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74" r:id="rId4"/>
    <p:sldId id="272" r:id="rId5"/>
    <p:sldId id="273" r:id="rId6"/>
    <p:sldId id="259" r:id="rId7"/>
    <p:sldId id="276" r:id="rId8"/>
    <p:sldId id="277" r:id="rId9"/>
    <p:sldId id="257" r:id="rId10"/>
    <p:sldId id="27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086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768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705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85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192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686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36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228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07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57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120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343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881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1338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925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3096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432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77BD8-7C64-41C3-BC89-77F03E58CA20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E729373-B1D9-429C-8A04-96581AC428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10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g"/><Relationship Id="rId3" Type="http://schemas.openxmlformats.org/officeDocument/2006/relationships/image" Target="../media/image7.jp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5.jpeg"/><Relationship Id="rId5" Type="http://schemas.openxmlformats.org/officeDocument/2006/relationships/image" Target="../media/image9.jpg"/><Relationship Id="rId10" Type="http://schemas.openxmlformats.org/officeDocument/2006/relationships/image" Target="../media/image14.jpg"/><Relationship Id="rId4" Type="http://schemas.openxmlformats.org/officeDocument/2006/relationships/image" Target="../media/image8.jpe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http://www.tudahochu.ru/uploads/images/place_10728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" y="3671646"/>
            <a:ext cx="4248472" cy="3186354"/>
          </a:xfrm>
          <a:prstGeom prst="rect">
            <a:avLst/>
          </a:prstGeom>
          <a:noFill/>
        </p:spPr>
      </p:pic>
      <p:pic>
        <p:nvPicPr>
          <p:cNvPr id="1032" name="Picture 8" descr="http://resize.enaza.ru/secure/9c3a7044130f21e83055c95f7c83a7a4/resize/800x600/fullsize/5605934dcadd5f06e9b24fea601464e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5996" y="3729612"/>
            <a:ext cx="4608512" cy="3070422"/>
          </a:xfrm>
          <a:prstGeom prst="rect">
            <a:avLst/>
          </a:prstGeom>
          <a:noFill/>
        </p:spPr>
      </p:pic>
      <p:pic>
        <p:nvPicPr>
          <p:cNvPr id="1034" name="Picture 10" descr="http://www.friendsplace.ru/public/images/wysiwyg_upload/berl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120" y="1352972"/>
            <a:ext cx="4248472" cy="3186354"/>
          </a:xfrm>
          <a:prstGeom prst="rect">
            <a:avLst/>
          </a:prstGeom>
          <a:noFill/>
        </p:spPr>
      </p:pic>
      <p:sp>
        <p:nvSpPr>
          <p:cNvPr id="13" name="Подзаголовок 1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508" cy="1352972"/>
          </a:xfrm>
        </p:spPr>
        <p:txBody>
          <a:bodyPr>
            <a:normAutofit fontScale="92500"/>
          </a:bodyPr>
          <a:lstStyle/>
          <a:p>
            <a:pPr algn="ctr"/>
            <a:r>
              <a:rPr lang="en-US" sz="3600" b="1" i="1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WIR BEREITEN UNS </a:t>
            </a:r>
          </a:p>
          <a:p>
            <a:pPr algn="ctr"/>
            <a:r>
              <a:rPr lang="en-US" sz="3600" i="1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AUF EINE DEUTSCHLANDREISE VOR</a:t>
            </a:r>
            <a:endParaRPr lang="ru-RU" b="1" dirty="0">
              <a:ln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0"/>
            <a:ext cx="5289468" cy="69085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360" y="6237312"/>
            <a:ext cx="1066078" cy="3683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" y="2704"/>
            <a:ext cx="9120286" cy="17514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1477"/>
            <a:ext cx="6228184" cy="46528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26" y="2095168"/>
            <a:ext cx="6958802" cy="46392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54142"/>
            <a:ext cx="6804248" cy="50851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08820"/>
            <a:ext cx="6732240" cy="50491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43" y="1951635"/>
            <a:ext cx="7361532" cy="486951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349" y="1663260"/>
            <a:ext cx="6317952" cy="47384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60" y="1848885"/>
            <a:ext cx="7705282" cy="50983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60" y="1732271"/>
            <a:ext cx="7724796" cy="514986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80" y="1743161"/>
            <a:ext cx="7659742" cy="511483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27" y="1758300"/>
            <a:ext cx="7620000" cy="50768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10" y="1841110"/>
            <a:ext cx="7762672" cy="517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72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4" y="0"/>
            <a:ext cx="9131455" cy="41997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4" y="4199737"/>
            <a:ext cx="9116291" cy="152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7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186080"/>
              </p:ext>
            </p:extLst>
          </p:nvPr>
        </p:nvGraphicFramePr>
        <p:xfrm>
          <a:off x="0" y="-1"/>
          <a:ext cx="9144000" cy="6858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477216">
                  <a:extLst>
                    <a:ext uri="{9D8B030D-6E8A-4147-A177-3AD203B41FA5}">
                      <a16:colId xmlns:a16="http://schemas.microsoft.com/office/drawing/2014/main" val="4093023079"/>
                    </a:ext>
                  </a:extLst>
                </a:gridCol>
                <a:gridCol w="4666784">
                  <a:extLst>
                    <a:ext uri="{9D8B030D-6E8A-4147-A177-3AD203B41FA5}">
                      <a16:colId xmlns:a16="http://schemas.microsoft.com/office/drawing/2014/main" val="46193695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2400" dirty="0">
                          <a:effectLst/>
                        </a:rPr>
                        <a:t>1.die Auslandsreise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lvl="0" indent="-457200"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ru-RU" sz="2400" dirty="0">
                          <a:effectLst/>
                        </a:rPr>
                        <a:t>поездка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465529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2400" dirty="0">
                          <a:effectLst/>
                        </a:rPr>
                        <a:t>2.die Reisevorbereitungen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b)</a:t>
                      </a:r>
                      <a:r>
                        <a:rPr lang="ru-RU" sz="2400" dirty="0" smtClean="0">
                          <a:effectLst/>
                        </a:rPr>
                        <a:t>железная </a:t>
                      </a:r>
                      <a:r>
                        <a:rPr lang="ru-RU" sz="2400" dirty="0">
                          <a:effectLst/>
                        </a:rPr>
                        <a:t>дорога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119933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3.</a:t>
                      </a:r>
                      <a:r>
                        <a:rPr lang="de-DE" sz="2400" dirty="0">
                          <a:effectLst/>
                        </a:rPr>
                        <a:t>die Fahrkarten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c) </a:t>
                      </a:r>
                      <a:r>
                        <a:rPr lang="ru-RU" sz="2400" dirty="0" smtClean="0">
                          <a:effectLst/>
                        </a:rPr>
                        <a:t>зарубежная </a:t>
                      </a:r>
                      <a:r>
                        <a:rPr lang="ru-RU" sz="2400" dirty="0">
                          <a:effectLst/>
                        </a:rPr>
                        <a:t>поездка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73895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4.</a:t>
                      </a:r>
                      <a:r>
                        <a:rPr lang="de-DE" sz="2400" dirty="0">
                          <a:effectLst/>
                        </a:rPr>
                        <a:t>der Koffer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d)</a:t>
                      </a:r>
                      <a:r>
                        <a:rPr lang="en-US" sz="2400" baseline="0" dirty="0" smtClean="0">
                          <a:effectLst/>
                        </a:rPr>
                        <a:t> </a:t>
                      </a:r>
                      <a:r>
                        <a:rPr lang="ru-RU" sz="2400" dirty="0" smtClean="0">
                          <a:effectLst/>
                        </a:rPr>
                        <a:t>приготовления </a:t>
                      </a:r>
                      <a:r>
                        <a:rPr lang="ru-RU" sz="2400" dirty="0">
                          <a:effectLst/>
                        </a:rPr>
                        <a:t>к поездке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050816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5.</a:t>
                      </a:r>
                      <a:r>
                        <a:rPr lang="de-DE" sz="2400" dirty="0">
                          <a:effectLst/>
                        </a:rPr>
                        <a:t>die Fahrt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e) </a:t>
                      </a:r>
                      <a:r>
                        <a:rPr lang="ru-RU" sz="2400" dirty="0" smtClean="0">
                          <a:effectLst/>
                        </a:rPr>
                        <a:t>билет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495406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6.</a:t>
                      </a:r>
                      <a:r>
                        <a:rPr lang="de-DE" sz="2400" dirty="0">
                          <a:effectLst/>
                        </a:rPr>
                        <a:t>beschließen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f) </a:t>
                      </a:r>
                      <a:r>
                        <a:rPr lang="ru-RU" sz="2400" dirty="0" smtClean="0">
                          <a:effectLst/>
                        </a:rPr>
                        <a:t>билет </a:t>
                      </a:r>
                      <a:r>
                        <a:rPr lang="ru-RU" sz="2400" dirty="0">
                          <a:effectLst/>
                        </a:rPr>
                        <a:t>на самолёт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58191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7.</a:t>
                      </a:r>
                      <a:r>
                        <a:rPr lang="de-DE" sz="2400" dirty="0">
                          <a:effectLst/>
                        </a:rPr>
                        <a:t>bestellen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g) </a:t>
                      </a:r>
                      <a:r>
                        <a:rPr lang="ru-RU" sz="2400" dirty="0" smtClean="0">
                          <a:effectLst/>
                        </a:rPr>
                        <a:t>чемодан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61264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8.</a:t>
                      </a:r>
                      <a:r>
                        <a:rPr lang="de-DE" sz="2400" dirty="0">
                          <a:effectLst/>
                        </a:rPr>
                        <a:t>das Flugticket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h) </a:t>
                      </a:r>
                      <a:r>
                        <a:rPr lang="ru-RU" sz="2400" dirty="0" smtClean="0">
                          <a:effectLst/>
                        </a:rPr>
                        <a:t>дорожная </a:t>
                      </a:r>
                      <a:r>
                        <a:rPr lang="ru-RU" sz="2400" dirty="0">
                          <a:effectLst/>
                        </a:rPr>
                        <a:t>сумка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25657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9.</a:t>
                      </a:r>
                      <a:r>
                        <a:rPr lang="de-DE" sz="2400" dirty="0">
                          <a:effectLst/>
                        </a:rPr>
                        <a:t>die Bahn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err="1" smtClean="0">
                          <a:effectLst/>
                        </a:rPr>
                        <a:t>i</a:t>
                      </a:r>
                      <a:r>
                        <a:rPr lang="en-US" sz="2400" dirty="0" smtClean="0">
                          <a:effectLst/>
                        </a:rPr>
                        <a:t>) </a:t>
                      </a:r>
                      <a:r>
                        <a:rPr lang="ru-RU" sz="2400" dirty="0" smtClean="0">
                          <a:effectLst/>
                        </a:rPr>
                        <a:t>мелочь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286738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10.</a:t>
                      </a:r>
                      <a:r>
                        <a:rPr lang="de-DE" sz="2400">
                          <a:effectLst/>
                        </a:rPr>
                        <a:t>die Reisetasche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j) </a:t>
                      </a:r>
                      <a:r>
                        <a:rPr lang="ru-RU" sz="2400" dirty="0" smtClean="0">
                          <a:effectLst/>
                        </a:rPr>
                        <a:t>Граница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21717648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11.</a:t>
                      </a:r>
                      <a:r>
                        <a:rPr lang="de-DE" sz="2400">
                          <a:effectLst/>
                        </a:rPr>
                        <a:t>besorgen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k)</a:t>
                      </a:r>
                      <a:r>
                        <a:rPr lang="en-US" sz="2400" baseline="0" dirty="0" smtClean="0">
                          <a:effectLst/>
                        </a:rPr>
                        <a:t> </a:t>
                      </a:r>
                      <a:r>
                        <a:rPr lang="ru-RU" sz="2400" dirty="0" smtClean="0">
                          <a:effectLst/>
                        </a:rPr>
                        <a:t>заказывать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004246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12.</a:t>
                      </a:r>
                      <a:r>
                        <a:rPr lang="de-DE" sz="2400">
                          <a:effectLst/>
                        </a:rPr>
                        <a:t>die Kleinigkeit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l) </a:t>
                      </a:r>
                      <a:r>
                        <a:rPr lang="ru-RU" sz="2400" dirty="0" smtClean="0">
                          <a:effectLst/>
                        </a:rPr>
                        <a:t>покупать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49719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13.</a:t>
                      </a:r>
                      <a:r>
                        <a:rPr lang="de-DE" sz="2400">
                          <a:effectLst/>
                        </a:rPr>
                        <a:t>zahlen 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m) </a:t>
                      </a:r>
                      <a:r>
                        <a:rPr lang="ru-RU" sz="2400" dirty="0" smtClean="0">
                          <a:effectLst/>
                        </a:rPr>
                        <a:t>решать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660528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14.</a:t>
                      </a:r>
                      <a:r>
                        <a:rPr lang="de-DE" sz="2400">
                          <a:effectLst/>
                        </a:rPr>
                        <a:t>packen 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n) </a:t>
                      </a:r>
                      <a:r>
                        <a:rPr lang="ru-RU" sz="2400" dirty="0" smtClean="0">
                          <a:effectLst/>
                        </a:rPr>
                        <a:t>платить 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253706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15.</a:t>
                      </a:r>
                      <a:r>
                        <a:rPr lang="de-DE" sz="2400">
                          <a:effectLst/>
                        </a:rPr>
                        <a:t>einpacken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o) </a:t>
                      </a:r>
                      <a:r>
                        <a:rPr lang="ru-RU" sz="2400" dirty="0" smtClean="0">
                          <a:effectLst/>
                        </a:rPr>
                        <a:t>укладывать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3955007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16.</a:t>
                      </a:r>
                      <a:r>
                        <a:rPr lang="de-DE" sz="2400">
                          <a:effectLst/>
                        </a:rPr>
                        <a:t>die Grenze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p) </a:t>
                      </a:r>
                      <a:r>
                        <a:rPr lang="ru-RU" sz="2400" dirty="0" smtClean="0">
                          <a:effectLst/>
                        </a:rPr>
                        <a:t>упаковывать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741508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17.</a:t>
                      </a:r>
                      <a:r>
                        <a:rPr lang="en-US" sz="2400">
                          <a:effectLst/>
                        </a:rPr>
                        <a:t>als Reiseziel wählen</a:t>
                      </a:r>
                      <a:endParaRPr lang="ru-RU" sz="24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dirty="0" smtClean="0">
                          <a:effectLst/>
                        </a:rPr>
                        <a:t>q) </a:t>
                      </a:r>
                      <a:r>
                        <a:rPr lang="ru-RU" sz="2400" dirty="0" smtClean="0">
                          <a:effectLst/>
                        </a:rPr>
                        <a:t>выбирать  </a:t>
                      </a:r>
                      <a:r>
                        <a:rPr lang="ru-RU" sz="2400" dirty="0">
                          <a:effectLst/>
                        </a:rPr>
                        <a:t>как цель поездки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93688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752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23928" y="116632"/>
            <a:ext cx="989856" cy="6357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err="1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endParaRPr lang="ru-RU" sz="2000" b="1" dirty="0" smtClean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endParaRPr lang="ru-RU" sz="2000" b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839" y="-5950"/>
            <a:ext cx="4778161" cy="57552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344" y="6163745"/>
            <a:ext cx="1125125" cy="4054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12959" r="3472"/>
          <a:stretch/>
        </p:blipFill>
        <p:spPr>
          <a:xfrm>
            <a:off x="-42272" y="4974423"/>
            <a:ext cx="4686280" cy="200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8" y="0"/>
            <a:ext cx="9128922" cy="46848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368" y="6093296"/>
            <a:ext cx="1167610" cy="59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75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623420" cy="65253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352" y="5981147"/>
            <a:ext cx="964547" cy="533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0"/>
            <a:ext cx="5289468" cy="69085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6165304"/>
            <a:ext cx="1066078" cy="36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7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4294967295"/>
          </p:nvPr>
        </p:nvSpPr>
        <p:spPr>
          <a:xfrm>
            <a:off x="0" y="115888"/>
            <a:ext cx="5697333" cy="58261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Wie</a:t>
            </a:r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war die </a:t>
            </a:r>
            <a:r>
              <a:rPr lang="en-US" sz="36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Stunde</a:t>
            </a:r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?</a:t>
            </a:r>
            <a:endParaRPr lang="ru-RU" sz="3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100584">
            <a:off x="573248" y="1016266"/>
            <a:ext cx="4520430" cy="193221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b="1" dirty="0">
                <a:solidFill>
                  <a:srgbClr val="FF0000"/>
                </a:solidFill>
              </a:rPr>
              <a:t>Die Stunde war </a:t>
            </a:r>
            <a:r>
              <a:rPr lang="de-DE" sz="4000" b="1" dirty="0" smtClean="0">
                <a:solidFill>
                  <a:srgbClr val="FF0000"/>
                </a:solidFill>
              </a:rPr>
              <a:t>interessant</a:t>
            </a:r>
            <a:r>
              <a:rPr lang="en-US" sz="4000" b="1" dirty="0" smtClean="0">
                <a:solidFill>
                  <a:srgbClr val="FF0000"/>
                </a:solidFill>
              </a:rPr>
              <a:t>.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1105085">
            <a:off x="3391080" y="4611511"/>
            <a:ext cx="4520430" cy="193221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4000" b="1" dirty="0">
                <a:solidFill>
                  <a:srgbClr val="FF0000"/>
                </a:solidFill>
              </a:rPr>
              <a:t>Die Stunde war nicht </a:t>
            </a:r>
            <a:r>
              <a:rPr lang="de-DE" sz="4000" b="1" dirty="0" smtClean="0">
                <a:solidFill>
                  <a:srgbClr val="FF0000"/>
                </a:solidFill>
              </a:rPr>
              <a:t>interessant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1100584">
            <a:off x="2743832" y="2593892"/>
            <a:ext cx="4520430" cy="193221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b="1" dirty="0">
                <a:solidFill>
                  <a:srgbClr val="FF0000"/>
                </a:solidFill>
              </a:rPr>
              <a:t>Die Stunde war </a:t>
            </a:r>
            <a:endParaRPr lang="de-DE" sz="4000" b="1" dirty="0" smtClean="0">
              <a:solidFill>
                <a:srgbClr val="FF0000"/>
              </a:solidFill>
            </a:endParaRPr>
          </a:p>
          <a:p>
            <a:pPr algn="ctr"/>
            <a:r>
              <a:rPr lang="de-DE" sz="4000" b="1" dirty="0" smtClean="0">
                <a:solidFill>
                  <a:srgbClr val="FF0000"/>
                </a:solidFill>
              </a:rPr>
              <a:t>so</a:t>
            </a:r>
            <a:r>
              <a:rPr lang="en-US" sz="4000" b="1" dirty="0">
                <a:solidFill>
                  <a:srgbClr val="FF0000"/>
                </a:solidFill>
              </a:rPr>
              <a:t>-</a:t>
            </a:r>
            <a:r>
              <a:rPr lang="de-DE" sz="4000" b="1" dirty="0" smtClean="0">
                <a:solidFill>
                  <a:srgbClr val="FF0000"/>
                </a:solidFill>
              </a:rPr>
              <a:t>so </a:t>
            </a:r>
            <a:r>
              <a:rPr lang="de-DE" sz="4000" b="1" dirty="0">
                <a:solidFill>
                  <a:srgbClr val="FF0000"/>
                </a:solidFill>
              </a:rPr>
              <a:t>la</a:t>
            </a:r>
            <a:r>
              <a:rPr lang="en-US" sz="4000" b="1" dirty="0">
                <a:solidFill>
                  <a:srgbClr val="FF0000"/>
                </a:solidFill>
              </a:rPr>
              <a:t>-</a:t>
            </a:r>
            <a:r>
              <a:rPr lang="de-DE" sz="4000" b="1" dirty="0">
                <a:solidFill>
                  <a:srgbClr val="FF0000"/>
                </a:solidFill>
              </a:rPr>
              <a:t> la</a:t>
            </a:r>
            <a:r>
              <a:rPr lang="en-US" sz="4000" b="1" dirty="0" smtClean="0">
                <a:solidFill>
                  <a:srgbClr val="FF0000"/>
                </a:solidFill>
              </a:rPr>
              <a:t>.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100584">
            <a:off x="5599422" y="186090"/>
            <a:ext cx="2366408" cy="94931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rgbClr val="FF0000"/>
                </a:solidFill>
              </a:rPr>
              <a:t>lehrreich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1100584">
            <a:off x="268120" y="5753398"/>
            <a:ext cx="2876858" cy="94931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rgbClr val="FF0000"/>
                </a:solidFill>
              </a:rPr>
              <a:t>spannend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21100584">
            <a:off x="24422" y="4307856"/>
            <a:ext cx="3714246" cy="94931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rgbClr val="FF0000"/>
                </a:solidFill>
              </a:rPr>
              <a:t>inhaltsreich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21100584">
            <a:off x="5435178" y="1170759"/>
            <a:ext cx="3202511" cy="94931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rgbClr val="FF0000"/>
                </a:solidFill>
              </a:rPr>
              <a:t>langweilig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cs10048.vkontakte.ru/u37405574/-5/x_f7b811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628800"/>
            <a:ext cx="9185373" cy="52292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3568" y="357033"/>
            <a:ext cx="75608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Die Stunde ist zu Ende. Danke schön. </a:t>
            </a:r>
            <a:endParaRPr lang="ru-RU" sz="4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657</TotalTime>
  <Words>165</Words>
  <Application>Microsoft Office PowerPoint</Application>
  <PresentationFormat>Экран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 bereiten uns auf eine Deutschlandreise vor</dc:title>
  <dc:creator>Вита</dc:creator>
  <cp:lastModifiedBy>Пользователь Windows</cp:lastModifiedBy>
  <cp:revision>68</cp:revision>
  <dcterms:created xsi:type="dcterms:W3CDTF">2013-01-20T17:47:11Z</dcterms:created>
  <dcterms:modified xsi:type="dcterms:W3CDTF">2019-02-07T12:14:50Z</dcterms:modified>
</cp:coreProperties>
</file>