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D59482-DD77-44C7-9BB4-9571A125DA81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6479EA7-A07F-4A78-BA80-84556C99EECE}">
      <dgm:prSet/>
      <dgm:spPr/>
      <dgm:t>
        <a:bodyPr/>
        <a:lstStyle/>
        <a:p>
          <a:r>
            <a:rPr lang="ru-RU"/>
            <a:t>Покровительственная</a:t>
          </a:r>
          <a:endParaRPr lang="en-US"/>
        </a:p>
      </dgm:t>
    </dgm:pt>
    <dgm:pt modelId="{E23F3CB8-7ACC-4E9E-91AE-586883F652DE}" cxnId="{AD41DC1E-5662-43C1-A94D-5C20F5BB83BE}" type="parTrans">
      <dgm:prSet/>
      <dgm:spPr/>
      <dgm:t>
        <a:bodyPr/>
        <a:lstStyle/>
        <a:p>
          <a:endParaRPr lang="en-US"/>
        </a:p>
      </dgm:t>
    </dgm:pt>
    <dgm:pt modelId="{8BEAFD9B-3676-467E-A351-139318784505}" cxnId="{AD41DC1E-5662-43C1-A94D-5C20F5BB83BE}" type="sibTrans">
      <dgm:prSet/>
      <dgm:spPr/>
      <dgm:t>
        <a:bodyPr/>
        <a:lstStyle/>
        <a:p>
          <a:endParaRPr lang="en-US"/>
        </a:p>
      </dgm:t>
    </dgm:pt>
    <dgm:pt modelId="{23F30B66-957D-46AE-936B-743C0B11B9B4}">
      <dgm:prSet/>
      <dgm:spPr/>
      <dgm:t>
        <a:bodyPr/>
        <a:lstStyle/>
        <a:p>
          <a:r>
            <a:rPr lang="ru-RU"/>
            <a:t>Расчленяющая</a:t>
          </a:r>
          <a:endParaRPr lang="en-US"/>
        </a:p>
      </dgm:t>
    </dgm:pt>
    <dgm:pt modelId="{B89141D5-02FE-4C62-A840-DBB5F05A55D7}" cxnId="{D4E0E4EA-C1DD-4863-A949-9B2737794528}" type="parTrans">
      <dgm:prSet/>
      <dgm:spPr/>
      <dgm:t>
        <a:bodyPr/>
        <a:lstStyle/>
        <a:p>
          <a:endParaRPr lang="en-US"/>
        </a:p>
      </dgm:t>
    </dgm:pt>
    <dgm:pt modelId="{4B86EBF7-6B31-4665-8719-EE20B26C0B1E}" cxnId="{D4E0E4EA-C1DD-4863-A949-9B2737794528}" type="sibTrans">
      <dgm:prSet/>
      <dgm:spPr/>
      <dgm:t>
        <a:bodyPr/>
        <a:lstStyle/>
        <a:p>
          <a:endParaRPr lang="en-US"/>
        </a:p>
      </dgm:t>
    </dgm:pt>
    <dgm:pt modelId="{53F7825C-16D0-4CC5-9CC8-7C2CD7B644E5}">
      <dgm:prSet/>
      <dgm:spPr/>
      <dgm:t>
        <a:bodyPr/>
        <a:lstStyle/>
        <a:p>
          <a:r>
            <a:rPr lang="ru-RU"/>
            <a:t>Предостерегающая</a:t>
          </a:r>
          <a:endParaRPr lang="en-US"/>
        </a:p>
      </dgm:t>
    </dgm:pt>
    <dgm:pt modelId="{8D49F9B3-8B30-48E4-BD6A-78AB01A2E6C2}" cxnId="{D7F3B98F-7A1B-4336-8E13-7BB89A7B707C}" type="parTrans">
      <dgm:prSet/>
      <dgm:spPr/>
      <dgm:t>
        <a:bodyPr/>
        <a:lstStyle/>
        <a:p>
          <a:endParaRPr lang="en-US"/>
        </a:p>
      </dgm:t>
    </dgm:pt>
    <dgm:pt modelId="{F9B261CF-7578-411D-B16E-B1E8B85A5564}" cxnId="{D7F3B98F-7A1B-4336-8E13-7BB89A7B707C}" type="sibTrans">
      <dgm:prSet/>
      <dgm:spPr/>
      <dgm:t>
        <a:bodyPr/>
        <a:lstStyle/>
        <a:p>
          <a:endParaRPr lang="en-US"/>
        </a:p>
      </dgm:t>
    </dgm:pt>
    <dgm:pt modelId="{AB755655-46FE-44D9-BFAD-4F02EBB333A7}">
      <dgm:prSet/>
      <dgm:spPr/>
      <dgm:t>
        <a:bodyPr/>
        <a:lstStyle/>
        <a:p>
          <a:r>
            <a:rPr lang="ru-RU"/>
            <a:t>Маскировка</a:t>
          </a:r>
          <a:endParaRPr lang="en-US"/>
        </a:p>
      </dgm:t>
    </dgm:pt>
    <dgm:pt modelId="{2A9ABCD3-297A-4918-B0DF-CA618814699D}" cxnId="{88AC8D87-2072-4B4C-8FE0-A7084A8B0F23}" type="parTrans">
      <dgm:prSet/>
      <dgm:spPr/>
      <dgm:t>
        <a:bodyPr/>
        <a:lstStyle/>
        <a:p>
          <a:endParaRPr lang="en-US"/>
        </a:p>
      </dgm:t>
    </dgm:pt>
    <dgm:pt modelId="{FA2DF076-7688-43CB-BDC8-6DC6557E0D65}" cxnId="{88AC8D87-2072-4B4C-8FE0-A7084A8B0F23}" type="sibTrans">
      <dgm:prSet/>
      <dgm:spPr/>
      <dgm:t>
        <a:bodyPr/>
        <a:lstStyle/>
        <a:p>
          <a:endParaRPr lang="en-US"/>
        </a:p>
      </dgm:t>
    </dgm:pt>
    <dgm:pt modelId="{6A6F554A-4863-48AC-83E0-E82098528844}">
      <dgm:prSet/>
      <dgm:spPr/>
      <dgm:t>
        <a:bodyPr/>
        <a:lstStyle/>
        <a:p>
          <a:r>
            <a:rPr lang="ru-RU"/>
            <a:t>Мимикрия</a:t>
          </a:r>
          <a:endParaRPr lang="en-US"/>
        </a:p>
      </dgm:t>
    </dgm:pt>
    <dgm:pt modelId="{2B826980-5951-42BD-9A3E-721808F08239}" cxnId="{6C1E5E99-8BC4-4E94-B661-35B4F3487625}" type="parTrans">
      <dgm:prSet/>
      <dgm:spPr/>
      <dgm:t>
        <a:bodyPr/>
        <a:lstStyle/>
        <a:p>
          <a:endParaRPr lang="en-US"/>
        </a:p>
      </dgm:t>
    </dgm:pt>
    <dgm:pt modelId="{07FD1D6D-9D7A-4C0B-AA18-0E04E94D1B82}" cxnId="{6C1E5E99-8BC4-4E94-B661-35B4F3487625}" type="sibTrans">
      <dgm:prSet/>
      <dgm:spPr/>
      <dgm:t>
        <a:bodyPr/>
        <a:lstStyle/>
        <a:p>
          <a:endParaRPr lang="en-US"/>
        </a:p>
      </dgm:t>
    </dgm:pt>
    <dgm:pt modelId="{76611965-E0CB-4521-BFEC-85B2093CAA88}" type="pres">
      <dgm:prSet presAssocID="{B2D59482-DD77-44C7-9BB4-9571A125DA81}" presName="Name0" presStyleCnt="0">
        <dgm:presLayoutVars>
          <dgm:dir/>
          <dgm:animLvl val="lvl"/>
          <dgm:resizeHandles val="exact"/>
        </dgm:presLayoutVars>
      </dgm:prSet>
      <dgm:spPr/>
    </dgm:pt>
    <dgm:pt modelId="{FB7B9B0B-FEB9-4622-81A9-FBCEF0FC8114}" type="pres">
      <dgm:prSet presAssocID="{16479EA7-A07F-4A78-BA80-84556C99EECE}" presName="linNode" presStyleCnt="0"/>
      <dgm:spPr/>
    </dgm:pt>
    <dgm:pt modelId="{84BE4B35-C7EE-4E01-B5C2-512E928B1D1F}" type="pres">
      <dgm:prSet presAssocID="{16479EA7-A07F-4A78-BA80-84556C99EEC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9888E0A8-857F-4EAC-96DC-D59771457F10}" type="pres">
      <dgm:prSet presAssocID="{8BEAFD9B-3676-467E-A351-139318784505}" presName="sp" presStyleCnt="0"/>
      <dgm:spPr/>
    </dgm:pt>
    <dgm:pt modelId="{6DD696EA-1890-4556-9338-253E256C680A}" type="pres">
      <dgm:prSet presAssocID="{23F30B66-957D-46AE-936B-743C0B11B9B4}" presName="linNode" presStyleCnt="0"/>
      <dgm:spPr/>
    </dgm:pt>
    <dgm:pt modelId="{1D39AC87-594D-48CC-BA8D-6ADC74092599}" type="pres">
      <dgm:prSet presAssocID="{23F30B66-957D-46AE-936B-743C0B11B9B4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A168D9F9-F187-4907-9429-22FBD31BF861}" type="pres">
      <dgm:prSet presAssocID="{4B86EBF7-6B31-4665-8719-EE20B26C0B1E}" presName="sp" presStyleCnt="0"/>
      <dgm:spPr/>
    </dgm:pt>
    <dgm:pt modelId="{AD9BA0FB-BC34-47AA-A9FF-77C4A92F9943}" type="pres">
      <dgm:prSet presAssocID="{53F7825C-16D0-4CC5-9CC8-7C2CD7B644E5}" presName="linNode" presStyleCnt="0"/>
      <dgm:spPr/>
    </dgm:pt>
    <dgm:pt modelId="{EF897BAA-8DD4-4334-8146-08EB47408876}" type="pres">
      <dgm:prSet presAssocID="{53F7825C-16D0-4CC5-9CC8-7C2CD7B644E5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8DC0AE21-8578-4057-814A-C7BA602407A2}" type="pres">
      <dgm:prSet presAssocID="{F9B261CF-7578-411D-B16E-B1E8B85A5564}" presName="sp" presStyleCnt="0"/>
      <dgm:spPr/>
    </dgm:pt>
    <dgm:pt modelId="{F52B770A-F2A3-429D-B3D5-7EF3448500A7}" type="pres">
      <dgm:prSet presAssocID="{AB755655-46FE-44D9-BFAD-4F02EBB333A7}" presName="linNode" presStyleCnt="0"/>
      <dgm:spPr/>
    </dgm:pt>
    <dgm:pt modelId="{B9ED6693-AFB2-41DA-9E2E-24E45B866AD7}" type="pres">
      <dgm:prSet presAssocID="{AB755655-46FE-44D9-BFAD-4F02EBB333A7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2BE4263-6EEB-4C95-81BF-4B840FD34280}" type="pres">
      <dgm:prSet presAssocID="{FA2DF076-7688-43CB-BDC8-6DC6557E0D65}" presName="sp" presStyleCnt="0"/>
      <dgm:spPr/>
    </dgm:pt>
    <dgm:pt modelId="{4C1F237C-FD43-4C48-9515-B29485D25034}" type="pres">
      <dgm:prSet presAssocID="{6A6F554A-4863-48AC-83E0-E82098528844}" presName="linNode" presStyleCnt="0"/>
      <dgm:spPr/>
    </dgm:pt>
    <dgm:pt modelId="{895DB794-0FD9-4EEA-84F9-BCDA8C6B8173}" type="pres">
      <dgm:prSet presAssocID="{6A6F554A-4863-48AC-83E0-E82098528844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D0130800-4F02-4F2C-A3E5-2074048FF067}" type="presOf" srcId="{16479EA7-A07F-4A78-BA80-84556C99EECE}" destId="{84BE4B35-C7EE-4E01-B5C2-512E928B1D1F}" srcOrd="0" destOrd="0" presId="urn:microsoft.com/office/officeart/2005/8/layout/vList5"/>
    <dgm:cxn modelId="{3F37AF11-152E-4950-BD22-BF9756873BAB}" type="presOf" srcId="{23F30B66-957D-46AE-936B-743C0B11B9B4}" destId="{1D39AC87-594D-48CC-BA8D-6ADC74092599}" srcOrd="0" destOrd="0" presId="urn:microsoft.com/office/officeart/2005/8/layout/vList5"/>
    <dgm:cxn modelId="{EA8A2A16-AB62-4260-843B-CBD7596E9161}" type="presOf" srcId="{B2D59482-DD77-44C7-9BB4-9571A125DA81}" destId="{76611965-E0CB-4521-BFEC-85B2093CAA88}" srcOrd="0" destOrd="0" presId="urn:microsoft.com/office/officeart/2005/8/layout/vList5"/>
    <dgm:cxn modelId="{AD41DC1E-5662-43C1-A94D-5C20F5BB83BE}" srcId="{B2D59482-DD77-44C7-9BB4-9571A125DA81}" destId="{16479EA7-A07F-4A78-BA80-84556C99EECE}" srcOrd="0" destOrd="0" parTransId="{E23F3CB8-7ACC-4E9E-91AE-586883F652DE}" sibTransId="{8BEAFD9B-3676-467E-A351-139318784505}"/>
    <dgm:cxn modelId="{8CF2BC3D-43F8-4429-89A0-852074A96CD0}" type="presOf" srcId="{AB755655-46FE-44D9-BFAD-4F02EBB333A7}" destId="{B9ED6693-AFB2-41DA-9E2E-24E45B866AD7}" srcOrd="0" destOrd="0" presId="urn:microsoft.com/office/officeart/2005/8/layout/vList5"/>
    <dgm:cxn modelId="{11B8513E-D915-4757-B462-2CC159138126}" type="presOf" srcId="{6A6F554A-4863-48AC-83E0-E82098528844}" destId="{895DB794-0FD9-4EEA-84F9-BCDA8C6B8173}" srcOrd="0" destOrd="0" presId="urn:microsoft.com/office/officeart/2005/8/layout/vList5"/>
    <dgm:cxn modelId="{8B872D44-A0A5-43E3-AD4E-F248261A3211}" type="presOf" srcId="{53F7825C-16D0-4CC5-9CC8-7C2CD7B644E5}" destId="{EF897BAA-8DD4-4334-8146-08EB47408876}" srcOrd="0" destOrd="0" presId="urn:microsoft.com/office/officeart/2005/8/layout/vList5"/>
    <dgm:cxn modelId="{88AC8D87-2072-4B4C-8FE0-A7084A8B0F23}" srcId="{B2D59482-DD77-44C7-9BB4-9571A125DA81}" destId="{AB755655-46FE-44D9-BFAD-4F02EBB333A7}" srcOrd="3" destOrd="0" parTransId="{2A9ABCD3-297A-4918-B0DF-CA618814699D}" sibTransId="{FA2DF076-7688-43CB-BDC8-6DC6557E0D65}"/>
    <dgm:cxn modelId="{D7F3B98F-7A1B-4336-8E13-7BB89A7B707C}" srcId="{B2D59482-DD77-44C7-9BB4-9571A125DA81}" destId="{53F7825C-16D0-4CC5-9CC8-7C2CD7B644E5}" srcOrd="2" destOrd="0" parTransId="{8D49F9B3-8B30-48E4-BD6A-78AB01A2E6C2}" sibTransId="{F9B261CF-7578-411D-B16E-B1E8B85A5564}"/>
    <dgm:cxn modelId="{6C1E5E99-8BC4-4E94-B661-35B4F3487625}" srcId="{B2D59482-DD77-44C7-9BB4-9571A125DA81}" destId="{6A6F554A-4863-48AC-83E0-E82098528844}" srcOrd="4" destOrd="0" parTransId="{2B826980-5951-42BD-9A3E-721808F08239}" sibTransId="{07FD1D6D-9D7A-4C0B-AA18-0E04E94D1B82}"/>
    <dgm:cxn modelId="{D4E0E4EA-C1DD-4863-A949-9B2737794528}" srcId="{B2D59482-DD77-44C7-9BB4-9571A125DA81}" destId="{23F30B66-957D-46AE-936B-743C0B11B9B4}" srcOrd="1" destOrd="0" parTransId="{B89141D5-02FE-4C62-A840-DBB5F05A55D7}" sibTransId="{4B86EBF7-6B31-4665-8719-EE20B26C0B1E}"/>
    <dgm:cxn modelId="{EADEEF52-7697-49D4-A45F-0318CE1DA56C}" type="presParOf" srcId="{76611965-E0CB-4521-BFEC-85B2093CAA88}" destId="{FB7B9B0B-FEB9-4622-81A9-FBCEF0FC8114}" srcOrd="0" destOrd="0" presId="urn:microsoft.com/office/officeart/2005/8/layout/vList5"/>
    <dgm:cxn modelId="{11FBE5B0-6635-42C4-A2B2-827A6E62C08C}" type="presParOf" srcId="{FB7B9B0B-FEB9-4622-81A9-FBCEF0FC8114}" destId="{84BE4B35-C7EE-4E01-B5C2-512E928B1D1F}" srcOrd="0" destOrd="0" presId="urn:microsoft.com/office/officeart/2005/8/layout/vList5"/>
    <dgm:cxn modelId="{ED2C57F6-4EF1-44DA-A43E-E483927874C9}" type="presParOf" srcId="{76611965-E0CB-4521-BFEC-85B2093CAA88}" destId="{9888E0A8-857F-4EAC-96DC-D59771457F10}" srcOrd="1" destOrd="0" presId="urn:microsoft.com/office/officeart/2005/8/layout/vList5"/>
    <dgm:cxn modelId="{786DE91C-9CCC-47B1-B8FB-161189B632FB}" type="presParOf" srcId="{76611965-E0CB-4521-BFEC-85B2093CAA88}" destId="{6DD696EA-1890-4556-9338-253E256C680A}" srcOrd="2" destOrd="0" presId="urn:microsoft.com/office/officeart/2005/8/layout/vList5"/>
    <dgm:cxn modelId="{0CEDDE17-4556-47E4-AB41-2B61D0A50DC3}" type="presParOf" srcId="{6DD696EA-1890-4556-9338-253E256C680A}" destId="{1D39AC87-594D-48CC-BA8D-6ADC74092599}" srcOrd="0" destOrd="0" presId="urn:microsoft.com/office/officeart/2005/8/layout/vList5"/>
    <dgm:cxn modelId="{90819A2C-6C4F-499B-A8B3-4D674792E854}" type="presParOf" srcId="{76611965-E0CB-4521-BFEC-85B2093CAA88}" destId="{A168D9F9-F187-4907-9429-22FBD31BF861}" srcOrd="3" destOrd="0" presId="urn:microsoft.com/office/officeart/2005/8/layout/vList5"/>
    <dgm:cxn modelId="{14EFD51C-83DE-41C8-AE1C-5A7762C77379}" type="presParOf" srcId="{76611965-E0CB-4521-BFEC-85B2093CAA88}" destId="{AD9BA0FB-BC34-47AA-A9FF-77C4A92F9943}" srcOrd="4" destOrd="0" presId="urn:microsoft.com/office/officeart/2005/8/layout/vList5"/>
    <dgm:cxn modelId="{E434948E-F17B-4D2B-8CE9-364826841C43}" type="presParOf" srcId="{AD9BA0FB-BC34-47AA-A9FF-77C4A92F9943}" destId="{EF897BAA-8DD4-4334-8146-08EB47408876}" srcOrd="0" destOrd="0" presId="urn:microsoft.com/office/officeart/2005/8/layout/vList5"/>
    <dgm:cxn modelId="{2729579C-81C2-486B-AD6F-260568C44266}" type="presParOf" srcId="{76611965-E0CB-4521-BFEC-85B2093CAA88}" destId="{8DC0AE21-8578-4057-814A-C7BA602407A2}" srcOrd="5" destOrd="0" presId="urn:microsoft.com/office/officeart/2005/8/layout/vList5"/>
    <dgm:cxn modelId="{1809A351-0221-491D-BB6E-58D3516A131C}" type="presParOf" srcId="{76611965-E0CB-4521-BFEC-85B2093CAA88}" destId="{F52B770A-F2A3-429D-B3D5-7EF3448500A7}" srcOrd="6" destOrd="0" presId="urn:microsoft.com/office/officeart/2005/8/layout/vList5"/>
    <dgm:cxn modelId="{938F7FE9-B275-4CAD-B97B-86F3CF43164C}" type="presParOf" srcId="{F52B770A-F2A3-429D-B3D5-7EF3448500A7}" destId="{B9ED6693-AFB2-41DA-9E2E-24E45B866AD7}" srcOrd="0" destOrd="0" presId="urn:microsoft.com/office/officeart/2005/8/layout/vList5"/>
    <dgm:cxn modelId="{15E8B072-FBF3-4122-ABE0-2D8301501545}" type="presParOf" srcId="{76611965-E0CB-4521-BFEC-85B2093CAA88}" destId="{B2BE4263-6EEB-4C95-81BF-4B840FD34280}" srcOrd="7" destOrd="0" presId="urn:microsoft.com/office/officeart/2005/8/layout/vList5"/>
    <dgm:cxn modelId="{0F79204F-F900-4B3C-BA20-D19B0B8960D4}" type="presParOf" srcId="{76611965-E0CB-4521-BFEC-85B2093CAA88}" destId="{4C1F237C-FD43-4C48-9515-B29485D25034}" srcOrd="8" destOrd="0" presId="urn:microsoft.com/office/officeart/2005/8/layout/vList5"/>
    <dgm:cxn modelId="{5E4C609F-E416-4169-B8F2-0FD4E1B65362}" type="presParOf" srcId="{4C1F237C-FD43-4C48-9515-B29485D25034}" destId="{895DB794-0FD9-4EEA-84F9-BCDA8C6B817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A84777-ECD2-4914-86B8-2FEDD5099983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3B20F07-D572-4B7C-A4EB-7844CE93CE75}">
      <dgm:prSet/>
      <dgm:spPr/>
      <dgm:t>
        <a:bodyPr/>
        <a:lstStyle/>
        <a:p>
          <a:r>
            <a:rPr lang="ru-RU"/>
            <a:t>Замирание</a:t>
          </a:r>
          <a:endParaRPr lang="en-US"/>
        </a:p>
      </dgm:t>
    </dgm:pt>
    <dgm:pt modelId="{6AF8D6F1-7369-4D6D-B646-49C1DAF1C9A4}" cxnId="{A4211C3D-1A70-4C24-AFEA-9710D2F26686}" type="parTrans">
      <dgm:prSet/>
      <dgm:spPr/>
      <dgm:t>
        <a:bodyPr/>
        <a:lstStyle/>
        <a:p>
          <a:endParaRPr lang="en-US"/>
        </a:p>
      </dgm:t>
    </dgm:pt>
    <dgm:pt modelId="{DAD33516-0297-4E91-BD85-769040ACB406}" cxnId="{A4211C3D-1A70-4C24-AFEA-9710D2F26686}" type="sibTrans">
      <dgm:prSet/>
      <dgm:spPr/>
      <dgm:t>
        <a:bodyPr/>
        <a:lstStyle/>
        <a:p>
          <a:endParaRPr lang="en-US"/>
        </a:p>
      </dgm:t>
    </dgm:pt>
    <dgm:pt modelId="{E514CC03-F8CD-4648-8EE1-73A2C067DAA7}">
      <dgm:prSet/>
      <dgm:spPr/>
      <dgm:t>
        <a:bodyPr/>
        <a:lstStyle/>
        <a:p>
          <a:r>
            <a:rPr lang="ru-RU"/>
            <a:t>Угрожающая поза</a:t>
          </a:r>
          <a:endParaRPr lang="en-US"/>
        </a:p>
      </dgm:t>
    </dgm:pt>
    <dgm:pt modelId="{4F6956EE-DBAC-4F54-A9D9-85A4A640A40F}" cxnId="{03DAFA10-D684-4244-9D56-C4C69BFE552B}" type="parTrans">
      <dgm:prSet/>
      <dgm:spPr/>
      <dgm:t>
        <a:bodyPr/>
        <a:lstStyle/>
        <a:p>
          <a:endParaRPr lang="en-US"/>
        </a:p>
      </dgm:t>
    </dgm:pt>
    <dgm:pt modelId="{BBDE7F39-9C50-4745-B133-54E1D7358E4B}" cxnId="{03DAFA10-D684-4244-9D56-C4C69BFE552B}" type="sibTrans">
      <dgm:prSet/>
      <dgm:spPr/>
      <dgm:t>
        <a:bodyPr/>
        <a:lstStyle/>
        <a:p>
          <a:endParaRPr lang="en-US"/>
        </a:p>
      </dgm:t>
    </dgm:pt>
    <dgm:pt modelId="{33C0C56B-9AFD-4014-B1F7-33FC88321663}">
      <dgm:prSet/>
      <dgm:spPr/>
      <dgm:t>
        <a:bodyPr/>
        <a:lstStyle/>
        <a:p>
          <a:r>
            <a:rPr lang="ru-RU"/>
            <a:t>Запасания корма</a:t>
          </a:r>
          <a:endParaRPr lang="en-US"/>
        </a:p>
      </dgm:t>
    </dgm:pt>
    <dgm:pt modelId="{E36C67B9-9754-41CB-8633-948489EB9FFF}" cxnId="{D83F8778-8220-469B-B76C-F183BC7A003D}" type="parTrans">
      <dgm:prSet/>
      <dgm:spPr/>
      <dgm:t>
        <a:bodyPr/>
        <a:lstStyle/>
        <a:p>
          <a:endParaRPr lang="en-US"/>
        </a:p>
      </dgm:t>
    </dgm:pt>
    <dgm:pt modelId="{BE978968-1353-4794-B434-27BF7815ECEA}" cxnId="{D83F8778-8220-469B-B76C-F183BC7A003D}" type="sibTrans">
      <dgm:prSet/>
      <dgm:spPr/>
      <dgm:t>
        <a:bodyPr/>
        <a:lstStyle/>
        <a:p>
          <a:endParaRPr lang="en-US"/>
        </a:p>
      </dgm:t>
    </dgm:pt>
    <dgm:pt modelId="{9D418FEE-5BF7-40E2-833E-428479D8356F}">
      <dgm:prSet/>
      <dgm:spPr/>
      <dgm:t>
        <a:bodyPr/>
        <a:lstStyle/>
        <a:p>
          <a:r>
            <a:rPr lang="ru-RU"/>
            <a:t>Вынашивание потомства</a:t>
          </a:r>
          <a:endParaRPr lang="en-US"/>
        </a:p>
      </dgm:t>
    </dgm:pt>
    <dgm:pt modelId="{802D8D9E-1DAF-455B-8FBA-362578CC2824}" cxnId="{C39B6A0E-70DF-4401-9FC4-0A1DFA33B73C}" type="parTrans">
      <dgm:prSet/>
      <dgm:spPr/>
      <dgm:t>
        <a:bodyPr/>
        <a:lstStyle/>
        <a:p>
          <a:endParaRPr lang="en-US"/>
        </a:p>
      </dgm:t>
    </dgm:pt>
    <dgm:pt modelId="{A2D76E33-B5B5-4394-846A-C45AA1338B3D}" cxnId="{C39B6A0E-70DF-4401-9FC4-0A1DFA33B73C}" type="sibTrans">
      <dgm:prSet/>
      <dgm:spPr/>
      <dgm:t>
        <a:bodyPr/>
        <a:lstStyle/>
        <a:p>
          <a:endParaRPr lang="en-US"/>
        </a:p>
      </dgm:t>
    </dgm:pt>
    <dgm:pt modelId="{9B7A283C-ACD3-4B74-AE23-BC18598D0C0A}">
      <dgm:prSet/>
      <dgm:spPr/>
      <dgm:t>
        <a:bodyPr/>
        <a:lstStyle/>
        <a:p>
          <a:r>
            <a:rPr lang="ru-RU"/>
            <a:t>Постройка гнезда</a:t>
          </a:r>
          <a:endParaRPr lang="en-US"/>
        </a:p>
      </dgm:t>
    </dgm:pt>
    <dgm:pt modelId="{A0141FED-691F-4CBD-9CD7-EA604DDA1BF2}" cxnId="{55533052-1678-48B5-8F98-30B876029CD2}" type="parTrans">
      <dgm:prSet/>
      <dgm:spPr/>
      <dgm:t>
        <a:bodyPr/>
        <a:lstStyle/>
        <a:p>
          <a:endParaRPr lang="en-US"/>
        </a:p>
      </dgm:t>
    </dgm:pt>
    <dgm:pt modelId="{322BCBA1-50EE-44A5-9858-E5F478B20194}" cxnId="{55533052-1678-48B5-8F98-30B876029CD2}" type="sibTrans">
      <dgm:prSet/>
      <dgm:spPr/>
      <dgm:t>
        <a:bodyPr/>
        <a:lstStyle/>
        <a:p>
          <a:endParaRPr lang="en-US"/>
        </a:p>
      </dgm:t>
    </dgm:pt>
    <dgm:pt modelId="{87A5C436-9BD9-406C-A8E7-231DAE837074}">
      <dgm:prSet/>
      <dgm:spPr/>
      <dgm:t>
        <a:bodyPr/>
        <a:lstStyle/>
        <a:p>
          <a:r>
            <a:rPr lang="ru-RU"/>
            <a:t>Забота о потомстве и воспитание</a:t>
          </a:r>
          <a:endParaRPr lang="en-US"/>
        </a:p>
      </dgm:t>
    </dgm:pt>
    <dgm:pt modelId="{6E94F351-D281-46B6-A960-2456E0278837}" cxnId="{2737D802-28AD-4D64-827E-D7BC63E595E1}" type="parTrans">
      <dgm:prSet/>
      <dgm:spPr/>
      <dgm:t>
        <a:bodyPr/>
        <a:lstStyle/>
        <a:p>
          <a:endParaRPr lang="en-US"/>
        </a:p>
      </dgm:t>
    </dgm:pt>
    <dgm:pt modelId="{AA872F8F-2F01-4109-9D57-5C1D1A1C96C9}" cxnId="{2737D802-28AD-4D64-827E-D7BC63E595E1}" type="sibTrans">
      <dgm:prSet/>
      <dgm:spPr/>
      <dgm:t>
        <a:bodyPr/>
        <a:lstStyle/>
        <a:p>
          <a:endParaRPr lang="en-US"/>
        </a:p>
      </dgm:t>
    </dgm:pt>
    <dgm:pt modelId="{6F19C741-5449-4F00-AE6A-919B0C2212A1}" type="pres">
      <dgm:prSet presAssocID="{FEA84777-ECD2-4914-86B8-2FEDD5099983}" presName="diagram" presStyleCnt="0">
        <dgm:presLayoutVars>
          <dgm:dir/>
          <dgm:resizeHandles val="exact"/>
        </dgm:presLayoutVars>
      </dgm:prSet>
      <dgm:spPr/>
    </dgm:pt>
    <dgm:pt modelId="{0D0C90BF-44F1-44F4-A902-4C88393E8795}" type="pres">
      <dgm:prSet presAssocID="{B3B20F07-D572-4B7C-A4EB-7844CE93CE75}" presName="node" presStyleLbl="node1" presStyleIdx="0" presStyleCnt="6">
        <dgm:presLayoutVars>
          <dgm:bulletEnabled val="1"/>
        </dgm:presLayoutVars>
      </dgm:prSet>
      <dgm:spPr/>
    </dgm:pt>
    <dgm:pt modelId="{08143118-D56C-488C-8481-72C51612F577}" type="pres">
      <dgm:prSet presAssocID="{DAD33516-0297-4E91-BD85-769040ACB406}" presName="sibTrans" presStyleCnt="0"/>
      <dgm:spPr/>
    </dgm:pt>
    <dgm:pt modelId="{FDFA1F87-F24C-47AC-A68F-C809BA1A12E1}" type="pres">
      <dgm:prSet presAssocID="{E514CC03-F8CD-4648-8EE1-73A2C067DAA7}" presName="node" presStyleLbl="node1" presStyleIdx="1" presStyleCnt="6">
        <dgm:presLayoutVars>
          <dgm:bulletEnabled val="1"/>
        </dgm:presLayoutVars>
      </dgm:prSet>
      <dgm:spPr/>
    </dgm:pt>
    <dgm:pt modelId="{3B4382D1-7F04-4675-9C20-A7263398F051}" type="pres">
      <dgm:prSet presAssocID="{BBDE7F39-9C50-4745-B133-54E1D7358E4B}" presName="sibTrans" presStyleCnt="0"/>
      <dgm:spPr/>
    </dgm:pt>
    <dgm:pt modelId="{679D89F3-C808-438A-B79A-CC96EA8F0DE5}" type="pres">
      <dgm:prSet presAssocID="{33C0C56B-9AFD-4014-B1F7-33FC88321663}" presName="node" presStyleLbl="node1" presStyleIdx="2" presStyleCnt="6">
        <dgm:presLayoutVars>
          <dgm:bulletEnabled val="1"/>
        </dgm:presLayoutVars>
      </dgm:prSet>
      <dgm:spPr/>
    </dgm:pt>
    <dgm:pt modelId="{588EC5D5-2B38-482F-B7BD-36224390FDB1}" type="pres">
      <dgm:prSet presAssocID="{BE978968-1353-4794-B434-27BF7815ECEA}" presName="sibTrans" presStyleCnt="0"/>
      <dgm:spPr/>
    </dgm:pt>
    <dgm:pt modelId="{FC21C5C0-DCA1-4AF9-86EB-F4990D6A6AED}" type="pres">
      <dgm:prSet presAssocID="{9D418FEE-5BF7-40E2-833E-428479D8356F}" presName="node" presStyleLbl="node1" presStyleIdx="3" presStyleCnt="6">
        <dgm:presLayoutVars>
          <dgm:bulletEnabled val="1"/>
        </dgm:presLayoutVars>
      </dgm:prSet>
      <dgm:spPr/>
    </dgm:pt>
    <dgm:pt modelId="{16B00C80-4DDC-46B1-B0E7-056C17E3CFB6}" type="pres">
      <dgm:prSet presAssocID="{A2D76E33-B5B5-4394-846A-C45AA1338B3D}" presName="sibTrans" presStyleCnt="0"/>
      <dgm:spPr/>
    </dgm:pt>
    <dgm:pt modelId="{864B2163-CACF-41D7-AEC4-D159201175B8}" type="pres">
      <dgm:prSet presAssocID="{9B7A283C-ACD3-4B74-AE23-BC18598D0C0A}" presName="node" presStyleLbl="node1" presStyleIdx="4" presStyleCnt="6">
        <dgm:presLayoutVars>
          <dgm:bulletEnabled val="1"/>
        </dgm:presLayoutVars>
      </dgm:prSet>
      <dgm:spPr/>
    </dgm:pt>
    <dgm:pt modelId="{52A572A2-AA8E-40B2-B45B-1C8AC38E4F35}" type="pres">
      <dgm:prSet presAssocID="{322BCBA1-50EE-44A5-9858-E5F478B20194}" presName="sibTrans" presStyleCnt="0"/>
      <dgm:spPr/>
    </dgm:pt>
    <dgm:pt modelId="{08BF8D3D-0669-40DA-B06E-4EA3EB6DE3F5}" type="pres">
      <dgm:prSet presAssocID="{87A5C436-9BD9-406C-A8E7-231DAE837074}" presName="node" presStyleLbl="node1" presStyleIdx="5" presStyleCnt="6">
        <dgm:presLayoutVars>
          <dgm:bulletEnabled val="1"/>
        </dgm:presLayoutVars>
      </dgm:prSet>
      <dgm:spPr/>
    </dgm:pt>
  </dgm:ptLst>
  <dgm:cxnLst>
    <dgm:cxn modelId="{2737D802-28AD-4D64-827E-D7BC63E595E1}" srcId="{FEA84777-ECD2-4914-86B8-2FEDD5099983}" destId="{87A5C436-9BD9-406C-A8E7-231DAE837074}" srcOrd="5" destOrd="0" parTransId="{6E94F351-D281-46B6-A960-2456E0278837}" sibTransId="{AA872F8F-2F01-4109-9D57-5C1D1A1C96C9}"/>
    <dgm:cxn modelId="{C39B6A0E-70DF-4401-9FC4-0A1DFA33B73C}" srcId="{FEA84777-ECD2-4914-86B8-2FEDD5099983}" destId="{9D418FEE-5BF7-40E2-833E-428479D8356F}" srcOrd="3" destOrd="0" parTransId="{802D8D9E-1DAF-455B-8FBA-362578CC2824}" sibTransId="{A2D76E33-B5B5-4394-846A-C45AA1338B3D}"/>
    <dgm:cxn modelId="{03DAFA10-D684-4244-9D56-C4C69BFE552B}" srcId="{FEA84777-ECD2-4914-86B8-2FEDD5099983}" destId="{E514CC03-F8CD-4648-8EE1-73A2C067DAA7}" srcOrd="1" destOrd="0" parTransId="{4F6956EE-DBAC-4F54-A9D9-85A4A640A40F}" sibTransId="{BBDE7F39-9C50-4745-B133-54E1D7358E4B}"/>
    <dgm:cxn modelId="{D29E5112-7C32-41D4-AA04-33D66D4EB84A}" type="presOf" srcId="{9D418FEE-5BF7-40E2-833E-428479D8356F}" destId="{FC21C5C0-DCA1-4AF9-86EB-F4990D6A6AED}" srcOrd="0" destOrd="0" presId="urn:microsoft.com/office/officeart/2005/8/layout/default"/>
    <dgm:cxn modelId="{19381539-DE1E-452D-918E-16B7B483C1F0}" type="presOf" srcId="{B3B20F07-D572-4B7C-A4EB-7844CE93CE75}" destId="{0D0C90BF-44F1-44F4-A902-4C88393E8795}" srcOrd="0" destOrd="0" presId="urn:microsoft.com/office/officeart/2005/8/layout/default"/>
    <dgm:cxn modelId="{A4211C3D-1A70-4C24-AFEA-9710D2F26686}" srcId="{FEA84777-ECD2-4914-86B8-2FEDD5099983}" destId="{B3B20F07-D572-4B7C-A4EB-7844CE93CE75}" srcOrd="0" destOrd="0" parTransId="{6AF8D6F1-7369-4D6D-B646-49C1DAF1C9A4}" sibTransId="{DAD33516-0297-4E91-BD85-769040ACB406}"/>
    <dgm:cxn modelId="{1135CA4F-92E2-4241-ADAE-A0E674BD4032}" type="presOf" srcId="{87A5C436-9BD9-406C-A8E7-231DAE837074}" destId="{08BF8D3D-0669-40DA-B06E-4EA3EB6DE3F5}" srcOrd="0" destOrd="0" presId="urn:microsoft.com/office/officeart/2005/8/layout/default"/>
    <dgm:cxn modelId="{55533052-1678-48B5-8F98-30B876029CD2}" srcId="{FEA84777-ECD2-4914-86B8-2FEDD5099983}" destId="{9B7A283C-ACD3-4B74-AE23-BC18598D0C0A}" srcOrd="4" destOrd="0" parTransId="{A0141FED-691F-4CBD-9CD7-EA604DDA1BF2}" sibTransId="{322BCBA1-50EE-44A5-9858-E5F478B20194}"/>
    <dgm:cxn modelId="{D83F8778-8220-469B-B76C-F183BC7A003D}" srcId="{FEA84777-ECD2-4914-86B8-2FEDD5099983}" destId="{33C0C56B-9AFD-4014-B1F7-33FC88321663}" srcOrd="2" destOrd="0" parTransId="{E36C67B9-9754-41CB-8633-948489EB9FFF}" sibTransId="{BE978968-1353-4794-B434-27BF7815ECEA}"/>
    <dgm:cxn modelId="{199DC0AC-B05A-4E28-B5EB-593A13122EFA}" type="presOf" srcId="{9B7A283C-ACD3-4B74-AE23-BC18598D0C0A}" destId="{864B2163-CACF-41D7-AEC4-D159201175B8}" srcOrd="0" destOrd="0" presId="urn:microsoft.com/office/officeart/2005/8/layout/default"/>
    <dgm:cxn modelId="{DB8F4AE4-73A2-4EF0-983C-82436B70ABD5}" type="presOf" srcId="{33C0C56B-9AFD-4014-B1F7-33FC88321663}" destId="{679D89F3-C808-438A-B79A-CC96EA8F0DE5}" srcOrd="0" destOrd="0" presId="urn:microsoft.com/office/officeart/2005/8/layout/default"/>
    <dgm:cxn modelId="{C0FF3AEE-CD96-4752-8717-A303B5AC47B2}" type="presOf" srcId="{E514CC03-F8CD-4648-8EE1-73A2C067DAA7}" destId="{FDFA1F87-F24C-47AC-A68F-C809BA1A12E1}" srcOrd="0" destOrd="0" presId="urn:microsoft.com/office/officeart/2005/8/layout/default"/>
    <dgm:cxn modelId="{A6FCF5FE-754A-4E8A-9185-B9610358D5C2}" type="presOf" srcId="{FEA84777-ECD2-4914-86B8-2FEDD5099983}" destId="{6F19C741-5449-4F00-AE6A-919B0C2212A1}" srcOrd="0" destOrd="0" presId="urn:microsoft.com/office/officeart/2005/8/layout/default"/>
    <dgm:cxn modelId="{97AF13C6-8C27-4087-98C9-8F552AB09D57}" type="presParOf" srcId="{6F19C741-5449-4F00-AE6A-919B0C2212A1}" destId="{0D0C90BF-44F1-44F4-A902-4C88393E8795}" srcOrd="0" destOrd="0" presId="urn:microsoft.com/office/officeart/2005/8/layout/default"/>
    <dgm:cxn modelId="{69CAD230-5192-4E91-A64A-D4D37008875F}" type="presParOf" srcId="{6F19C741-5449-4F00-AE6A-919B0C2212A1}" destId="{08143118-D56C-488C-8481-72C51612F577}" srcOrd="1" destOrd="0" presId="urn:microsoft.com/office/officeart/2005/8/layout/default"/>
    <dgm:cxn modelId="{8E088888-A95C-4EBE-BB09-0230A122E8CB}" type="presParOf" srcId="{6F19C741-5449-4F00-AE6A-919B0C2212A1}" destId="{FDFA1F87-F24C-47AC-A68F-C809BA1A12E1}" srcOrd="2" destOrd="0" presId="urn:microsoft.com/office/officeart/2005/8/layout/default"/>
    <dgm:cxn modelId="{5EB06B80-B032-407A-BF59-49E845B921A5}" type="presParOf" srcId="{6F19C741-5449-4F00-AE6A-919B0C2212A1}" destId="{3B4382D1-7F04-4675-9C20-A7263398F051}" srcOrd="3" destOrd="0" presId="urn:microsoft.com/office/officeart/2005/8/layout/default"/>
    <dgm:cxn modelId="{20BB449F-E57A-4F6C-BC7D-9A88D924F6EB}" type="presParOf" srcId="{6F19C741-5449-4F00-AE6A-919B0C2212A1}" destId="{679D89F3-C808-438A-B79A-CC96EA8F0DE5}" srcOrd="4" destOrd="0" presId="urn:microsoft.com/office/officeart/2005/8/layout/default"/>
    <dgm:cxn modelId="{4C5540B7-F2B1-4091-B30A-ADD7E4A9B0D5}" type="presParOf" srcId="{6F19C741-5449-4F00-AE6A-919B0C2212A1}" destId="{588EC5D5-2B38-482F-B7BD-36224390FDB1}" srcOrd="5" destOrd="0" presId="urn:microsoft.com/office/officeart/2005/8/layout/default"/>
    <dgm:cxn modelId="{468D27BD-9EF8-4EF3-A44A-81E5D73D6F34}" type="presParOf" srcId="{6F19C741-5449-4F00-AE6A-919B0C2212A1}" destId="{FC21C5C0-DCA1-4AF9-86EB-F4990D6A6AED}" srcOrd="6" destOrd="0" presId="urn:microsoft.com/office/officeart/2005/8/layout/default"/>
    <dgm:cxn modelId="{DB774E83-11D5-42E7-81EA-802E2BDA4918}" type="presParOf" srcId="{6F19C741-5449-4F00-AE6A-919B0C2212A1}" destId="{16B00C80-4DDC-46B1-B0E7-056C17E3CFB6}" srcOrd="7" destOrd="0" presId="urn:microsoft.com/office/officeart/2005/8/layout/default"/>
    <dgm:cxn modelId="{82BBC77A-3530-4882-944C-790FF01A158F}" type="presParOf" srcId="{6F19C741-5449-4F00-AE6A-919B0C2212A1}" destId="{864B2163-CACF-41D7-AEC4-D159201175B8}" srcOrd="8" destOrd="0" presId="urn:microsoft.com/office/officeart/2005/8/layout/default"/>
    <dgm:cxn modelId="{45B651DC-58F1-4A44-8A54-8CDDA49ECA00}" type="presParOf" srcId="{6F19C741-5449-4F00-AE6A-919B0C2212A1}" destId="{52A572A2-AA8E-40B2-B45B-1C8AC38E4F35}" srcOrd="9" destOrd="0" presId="urn:microsoft.com/office/officeart/2005/8/layout/default"/>
    <dgm:cxn modelId="{214FA028-A0F2-4069-AA4C-ED5EED1BC65B}" type="presParOf" srcId="{6F19C741-5449-4F00-AE6A-919B0C2212A1}" destId="{08BF8D3D-0669-40DA-B06E-4EA3EB6DE3F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C4C827-CF1D-4C88-8029-BD0005974B02}" type="doc">
      <dgm:prSet loTypeId="urn:microsoft.com/office/officeart/2005/8/layout/hierarchy3" loCatId="hierarchy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7903DF9-B035-4C42-BDDA-24E6F8CF54B1}">
      <dgm:prSet/>
      <dgm:spPr/>
      <dgm:t>
        <a:bodyPr/>
        <a:lstStyle/>
        <a:p>
          <a:r>
            <a:rPr lang="ru-RU" dirty="0"/>
            <a:t>Статистическая</a:t>
          </a:r>
          <a:endParaRPr lang="en-US" dirty="0"/>
        </a:p>
      </dgm:t>
    </dgm:pt>
    <dgm:pt modelId="{497E453E-A5E7-45EE-8963-28199C83367E}" cxnId="{FF969FE6-AB7D-4726-8EEB-CE0005A58A0D}" type="parTrans">
      <dgm:prSet/>
      <dgm:spPr/>
      <dgm:t>
        <a:bodyPr/>
        <a:lstStyle/>
        <a:p>
          <a:endParaRPr lang="en-US"/>
        </a:p>
      </dgm:t>
    </dgm:pt>
    <dgm:pt modelId="{711EFA23-0135-4882-B77F-3DFA0332C32A}" cxnId="{FF969FE6-AB7D-4726-8EEB-CE0005A58A0D}" type="sibTrans">
      <dgm:prSet/>
      <dgm:spPr/>
      <dgm:t>
        <a:bodyPr/>
        <a:lstStyle/>
        <a:p>
          <a:endParaRPr lang="en-US"/>
        </a:p>
      </dgm:t>
    </dgm:pt>
    <dgm:pt modelId="{2B1C6F06-4834-421F-94C5-1BE0DC9A2642}">
      <dgm:prSet/>
      <dgm:spPr/>
      <dgm:t>
        <a:bodyPr/>
        <a:lstStyle/>
        <a:p>
          <a:r>
            <a:rPr lang="ru-RU"/>
            <a:t>Динамическая</a:t>
          </a:r>
          <a:endParaRPr lang="en-US"/>
        </a:p>
      </dgm:t>
    </dgm:pt>
    <dgm:pt modelId="{8DD466AF-A143-4C48-B6E4-62B17C186655}" cxnId="{8C05A876-C870-4F9F-AB01-8C0BFB2A6362}" type="parTrans">
      <dgm:prSet/>
      <dgm:spPr/>
      <dgm:t>
        <a:bodyPr/>
        <a:lstStyle/>
        <a:p>
          <a:endParaRPr lang="en-US"/>
        </a:p>
      </dgm:t>
    </dgm:pt>
    <dgm:pt modelId="{145F0B55-EE0D-4540-ADA8-5256E3836387}" cxnId="{8C05A876-C870-4F9F-AB01-8C0BFB2A6362}" type="sibTrans">
      <dgm:prSet/>
      <dgm:spPr/>
      <dgm:t>
        <a:bodyPr/>
        <a:lstStyle/>
        <a:p>
          <a:endParaRPr lang="en-US"/>
        </a:p>
      </dgm:t>
    </dgm:pt>
    <dgm:pt modelId="{5C2D4730-2834-4BD7-AFDF-0F34BACDFE6B}" type="pres">
      <dgm:prSet presAssocID="{B2C4C827-CF1D-4C88-8029-BD0005974B0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7D7E3EB-3856-42A2-AA5F-2705E0665A13}" type="pres">
      <dgm:prSet presAssocID="{A7903DF9-B035-4C42-BDDA-24E6F8CF54B1}" presName="root" presStyleCnt="0"/>
      <dgm:spPr/>
    </dgm:pt>
    <dgm:pt modelId="{2BAAAB3B-EE4E-49CA-B434-F84F5151F31A}" type="pres">
      <dgm:prSet presAssocID="{A7903DF9-B035-4C42-BDDA-24E6F8CF54B1}" presName="rootComposite" presStyleCnt="0"/>
      <dgm:spPr/>
    </dgm:pt>
    <dgm:pt modelId="{CBFED07E-039B-492A-BA03-82D6713D5E10}" type="pres">
      <dgm:prSet presAssocID="{A7903DF9-B035-4C42-BDDA-24E6F8CF54B1}" presName="rootText" presStyleLbl="node1" presStyleIdx="0" presStyleCnt="2"/>
      <dgm:spPr/>
    </dgm:pt>
    <dgm:pt modelId="{32B876E0-EAFE-4F08-8EE8-55EBFF92C41F}" type="pres">
      <dgm:prSet presAssocID="{A7903DF9-B035-4C42-BDDA-24E6F8CF54B1}" presName="rootConnector" presStyleLbl="node1" presStyleIdx="0" presStyleCnt="2"/>
      <dgm:spPr/>
    </dgm:pt>
    <dgm:pt modelId="{1DF80C77-8F3B-4178-A141-97F9D2789B59}" type="pres">
      <dgm:prSet presAssocID="{A7903DF9-B035-4C42-BDDA-24E6F8CF54B1}" presName="childShape" presStyleCnt="0"/>
      <dgm:spPr/>
    </dgm:pt>
    <dgm:pt modelId="{0542FFA8-BE04-429A-ADC5-63B0E92CFEF5}" type="pres">
      <dgm:prSet presAssocID="{2B1C6F06-4834-421F-94C5-1BE0DC9A2642}" presName="root" presStyleCnt="0"/>
      <dgm:spPr/>
    </dgm:pt>
    <dgm:pt modelId="{EFED1CD1-0203-40B1-96AD-3E3479748CC9}" type="pres">
      <dgm:prSet presAssocID="{2B1C6F06-4834-421F-94C5-1BE0DC9A2642}" presName="rootComposite" presStyleCnt="0"/>
      <dgm:spPr/>
    </dgm:pt>
    <dgm:pt modelId="{0DBC2C3C-5366-43F2-8E44-70ABECFF863E}" type="pres">
      <dgm:prSet presAssocID="{2B1C6F06-4834-421F-94C5-1BE0DC9A2642}" presName="rootText" presStyleLbl="node1" presStyleIdx="1" presStyleCnt="2"/>
      <dgm:spPr/>
    </dgm:pt>
    <dgm:pt modelId="{B9A3F31D-2A7C-4154-8C58-4537F2565335}" type="pres">
      <dgm:prSet presAssocID="{2B1C6F06-4834-421F-94C5-1BE0DC9A2642}" presName="rootConnector" presStyleLbl="node1" presStyleIdx="1" presStyleCnt="2"/>
      <dgm:spPr/>
    </dgm:pt>
    <dgm:pt modelId="{95BFE80C-5DF0-40A6-9BA9-587EFCCD2D91}" type="pres">
      <dgm:prSet presAssocID="{2B1C6F06-4834-421F-94C5-1BE0DC9A2642}" presName="childShape" presStyleCnt="0"/>
      <dgm:spPr/>
    </dgm:pt>
  </dgm:ptLst>
  <dgm:cxnLst>
    <dgm:cxn modelId="{C4784B05-5BC8-4173-89A4-0498844E96A4}" type="presOf" srcId="{A7903DF9-B035-4C42-BDDA-24E6F8CF54B1}" destId="{32B876E0-EAFE-4F08-8EE8-55EBFF92C41F}" srcOrd="1" destOrd="0" presId="urn:microsoft.com/office/officeart/2005/8/layout/hierarchy3"/>
    <dgm:cxn modelId="{4570A71B-7B5D-453C-BD22-CEAAC1BCADC3}" type="presOf" srcId="{2B1C6F06-4834-421F-94C5-1BE0DC9A2642}" destId="{B9A3F31D-2A7C-4154-8C58-4537F2565335}" srcOrd="1" destOrd="0" presId="urn:microsoft.com/office/officeart/2005/8/layout/hierarchy3"/>
    <dgm:cxn modelId="{8692DF1C-85EB-40A5-9BE0-F163DF768454}" type="presOf" srcId="{B2C4C827-CF1D-4C88-8029-BD0005974B02}" destId="{5C2D4730-2834-4BD7-AFDF-0F34BACDFE6B}" srcOrd="0" destOrd="0" presId="urn:microsoft.com/office/officeart/2005/8/layout/hierarchy3"/>
    <dgm:cxn modelId="{96B1E568-9E0C-4EC5-962E-C5C0120F09BF}" type="presOf" srcId="{A7903DF9-B035-4C42-BDDA-24E6F8CF54B1}" destId="{CBFED07E-039B-492A-BA03-82D6713D5E10}" srcOrd="0" destOrd="0" presId="urn:microsoft.com/office/officeart/2005/8/layout/hierarchy3"/>
    <dgm:cxn modelId="{8C05A876-C870-4F9F-AB01-8C0BFB2A6362}" srcId="{B2C4C827-CF1D-4C88-8029-BD0005974B02}" destId="{2B1C6F06-4834-421F-94C5-1BE0DC9A2642}" srcOrd="1" destOrd="0" parTransId="{8DD466AF-A143-4C48-B6E4-62B17C186655}" sibTransId="{145F0B55-EE0D-4540-ADA8-5256E3836387}"/>
    <dgm:cxn modelId="{FF969FE6-AB7D-4726-8EEB-CE0005A58A0D}" srcId="{B2C4C827-CF1D-4C88-8029-BD0005974B02}" destId="{A7903DF9-B035-4C42-BDDA-24E6F8CF54B1}" srcOrd="0" destOrd="0" parTransId="{497E453E-A5E7-45EE-8963-28199C83367E}" sibTransId="{711EFA23-0135-4882-B77F-3DFA0332C32A}"/>
    <dgm:cxn modelId="{6B818FF2-7E00-4FD2-8D51-D97C682FC1EF}" type="presOf" srcId="{2B1C6F06-4834-421F-94C5-1BE0DC9A2642}" destId="{0DBC2C3C-5366-43F2-8E44-70ABECFF863E}" srcOrd="0" destOrd="0" presId="urn:microsoft.com/office/officeart/2005/8/layout/hierarchy3"/>
    <dgm:cxn modelId="{148B16D4-C3FF-4096-A903-8E037787D48C}" type="presParOf" srcId="{5C2D4730-2834-4BD7-AFDF-0F34BACDFE6B}" destId="{F7D7E3EB-3856-42A2-AA5F-2705E0665A13}" srcOrd="0" destOrd="0" presId="urn:microsoft.com/office/officeart/2005/8/layout/hierarchy3"/>
    <dgm:cxn modelId="{12821144-CD38-44EA-A9FB-A5132297331B}" type="presParOf" srcId="{F7D7E3EB-3856-42A2-AA5F-2705E0665A13}" destId="{2BAAAB3B-EE4E-49CA-B434-F84F5151F31A}" srcOrd="0" destOrd="0" presId="urn:microsoft.com/office/officeart/2005/8/layout/hierarchy3"/>
    <dgm:cxn modelId="{E0B6E2A3-577C-4C5C-AC81-009EBA74A06E}" type="presParOf" srcId="{2BAAAB3B-EE4E-49CA-B434-F84F5151F31A}" destId="{CBFED07E-039B-492A-BA03-82D6713D5E10}" srcOrd="0" destOrd="0" presId="urn:microsoft.com/office/officeart/2005/8/layout/hierarchy3"/>
    <dgm:cxn modelId="{CA40E650-D8CB-4B32-8E89-C72CD1805B3D}" type="presParOf" srcId="{2BAAAB3B-EE4E-49CA-B434-F84F5151F31A}" destId="{32B876E0-EAFE-4F08-8EE8-55EBFF92C41F}" srcOrd="1" destOrd="0" presId="urn:microsoft.com/office/officeart/2005/8/layout/hierarchy3"/>
    <dgm:cxn modelId="{3E822998-9DAE-46DC-9708-232C2E4B17B4}" type="presParOf" srcId="{F7D7E3EB-3856-42A2-AA5F-2705E0665A13}" destId="{1DF80C77-8F3B-4178-A141-97F9D2789B59}" srcOrd="1" destOrd="0" presId="urn:microsoft.com/office/officeart/2005/8/layout/hierarchy3"/>
    <dgm:cxn modelId="{4E468D12-5C28-4CA6-9377-9E03823AF6DA}" type="presParOf" srcId="{5C2D4730-2834-4BD7-AFDF-0F34BACDFE6B}" destId="{0542FFA8-BE04-429A-ADC5-63B0E92CFEF5}" srcOrd="1" destOrd="0" presId="urn:microsoft.com/office/officeart/2005/8/layout/hierarchy3"/>
    <dgm:cxn modelId="{179BEF8E-382D-4ED3-AE31-A4C4A385C150}" type="presParOf" srcId="{0542FFA8-BE04-429A-ADC5-63B0E92CFEF5}" destId="{EFED1CD1-0203-40B1-96AD-3E3479748CC9}" srcOrd="0" destOrd="0" presId="urn:microsoft.com/office/officeart/2005/8/layout/hierarchy3"/>
    <dgm:cxn modelId="{EB449148-3B9E-47D8-9CA6-F367B875F48D}" type="presParOf" srcId="{EFED1CD1-0203-40B1-96AD-3E3479748CC9}" destId="{0DBC2C3C-5366-43F2-8E44-70ABECFF863E}" srcOrd="0" destOrd="0" presId="urn:microsoft.com/office/officeart/2005/8/layout/hierarchy3"/>
    <dgm:cxn modelId="{6924C024-6E68-4F59-A131-025D539FFEF9}" type="presParOf" srcId="{EFED1CD1-0203-40B1-96AD-3E3479748CC9}" destId="{B9A3F31D-2A7C-4154-8C58-4537F2565335}" srcOrd="1" destOrd="0" presId="urn:microsoft.com/office/officeart/2005/8/layout/hierarchy3"/>
    <dgm:cxn modelId="{8C9B32D1-A6C0-4DC6-87AC-629028EC4C52}" type="presParOf" srcId="{0542FFA8-BE04-429A-ADC5-63B0E92CFEF5}" destId="{95BFE80C-5DF0-40A6-9BA9-587EFCCD2D9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BE4B35-C7EE-4E01-B5C2-512E928B1D1F}">
      <dsp:nvSpPr>
        <dsp:cNvPr id="0" name=""/>
        <dsp:cNvSpPr/>
      </dsp:nvSpPr>
      <dsp:spPr>
        <a:xfrm>
          <a:off x="1968500" y="2318"/>
          <a:ext cx="2214562" cy="10138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Покровительственная</a:t>
          </a:r>
          <a:endParaRPr lang="en-US" sz="1500" kern="1200"/>
        </a:p>
      </dsp:txBody>
      <dsp:txXfrm>
        <a:off x="2017994" y="51812"/>
        <a:ext cx="2115574" cy="914898"/>
      </dsp:txXfrm>
    </dsp:sp>
    <dsp:sp modelId="{1D39AC87-594D-48CC-BA8D-6ADC74092599}">
      <dsp:nvSpPr>
        <dsp:cNvPr id="0" name=""/>
        <dsp:cNvSpPr/>
      </dsp:nvSpPr>
      <dsp:spPr>
        <a:xfrm>
          <a:off x="1968500" y="1066900"/>
          <a:ext cx="2214562" cy="1013886"/>
        </a:xfrm>
        <a:prstGeom prst="roundRect">
          <a:avLst/>
        </a:prstGeom>
        <a:solidFill>
          <a:schemeClr val="accent2">
            <a:hueOff val="-2489545"/>
            <a:satOff val="13319"/>
            <a:lumOff val="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Расчленяющая</a:t>
          </a:r>
          <a:endParaRPr lang="en-US" sz="1500" kern="1200"/>
        </a:p>
      </dsp:txBody>
      <dsp:txXfrm>
        <a:off x="2017994" y="1116394"/>
        <a:ext cx="2115574" cy="914898"/>
      </dsp:txXfrm>
    </dsp:sp>
    <dsp:sp modelId="{EF897BAA-8DD4-4334-8146-08EB47408876}">
      <dsp:nvSpPr>
        <dsp:cNvPr id="0" name=""/>
        <dsp:cNvSpPr/>
      </dsp:nvSpPr>
      <dsp:spPr>
        <a:xfrm>
          <a:off x="1968500" y="2131481"/>
          <a:ext cx="2214562" cy="1013886"/>
        </a:xfrm>
        <a:prstGeom prst="roundRect">
          <a:avLst/>
        </a:prstGeom>
        <a:solidFill>
          <a:schemeClr val="accent2">
            <a:hueOff val="-4979090"/>
            <a:satOff val="26639"/>
            <a:lumOff val="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Предостерегающая</a:t>
          </a:r>
          <a:endParaRPr lang="en-US" sz="1500" kern="1200"/>
        </a:p>
      </dsp:txBody>
      <dsp:txXfrm>
        <a:off x="2017994" y="2180975"/>
        <a:ext cx="2115574" cy="914898"/>
      </dsp:txXfrm>
    </dsp:sp>
    <dsp:sp modelId="{B9ED6693-AFB2-41DA-9E2E-24E45B866AD7}">
      <dsp:nvSpPr>
        <dsp:cNvPr id="0" name=""/>
        <dsp:cNvSpPr/>
      </dsp:nvSpPr>
      <dsp:spPr>
        <a:xfrm>
          <a:off x="1968500" y="3196062"/>
          <a:ext cx="2214562" cy="1013886"/>
        </a:xfrm>
        <a:prstGeom prst="roundRect">
          <a:avLst/>
        </a:prstGeom>
        <a:solidFill>
          <a:schemeClr val="accent2">
            <a:hueOff val="-7468635"/>
            <a:satOff val="39959"/>
            <a:lumOff val="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Маскировка</a:t>
          </a:r>
          <a:endParaRPr lang="en-US" sz="1500" kern="1200"/>
        </a:p>
      </dsp:txBody>
      <dsp:txXfrm>
        <a:off x="2017994" y="3245556"/>
        <a:ext cx="2115574" cy="914898"/>
      </dsp:txXfrm>
    </dsp:sp>
    <dsp:sp modelId="{895DB794-0FD9-4EEA-84F9-BCDA8C6B8173}">
      <dsp:nvSpPr>
        <dsp:cNvPr id="0" name=""/>
        <dsp:cNvSpPr/>
      </dsp:nvSpPr>
      <dsp:spPr>
        <a:xfrm>
          <a:off x="1968500" y="4260644"/>
          <a:ext cx="2214562" cy="1013886"/>
        </a:xfrm>
        <a:prstGeom prst="roundRect">
          <a:avLst/>
        </a:prstGeom>
        <a:solidFill>
          <a:schemeClr val="accent2">
            <a:hueOff val="-9958180"/>
            <a:satOff val="53278"/>
            <a:lumOff val="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Мимикрия</a:t>
          </a:r>
          <a:endParaRPr lang="en-US" sz="1500" kern="1200"/>
        </a:p>
      </dsp:txBody>
      <dsp:txXfrm>
        <a:off x="2017994" y="4310138"/>
        <a:ext cx="2115574" cy="9148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C90BF-44F1-44F4-A902-4C88393E8795}">
      <dsp:nvSpPr>
        <dsp:cNvPr id="0" name=""/>
        <dsp:cNvSpPr/>
      </dsp:nvSpPr>
      <dsp:spPr>
        <a:xfrm>
          <a:off x="306677" y="1182"/>
          <a:ext cx="2637242" cy="158234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Замирание</a:t>
          </a:r>
          <a:endParaRPr lang="en-US" sz="3100" kern="1200"/>
        </a:p>
      </dsp:txBody>
      <dsp:txXfrm>
        <a:off x="306677" y="1182"/>
        <a:ext cx="2637242" cy="1582345"/>
      </dsp:txXfrm>
    </dsp:sp>
    <dsp:sp modelId="{FDFA1F87-F24C-47AC-A68F-C809BA1A12E1}">
      <dsp:nvSpPr>
        <dsp:cNvPr id="0" name=""/>
        <dsp:cNvSpPr/>
      </dsp:nvSpPr>
      <dsp:spPr>
        <a:xfrm>
          <a:off x="3207643" y="1182"/>
          <a:ext cx="2637242" cy="1582345"/>
        </a:xfrm>
        <a:prstGeom prst="rect">
          <a:avLst/>
        </a:prstGeom>
        <a:solidFill>
          <a:schemeClr val="accent2">
            <a:hueOff val="-1991636"/>
            <a:satOff val="10656"/>
            <a:lumOff val="78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Угрожающая поза</a:t>
          </a:r>
          <a:endParaRPr lang="en-US" sz="3100" kern="1200"/>
        </a:p>
      </dsp:txBody>
      <dsp:txXfrm>
        <a:off x="3207643" y="1182"/>
        <a:ext cx="2637242" cy="1582345"/>
      </dsp:txXfrm>
    </dsp:sp>
    <dsp:sp modelId="{679D89F3-C808-438A-B79A-CC96EA8F0DE5}">
      <dsp:nvSpPr>
        <dsp:cNvPr id="0" name=""/>
        <dsp:cNvSpPr/>
      </dsp:nvSpPr>
      <dsp:spPr>
        <a:xfrm>
          <a:off x="306677" y="1847252"/>
          <a:ext cx="2637242" cy="1582345"/>
        </a:xfrm>
        <a:prstGeom prst="rect">
          <a:avLst/>
        </a:prstGeom>
        <a:solidFill>
          <a:schemeClr val="accent2">
            <a:hueOff val="-3983272"/>
            <a:satOff val="21311"/>
            <a:lumOff val="157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Запасания корма</a:t>
          </a:r>
          <a:endParaRPr lang="en-US" sz="3100" kern="1200"/>
        </a:p>
      </dsp:txBody>
      <dsp:txXfrm>
        <a:off x="306677" y="1847252"/>
        <a:ext cx="2637242" cy="1582345"/>
      </dsp:txXfrm>
    </dsp:sp>
    <dsp:sp modelId="{FC21C5C0-DCA1-4AF9-86EB-F4990D6A6AED}">
      <dsp:nvSpPr>
        <dsp:cNvPr id="0" name=""/>
        <dsp:cNvSpPr/>
      </dsp:nvSpPr>
      <dsp:spPr>
        <a:xfrm>
          <a:off x="3207643" y="1847252"/>
          <a:ext cx="2637242" cy="1582345"/>
        </a:xfrm>
        <a:prstGeom prst="rect">
          <a:avLst/>
        </a:prstGeom>
        <a:solidFill>
          <a:schemeClr val="accent2">
            <a:hueOff val="-5974908"/>
            <a:satOff val="31967"/>
            <a:lumOff val="235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Вынашивание потомства</a:t>
          </a:r>
          <a:endParaRPr lang="en-US" sz="3100" kern="1200"/>
        </a:p>
      </dsp:txBody>
      <dsp:txXfrm>
        <a:off x="3207643" y="1847252"/>
        <a:ext cx="2637242" cy="1582345"/>
      </dsp:txXfrm>
    </dsp:sp>
    <dsp:sp modelId="{864B2163-CACF-41D7-AEC4-D159201175B8}">
      <dsp:nvSpPr>
        <dsp:cNvPr id="0" name=""/>
        <dsp:cNvSpPr/>
      </dsp:nvSpPr>
      <dsp:spPr>
        <a:xfrm>
          <a:off x="306677" y="3693321"/>
          <a:ext cx="2637242" cy="1582345"/>
        </a:xfrm>
        <a:prstGeom prst="rect">
          <a:avLst/>
        </a:prstGeom>
        <a:solidFill>
          <a:schemeClr val="accent2">
            <a:hueOff val="-7966544"/>
            <a:satOff val="42622"/>
            <a:lumOff val="314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Постройка гнезда</a:t>
          </a:r>
          <a:endParaRPr lang="en-US" sz="3100" kern="1200"/>
        </a:p>
      </dsp:txBody>
      <dsp:txXfrm>
        <a:off x="306677" y="3693321"/>
        <a:ext cx="2637242" cy="1582345"/>
      </dsp:txXfrm>
    </dsp:sp>
    <dsp:sp modelId="{08BF8D3D-0669-40DA-B06E-4EA3EB6DE3F5}">
      <dsp:nvSpPr>
        <dsp:cNvPr id="0" name=""/>
        <dsp:cNvSpPr/>
      </dsp:nvSpPr>
      <dsp:spPr>
        <a:xfrm>
          <a:off x="3207643" y="3693321"/>
          <a:ext cx="2637242" cy="1582345"/>
        </a:xfrm>
        <a:prstGeom prst="rect">
          <a:avLst/>
        </a:prstGeom>
        <a:solidFill>
          <a:schemeClr val="accent2">
            <a:hueOff val="-9958180"/>
            <a:satOff val="53278"/>
            <a:lumOff val="392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/>
            <a:t>Забота о потомстве и воспитание</a:t>
          </a:r>
          <a:endParaRPr lang="en-US" sz="3100" kern="1200"/>
        </a:p>
      </dsp:txBody>
      <dsp:txXfrm>
        <a:off x="3207643" y="3693321"/>
        <a:ext cx="2637242" cy="15823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FED07E-039B-492A-BA03-82D6713D5E10}">
      <dsp:nvSpPr>
        <dsp:cNvPr id="0" name=""/>
        <dsp:cNvSpPr/>
      </dsp:nvSpPr>
      <dsp:spPr>
        <a:xfrm>
          <a:off x="1257" y="407041"/>
          <a:ext cx="4575786" cy="22878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900" kern="1200" dirty="0"/>
            <a:t>Статистическая</a:t>
          </a:r>
          <a:endParaRPr lang="en-US" sz="4900" kern="1200" dirty="0"/>
        </a:p>
      </dsp:txBody>
      <dsp:txXfrm>
        <a:off x="68267" y="474051"/>
        <a:ext cx="4441766" cy="2153873"/>
      </dsp:txXfrm>
    </dsp:sp>
    <dsp:sp modelId="{0DBC2C3C-5366-43F2-8E44-70ABECFF863E}">
      <dsp:nvSpPr>
        <dsp:cNvPr id="0" name=""/>
        <dsp:cNvSpPr/>
      </dsp:nvSpPr>
      <dsp:spPr>
        <a:xfrm>
          <a:off x="5720990" y="407041"/>
          <a:ext cx="4575786" cy="22878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9958180"/>
                <a:satOff val="53278"/>
                <a:lumOff val="39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9958180"/>
                <a:satOff val="53278"/>
                <a:lumOff val="39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9958180"/>
                <a:satOff val="53278"/>
                <a:lumOff val="39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5880" dist="1524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prstMaterial="dkEdge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900" kern="1200"/>
            <a:t>Динамическая</a:t>
          </a:r>
          <a:endParaRPr lang="en-US" sz="4900" kern="1200"/>
        </a:p>
      </dsp:txBody>
      <dsp:txXfrm>
        <a:off x="5788000" y="474051"/>
        <a:ext cx="4441766" cy="21538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type="round2SameRect" r:blip="" rot="90">
                    <dgm:adjLst/>
                  </dgm:shape>
                </dgm:if>
                <dgm:else name="Name12">
                  <dgm:shape xmlns:r="http://schemas.openxmlformats.org/officeDocument/2006/relationships" type="round2SameRect" r:blip="" rot="-90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4.jpeg"/><Relationship Id="rId12" Type="http://schemas.openxmlformats.org/officeDocument/2006/relationships/image" Target="../media/image13.jpeg"/><Relationship Id="rId11" Type="http://schemas.openxmlformats.org/officeDocument/2006/relationships/image" Target="../media/image12.jpeg"/><Relationship Id="rId10" Type="http://schemas.openxmlformats.org/officeDocument/2006/relationships/image" Target="../media/image11.jpeg"/><Relationship Id="rId1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Адаптациогенез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/>
              <a:t>Исполнила:</a:t>
            </a:r>
            <a:endParaRPr lang="ru-RU" dirty="0"/>
          </a:p>
          <a:p>
            <a:pPr algn="r"/>
            <a:r>
              <a:rPr lang="ru-RU" altLang="en-US" dirty="0"/>
              <a:t>Учитель Биологии и Химии</a:t>
            </a:r>
            <a:br>
              <a:rPr lang="ru-RU" altLang="en-US" dirty="0"/>
            </a:br>
            <a:r>
              <a:rPr lang="ru-RU" altLang="en-US" dirty="0"/>
              <a:t>Мурахтанова Марина Александровна</a:t>
            </a:r>
            <a:endParaRPr lang="ru-RU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Адаптациогенез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Адаптациогенез</a:t>
            </a:r>
            <a:r>
              <a:rPr lang="ru-RU" dirty="0"/>
              <a:t> (от адаптация и греч. </a:t>
            </a:r>
            <a:r>
              <a:rPr lang="ru-RU" dirty="0" err="1"/>
              <a:t>génesis</a:t>
            </a:r>
            <a:r>
              <a:rPr lang="ru-RU" dirty="0"/>
              <a:t> — происхождение), </a:t>
            </a:r>
            <a:r>
              <a:rPr lang="ru-RU" dirty="0" err="1"/>
              <a:t>адаптиогенез</a:t>
            </a:r>
            <a:r>
              <a:rPr lang="ru-RU" dirty="0"/>
              <a:t>, возникновение, развитие и преобразование приспособлений (адаптаций) в процессе эволюции органического мира. Адаптация (от лат. </a:t>
            </a:r>
            <a:r>
              <a:rPr lang="ru-RU" dirty="0" err="1"/>
              <a:t>adapto</a:t>
            </a:r>
            <a:r>
              <a:rPr lang="ru-RU" dirty="0"/>
              <a:t> – прилаживаю; </a:t>
            </a:r>
            <a:r>
              <a:rPr lang="ru-RU" dirty="0" err="1"/>
              <a:t>позднелат</a:t>
            </a:r>
            <a:r>
              <a:rPr lang="ru-RU" dirty="0"/>
              <a:t>. </a:t>
            </a:r>
            <a:r>
              <a:rPr lang="ru-RU" dirty="0" err="1"/>
              <a:t>adaptatio</a:t>
            </a:r>
            <a:r>
              <a:rPr lang="ru-RU" dirty="0"/>
              <a:t> – прилаживание, приспособление) – это морфофизиологические, этологические и прочие особенности группы организмов, обеспечивающие возможность существования и воспроизведения данной группы в определенных условиях среды. Совокупность таких особенностей называется адаптивным комплексом.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среды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50574" y="2597426"/>
            <a:ext cx="1934817" cy="1188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Наземно- воздушная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352800" y="2607365"/>
            <a:ext cx="1669774" cy="1188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Водная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096000" y="2607365"/>
            <a:ext cx="1974574" cy="1188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Почвенная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037983" y="2607365"/>
            <a:ext cx="2517913" cy="1178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Организменная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231136" y="2153412"/>
            <a:ext cx="644586" cy="4440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6" idx="0"/>
          </p:cNvCxnSpPr>
          <p:nvPr/>
        </p:nvCxnSpPr>
        <p:spPr>
          <a:xfrm>
            <a:off x="4165953" y="2153412"/>
            <a:ext cx="21734" cy="4539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838122" y="2163351"/>
            <a:ext cx="0" cy="4340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037983" y="2153412"/>
            <a:ext cx="569843" cy="4440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19269" y="4956314"/>
            <a:ext cx="1934817" cy="702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Плотность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385391" y="5777948"/>
            <a:ext cx="1934817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Освещенность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838122" y="5658679"/>
            <a:ext cx="197457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Количество воды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024731" y="5049079"/>
            <a:ext cx="2080591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Количество кислорода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518991" y="6082748"/>
            <a:ext cx="1934817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Температура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Экологические факторы среды</a:t>
            </a:r>
            <a:endParaRPr lang="ru-RU" dirty="0"/>
          </a:p>
        </p:txBody>
      </p:sp>
      <p:sp>
        <p:nvSpPr>
          <p:cNvPr id="4" name="Прямоугольник: скругленные углы 3"/>
          <p:cNvSpPr/>
          <p:nvPr/>
        </p:nvSpPr>
        <p:spPr>
          <a:xfrm>
            <a:off x="1219200" y="2862470"/>
            <a:ext cx="2822713" cy="34058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Раздражители</a:t>
            </a:r>
            <a:r>
              <a:rPr lang="ru-RU" dirty="0"/>
              <a:t> – вызывают приспособительные изменения физиологических и биохимических функций</a:t>
            </a:r>
            <a:endParaRPr lang="ru-RU" dirty="0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4757530" y="2385391"/>
            <a:ext cx="2822713" cy="34058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Ограничители</a:t>
            </a:r>
            <a:r>
              <a:rPr lang="ru-RU" dirty="0"/>
              <a:t> – обуславливают невозможность существования в данных условиях.</a:t>
            </a:r>
            <a:endParaRPr lang="ru-RU" dirty="0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8549507" y="2862470"/>
            <a:ext cx="2822713" cy="34058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Модификаторы</a:t>
            </a:r>
            <a:r>
              <a:rPr lang="ru-RU" dirty="0"/>
              <a:t> – вызывают анатомические и морфологические изменения организмов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внешний, природа, гора, небо&#10;&#10;Описание создано с очень высокой степенью достоверности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3" r="11692"/>
          <a:stretch>
            <a:fillRect/>
          </a:stretch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8968" y="2834640"/>
            <a:ext cx="5928360" cy="1188720"/>
          </a:xfr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Механизм возникновения приспособлений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081" y="973600"/>
            <a:ext cx="3374136" cy="4924280"/>
          </a:xfrm>
        </p:spPr>
        <p:txBody>
          <a:bodyPr anchor="ctr">
            <a:normAutofit/>
          </a:bodyPr>
          <a:lstStyle/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ru-RU" dirty="0">
                <a:solidFill>
                  <a:srgbClr val="FFFFFF"/>
                </a:solidFill>
              </a:rPr>
              <a:t>Изменение условий жизни</a:t>
            </a:r>
            <a:endParaRPr lang="ru-RU" dirty="0">
              <a:solidFill>
                <a:srgbClr val="FFFFFF"/>
              </a:solidFill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ru-RU" dirty="0">
                <a:solidFill>
                  <a:srgbClr val="FFFFFF"/>
                </a:solidFill>
              </a:rPr>
              <a:t>Индивидуальная наследственная изменчивость</a:t>
            </a:r>
            <a:endParaRPr lang="ru-RU" dirty="0">
              <a:solidFill>
                <a:srgbClr val="FFFFFF"/>
              </a:solidFill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ru-RU" dirty="0">
                <a:solidFill>
                  <a:srgbClr val="FFFFFF"/>
                </a:solidFill>
              </a:rPr>
              <a:t>Естественный отбор</a:t>
            </a:r>
            <a:endParaRPr lang="ru-RU" dirty="0">
              <a:solidFill>
                <a:srgbClr val="FFFFFF"/>
              </a:solidFill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ru-RU" dirty="0">
                <a:solidFill>
                  <a:srgbClr val="FFFFFF"/>
                </a:solidFill>
              </a:rPr>
              <a:t>Приспособленность</a:t>
            </a:r>
            <a:endParaRPr lang="ru-RU" dirty="0">
              <a:solidFill>
                <a:srgbClr val="FFFFFF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908313" y="1881809"/>
            <a:ext cx="0" cy="3975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881809" y="2676939"/>
            <a:ext cx="0" cy="3843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908313" y="3429000"/>
            <a:ext cx="0" cy="347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1881809" y="4023360"/>
            <a:ext cx="13252" cy="535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895060" y="4764591"/>
            <a:ext cx="13253" cy="602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r>
              <a:rPr lang="ru-RU" sz="2000"/>
              <a:t>Виды адаптаций</a:t>
            </a:r>
            <a:endParaRPr lang="ru-RU" sz="20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4670" y="2640692"/>
            <a:ext cx="3044952" cy="3255252"/>
          </a:xfrm>
        </p:spPr>
        <p:txBody>
          <a:bodyPr>
            <a:normAutofit/>
          </a:bodyPr>
          <a:lstStyle/>
          <a:p>
            <a:r>
              <a:rPr lang="ru-RU" sz="1600"/>
              <a:t>Морфологические</a:t>
            </a:r>
            <a:endParaRPr lang="ru-RU" sz="1600"/>
          </a:p>
          <a:p>
            <a:r>
              <a:rPr lang="ru-RU" sz="1600"/>
              <a:t>Этологические</a:t>
            </a:r>
            <a:endParaRPr lang="ru-RU" sz="1600"/>
          </a:p>
          <a:p>
            <a:r>
              <a:rPr lang="ru-RU" sz="1600"/>
              <a:t>Физиологические</a:t>
            </a:r>
            <a:endParaRPr lang="ru-RU" sz="1600"/>
          </a:p>
          <a:p>
            <a:r>
              <a:rPr lang="ru-RU" sz="1600"/>
              <a:t>Биохимические</a:t>
            </a:r>
            <a:endParaRPr lang="ru-RU" sz="1600"/>
          </a:p>
        </p:txBody>
      </p:sp>
      <p:pic>
        <p:nvPicPr>
          <p:cNvPr id="5" name="Рисунок 4" descr="Изображение выглядит как небо, внешний, животное, млекопитающее&#10;&#10;Описание создано с очень высокой степенью достоверности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2" r="4161" b="-1"/>
          <a:stretch>
            <a:fillRect/>
          </a:stretch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Морфологические адаптации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888" y="2296287"/>
            <a:ext cx="10944224" cy="9624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i="1" dirty="0"/>
              <a:t>Приспособления связанные с внешними изменениями в строении тела или окраски. </a:t>
            </a:r>
            <a:endParaRPr lang="ru-RU" sz="2400" i="1" dirty="0"/>
          </a:p>
        </p:txBody>
      </p:sp>
      <p:sp>
        <p:nvSpPr>
          <p:cNvPr id="4" name="Овал 3"/>
          <p:cNvSpPr/>
          <p:nvPr/>
        </p:nvSpPr>
        <p:spPr>
          <a:xfrm>
            <a:off x="485775" y="3028950"/>
            <a:ext cx="1131570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Форма тела</a:t>
            </a:r>
            <a:endParaRPr lang="ru-RU" sz="2800" b="1" dirty="0"/>
          </a:p>
        </p:txBody>
      </p:sp>
      <p:sp>
        <p:nvSpPr>
          <p:cNvPr id="5" name="Овал 4"/>
          <p:cNvSpPr/>
          <p:nvPr/>
        </p:nvSpPr>
        <p:spPr>
          <a:xfrm>
            <a:off x="390525" y="3991356"/>
            <a:ext cx="1141095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Окраска тела</a:t>
            </a:r>
            <a:endParaRPr lang="ru-RU" sz="2800" b="1" dirty="0"/>
          </a:p>
        </p:txBody>
      </p:sp>
      <p:sp>
        <p:nvSpPr>
          <p:cNvPr id="6" name="Овал 5"/>
          <p:cNvSpPr/>
          <p:nvPr/>
        </p:nvSpPr>
        <p:spPr>
          <a:xfrm>
            <a:off x="485775" y="5115339"/>
            <a:ext cx="1141095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Образования на поверхности организма</a:t>
            </a:r>
            <a:endParaRPr lang="ru-RU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>
                <a:solidFill>
                  <a:srgbClr val="262626"/>
                </a:solidFill>
              </a:rPr>
              <a:t>Форма тела</a:t>
            </a:r>
            <a:endParaRPr lang="en-US" sz="3200">
              <a:solidFill>
                <a:srgbClr val="26262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Торпедообразная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способствует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избежание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образования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завихрений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потоков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воды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при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движении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Рисунок 10" descr="Изображение выглядит как птица, небо, животное, водное млекопитающее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050" y="587858"/>
            <a:ext cx="4126634" cy="3301307"/>
          </a:xfrm>
          <a:prstGeom prst="rect">
            <a:avLst/>
          </a:prstGeom>
        </p:spPr>
      </p:pic>
      <p:pic>
        <p:nvPicPr>
          <p:cNvPr id="5" name="Рисунок 4" descr="Изображение выглядит как акула, рыба, небо, животное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804161"/>
            <a:ext cx="4297680" cy="28687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>
                <a:solidFill>
                  <a:srgbClr val="262626"/>
                </a:solidFill>
              </a:rPr>
              <a:t>Форма тела</a:t>
            </a:r>
            <a:endParaRPr lang="en-US" sz="3200">
              <a:solidFill>
                <a:srgbClr val="262626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5194" y="5688535"/>
            <a:ext cx="6801612" cy="536125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Сучковидная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листовидная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делает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организм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незаметным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среди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тех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или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иных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предметов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744" y="587858"/>
            <a:ext cx="3465939" cy="3301307"/>
          </a:xfrm>
          <a:prstGeom prst="rect">
            <a:avLst/>
          </a:prstGeom>
        </p:spPr>
      </p:pic>
      <p:pic>
        <p:nvPicPr>
          <p:cNvPr id="7" name="Рисунок 6" descr="Изображение выглядит как растение, зеленый, лист, дерево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587858"/>
            <a:ext cx="4178869" cy="33013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2530227"/>
            <a:ext cx="3401568" cy="1495794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Окраска тела</a:t>
            </a:r>
            <a:endParaRPr lang="ru-RU">
              <a:solidFill>
                <a:srgbClr val="FFFFFF"/>
              </a:solidFill>
            </a:endParaRPr>
          </a:p>
        </p:txBody>
      </p:sp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Объект 2"/>
          <p:cNvGraphicFramePr>
            <a:graphicFrameLocks noGrp="1"/>
          </p:cNvGraphicFramePr>
          <p:nvPr>
            <p:ph idx="1"/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6" name="Рисунок 5" descr="Изображение выглядит как животное, птица, внешний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77" y="639763"/>
            <a:ext cx="1593537" cy="990981"/>
          </a:xfrm>
          <a:prstGeom prst="rect">
            <a:avLst/>
          </a:prstGeom>
        </p:spPr>
      </p:pic>
      <p:pic>
        <p:nvPicPr>
          <p:cNvPr id="8" name="Рисунок 7" descr="Изображение выглядит как представитель отряда зайцеобразных, животное, млекопитающее, белы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26" y="216826"/>
            <a:ext cx="1917183" cy="144912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животное, млекопитающее, внешний, большая кошк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209" y="1743338"/>
            <a:ext cx="1476072" cy="105433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зебра, трава, внешний, стоит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098" y="1755641"/>
            <a:ext cx="1311965" cy="1100137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гриб, трава, внешний, растение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0" y="2910269"/>
            <a:ext cx="1642372" cy="1231779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растение, зеленый, лист, дерево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928" y="3808643"/>
            <a:ext cx="1148639" cy="906659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желтый, сидит, животное, черны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209" y="5068181"/>
            <a:ext cx="1824341" cy="1498240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животное, птица, маленький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26" y="5344700"/>
            <a:ext cx="1667382" cy="1093326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Образования на поверхности организма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00063" y="2571750"/>
            <a:ext cx="11115675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ИГЛЫ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00063" y="3760470"/>
            <a:ext cx="11334128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КОЛЮЧКИ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00063" y="4784035"/>
            <a:ext cx="11334128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КРИСТАЛЛЫ ЩАВЕЛЕВОКИСЛОГО КАЛИЯ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68626" y="5806321"/>
            <a:ext cx="10959548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ТВЕРДЫЕ ПОКРОВЫ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4632" y="485804"/>
            <a:ext cx="5533524" cy="3510776"/>
          </a:xfrm>
          <a:prstGeom prst="rect">
            <a:avLst/>
          </a:prstGeom>
          <a:solidFill>
            <a:srgbClr val="FFFFFF"/>
          </a:solidFill>
          <a:ln w="63500">
            <a:solidFill>
              <a:srgbClr val="83C533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 descr="Изображение выглядит как рептилия, черепаха, животное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86" y="761411"/>
            <a:ext cx="5192217" cy="2959563"/>
          </a:xfrm>
          <a:prstGeom prst="rect">
            <a:avLst/>
          </a:prstGeom>
        </p:spPr>
      </p:pic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4633" y="4157449"/>
            <a:ext cx="2686328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 descr="Изображение выглядит как растение, зеленый, дерево&#10;&#10;Описание создано с высокой степенью достоверности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66" y="4390753"/>
            <a:ext cx="2333643" cy="1750232"/>
          </a:xfrm>
          <a:prstGeom prst="rect">
            <a:avLst/>
          </a:prstGeom>
        </p:spPr>
      </p:pic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331827" y="4157449"/>
            <a:ext cx="2686328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животное, млекопитающее, еж, маленьки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169" y="4557905"/>
            <a:ext cx="2333643" cy="1458526"/>
          </a:xfrm>
          <a:prstGeom prst="rect">
            <a:avLst/>
          </a:prstGeom>
        </p:spPr>
      </p:pic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196188" y="485805"/>
            <a:ext cx="5511179" cy="5888484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растение, кактус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288" y="635943"/>
            <a:ext cx="4274979" cy="55882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2530227"/>
            <a:ext cx="3401568" cy="1495794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ru-RU" sz="2400">
                <a:solidFill>
                  <a:srgbClr val="FFFFFF"/>
                </a:solidFill>
              </a:rPr>
              <a:t>Этологическая (поведенческая) адаптация</a:t>
            </a:r>
            <a:endParaRPr lang="ru-RU" sz="2400">
              <a:solidFill>
                <a:srgbClr val="FFFFFF"/>
              </a:solidFill>
            </a:endParaRPr>
          </a:p>
        </p:txBody>
      </p:sp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Объект 2"/>
          <p:cNvGraphicFramePr>
            <a:graphicFrameLocks noGrp="1"/>
          </p:cNvGraphicFramePr>
          <p:nvPr>
            <p:ph idx="1"/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ru-RU" dirty="0"/>
              <a:t>Физиологические адаптации</a:t>
            </a:r>
            <a:endParaRPr lang="ru-RU" dirty="0"/>
          </a:p>
        </p:txBody>
      </p:sp>
      <p:graphicFrame>
        <p:nvGraphicFramePr>
          <p:cNvPr id="5" name="Объект 2"/>
          <p:cNvGraphicFramePr>
            <a:graphicFrameLocks noGrp="1"/>
          </p:cNvGraphicFramePr>
          <p:nvPr>
            <p:ph idx="1"/>
          </p:nvPr>
        </p:nvGraphicFramePr>
        <p:xfrm>
          <a:off x="946983" y="2153412"/>
          <a:ext cx="10298034" cy="3101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85775" y="5514886"/>
            <a:ext cx="110728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Физиологическая адаптация </a:t>
            </a:r>
            <a:r>
              <a:rPr lang="ru-RU" sz="2000" dirty="0"/>
              <a:t>– это совокупность физиологических реакций, направленных на формирование и сохранение оптимального баланса между животным и окружающей его внешней средой</a:t>
            </a: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желтый, сидит, животное, черный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98" y="3377509"/>
            <a:ext cx="3324064" cy="2734043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9732" y="1290025"/>
            <a:ext cx="5291327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ru-RU">
                <a:solidFill>
                  <a:srgbClr val="262626"/>
                </a:solidFill>
              </a:rPr>
              <a:t>Статистическая</a:t>
            </a:r>
            <a:endParaRPr lang="ru-RU">
              <a:solidFill>
                <a:srgbClr val="262626"/>
              </a:solidFill>
            </a:endParaRPr>
          </a:p>
        </p:txBody>
      </p:sp>
      <p:pic>
        <p:nvPicPr>
          <p:cNvPr id="5" name="Рисунок 4" descr="Изображение выглядит как животное, млекопитающее, внешний, большая кошка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12" y="321733"/>
            <a:ext cx="3823836" cy="273404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9732" y="2858703"/>
            <a:ext cx="5285791" cy="3042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>
                <a:solidFill>
                  <a:srgbClr val="FFFFFF"/>
                </a:solidFill>
              </a:rPr>
              <a:t>Устойчивость основных физиологических параметров, поддержание температуры тела, концентрация глюкозы и т.д.</a:t>
            </a:r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внешний, небо, гора, снег&#10;&#10;Описание создано с очень высокой степенью достоверности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" r="44360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4576" y="2841505"/>
            <a:ext cx="4492752" cy="1174991"/>
          </a:xfr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ru-RU" sz="2400"/>
              <a:t>Динамическая </a:t>
            </a:r>
            <a:endParaRPr lang="ru-RU" sz="24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4672" y="976129"/>
            <a:ext cx="4474464" cy="491981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dirty="0"/>
              <a:t>Создание устойчивости организмов к колебаниям солености, влажности, температуры в течении жизни.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Например, при подъёме в гору увеличение числа эритроцитов и дыхательных движений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Учебник для вузов (под ред. </a:t>
            </a:r>
            <a:r>
              <a:rPr lang="ru-RU" dirty="0" err="1"/>
              <a:t>проф.В.Н</a:t>
            </a:r>
            <a:r>
              <a:rPr lang="ru-RU" dirty="0"/>
              <a:t>. Лавриненко, </a:t>
            </a:r>
            <a:r>
              <a:rPr lang="ru-RU" dirty="0" err="1"/>
              <a:t>проф.В.П.Ратникова</a:t>
            </a:r>
            <a:r>
              <a:rPr lang="ru-RU" dirty="0"/>
              <a:t>: 3-е изд., </a:t>
            </a:r>
            <a:r>
              <a:rPr lang="ru-RU" dirty="0" err="1"/>
              <a:t>перераб</a:t>
            </a:r>
            <a:r>
              <a:rPr lang="ru-RU" dirty="0"/>
              <a:t>. и доп. - М.: ЮНИТИ - ДАНА, 2006. - 79 с.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Посылка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2373</Words>
  <Application>WPS Presentation</Application>
  <PresentationFormat>Широкоэкранный</PresentationFormat>
  <Paragraphs>100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SimSun</vt:lpstr>
      <vt:lpstr>Wingdings</vt:lpstr>
      <vt:lpstr>Corbel</vt:lpstr>
      <vt:lpstr>Gill Sans MT</vt:lpstr>
      <vt:lpstr>Microsoft YaHei</vt:lpstr>
      <vt:lpstr>Arial Unicode MS</vt:lpstr>
      <vt:lpstr>Calibri</vt:lpstr>
      <vt:lpstr>Посылка</vt:lpstr>
      <vt:lpstr>Адаптациогенез</vt:lpstr>
      <vt:lpstr>Адаптациогенез</vt:lpstr>
      <vt:lpstr>Виды среды</vt:lpstr>
      <vt:lpstr>Экологические факторы среды</vt:lpstr>
      <vt:lpstr>Механизм возникновения приспособлений</vt:lpstr>
      <vt:lpstr>Виды адаптаций</vt:lpstr>
      <vt:lpstr>Морфологические адаптации</vt:lpstr>
      <vt:lpstr>Форма тела</vt:lpstr>
      <vt:lpstr>Форма тела</vt:lpstr>
      <vt:lpstr>Окраска тела</vt:lpstr>
      <vt:lpstr>Образования на поверхности организма</vt:lpstr>
      <vt:lpstr>PowerPoint 演示文稿</vt:lpstr>
      <vt:lpstr>Этологическая (поведенческая) адаптация</vt:lpstr>
      <vt:lpstr>Физиологические адаптации</vt:lpstr>
      <vt:lpstr>Статистическая</vt:lpstr>
      <vt:lpstr>Динамическая </vt:lpstr>
      <vt:lpstr>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Адаптациогенез</dc:title>
  <dc:creator>Селезнева М.А.</dc:creator>
  <cp:lastModifiedBy>Марина Александровна</cp:lastModifiedBy>
  <cp:revision>3</cp:revision>
  <dcterms:created xsi:type="dcterms:W3CDTF">2018-10-29T18:01:00Z</dcterms:created>
  <dcterms:modified xsi:type="dcterms:W3CDTF">2022-02-20T09:22:37Z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158F6E99D78B4BA3B25C7376C4E398F7</vt:lpwstr>
  </property>
  <property fmtid="{D5CDD505-2E9C-101B-9397-08002B2CF9AE}" pid="3" name="KSOProductBuildVer">
    <vt:lpwstr>1033-11.2.0.10308</vt:lpwstr>
  </property>
</Properties>
</file>