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71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317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36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49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005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226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9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1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76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1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465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048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DD5BE-0DAE-429A-9EE7-14470EBF99B2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5D178-610B-41E0-B104-8A76DECD0D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798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992" y="-209726"/>
            <a:ext cx="8899301" cy="889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752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Arial Black" panose="020B0A04020102020204" pitchFamily="34" charset="0"/>
              </a:rPr>
              <a:t>Сагаалган</a:t>
            </a:r>
            <a:r>
              <a:rPr lang="ru-RU" dirty="0" smtClean="0">
                <a:latin typeface="Arial Black" panose="020B0A04020102020204" pitchFamily="34" charset="0"/>
              </a:rPr>
              <a:t> – белый месяц, от слова «</a:t>
            </a:r>
            <a:r>
              <a:rPr lang="ru-RU" dirty="0" err="1" smtClean="0">
                <a:latin typeface="Arial Black" panose="020B0A04020102020204" pitchFamily="34" charset="0"/>
              </a:rPr>
              <a:t>сагаан</a:t>
            </a:r>
            <a:r>
              <a:rPr lang="ru-RU" dirty="0" smtClean="0">
                <a:latin typeface="Arial Black" panose="020B0A04020102020204" pitchFamily="34" charset="0"/>
              </a:rPr>
              <a:t>» что означает белый.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5741" y="1963340"/>
            <a:ext cx="8998568" cy="449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3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54" y="194323"/>
            <a:ext cx="6096000" cy="4048125"/>
          </a:xfrm>
          <a:prstGeom prst="rect">
            <a:avLst/>
          </a:prstGeom>
        </p:spPr>
      </p:pic>
      <p:pic>
        <p:nvPicPr>
          <p:cNvPr id="2050" name="Picture 2" descr="Картинки по запросу сагаалган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922" y="2215166"/>
            <a:ext cx="6370252" cy="41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585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дугжууба в улан-удэ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98402"/>
            <a:ext cx="6096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Картинки по запросу ламы читающие молебн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 descr="Картинки по запросу ламы читающие молебн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766" y="2997557"/>
            <a:ext cx="5640946" cy="376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394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Arial Black" panose="020B0A04020102020204" pitchFamily="34" charset="0"/>
              </a:rPr>
              <a:t>Дугжууба</a:t>
            </a:r>
            <a:r>
              <a:rPr lang="ru-RU" b="1" dirty="0" smtClean="0">
                <a:latin typeface="Arial Black" panose="020B0A04020102020204" pitchFamily="34" charset="0"/>
              </a:rPr>
              <a:t> – костёр очищения от бед и болезней 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0848" y="1690688"/>
            <a:ext cx="7071332" cy="470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492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latin typeface="Arial Black" panose="020B0A04020102020204" pitchFamily="34" charset="0"/>
              </a:rPr>
              <a:t>Бутуу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удэр</a:t>
            </a:r>
            <a:r>
              <a:rPr lang="ru-RU" dirty="0" smtClean="0">
                <a:latin typeface="Arial Black" panose="020B0A04020102020204" pitchFamily="34" charset="0"/>
              </a:rPr>
              <a:t> – закрытый, тёмный день</a:t>
            </a:r>
            <a:r>
              <a:rPr lang="ru-RU" dirty="0">
                <a:latin typeface="Arial Black" panose="020B0A04020102020204" pitchFamily="34" charset="0"/>
              </a:rPr>
              <a:t>.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098" name="Picture 2" descr="Картинки по запросу бутуу удэр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7" y="1690688"/>
            <a:ext cx="5005580" cy="333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asiarussia.ru/upload/iblock/448/4484aa3d11c230e66b0ae43f3a808df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059" y="3518528"/>
            <a:ext cx="5290811" cy="351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661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52246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Богиня </a:t>
            </a:r>
            <a:r>
              <a:rPr lang="ru-RU" dirty="0" err="1" smtClean="0">
                <a:latin typeface="Arial Black" panose="020B0A04020102020204" pitchFamily="34" charset="0"/>
              </a:rPr>
              <a:t>Балдан</a:t>
            </a:r>
            <a:r>
              <a:rPr lang="ru-RU" dirty="0" smtClean="0">
                <a:latin typeface="Arial Black" panose="020B0A04020102020204" pitchFamily="34" charset="0"/>
              </a:rPr>
              <a:t> </a:t>
            </a:r>
            <a:r>
              <a:rPr lang="ru-RU" dirty="0" err="1" smtClean="0">
                <a:latin typeface="Arial Black" panose="020B0A04020102020204" pitchFamily="34" charset="0"/>
              </a:rPr>
              <a:t>Лхамо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2275" y="1677809"/>
            <a:ext cx="3567448" cy="497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83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Приветствие - </a:t>
            </a:r>
            <a:r>
              <a:rPr lang="ru-RU" dirty="0" err="1" smtClean="0">
                <a:latin typeface="Arial Black" panose="020B0A04020102020204" pitchFamily="34" charset="0"/>
              </a:rPr>
              <a:t>золгохо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5122" name="Picture 2" descr="Картинки по запросу сагаалга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5391954" cy="404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«Трезвый Сагаалган» отметят в Бурят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377" y="2862665"/>
            <a:ext cx="57150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78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Arial Black" panose="020B0A04020102020204" pitchFamily="34" charset="0"/>
              </a:rPr>
              <a:t>2019 </a:t>
            </a:r>
            <a:r>
              <a:rPr lang="ru-RU" b="1" dirty="0" smtClean="0">
                <a:latin typeface="Arial Black" panose="020B0A04020102020204" pitchFamily="34" charset="0"/>
              </a:rPr>
              <a:t>год – год </a:t>
            </a:r>
            <a:r>
              <a:rPr lang="ru-RU" b="1" dirty="0" smtClean="0">
                <a:latin typeface="Arial Black" panose="020B0A04020102020204" pitchFamily="34" charset="0"/>
              </a:rPr>
              <a:t>СВИНЬИ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6146" name="Picture 2" descr="Картинки по запросу сагаалга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78" y="2036468"/>
            <a:ext cx="9263798" cy="449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183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Картинки по запросу угощения на сагаалга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6" y="3655654"/>
            <a:ext cx="566334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тинки по запросу угощения на сагаалга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4" y="279489"/>
            <a:ext cx="11529391" cy="33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артинки по запросу угощения на сагаалга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171" y="3655654"/>
            <a:ext cx="3985932" cy="298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560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Игры в </a:t>
            </a:r>
            <a:r>
              <a:rPr lang="ru-RU" dirty="0" err="1" smtClean="0">
                <a:latin typeface="Arial Black" panose="020B0A04020102020204" pitchFamily="34" charset="0"/>
              </a:rPr>
              <a:t>Сагаалган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Картинки по запросу шагай наадан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50" y="1937544"/>
            <a:ext cx="7912100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100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игра на морин ху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704188"/>
            <a:ext cx="5086126" cy="339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684" y="2628095"/>
            <a:ext cx="6375571" cy="358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82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http://www.rkbsemashko.ru/assets/images/91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08" y="588781"/>
            <a:ext cx="11185007" cy="519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149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Спасибо за внимание!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4250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48</Words>
  <Application>Microsoft Office PowerPoint</Application>
  <PresentationFormat>Широкоэкранный</PresentationFormat>
  <Paragraphs>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Сагаалган – белый месяц, от слова «сагаан» что означает белый.</vt:lpstr>
      <vt:lpstr>Презентация PowerPoint</vt:lpstr>
      <vt:lpstr>Презентация PowerPoint</vt:lpstr>
      <vt:lpstr>Дугжууба – костёр очищения от бед и болезней </vt:lpstr>
      <vt:lpstr>Бутуу удэр – закрытый, тёмный день. </vt:lpstr>
      <vt:lpstr>Богиня Балдан Лхамо</vt:lpstr>
      <vt:lpstr>Приветствие - золгохо</vt:lpstr>
      <vt:lpstr>2019 год – год СВИНЬИ</vt:lpstr>
      <vt:lpstr>Презентация PowerPoint</vt:lpstr>
      <vt:lpstr>Игры в Сагаалган</vt:lpstr>
      <vt:lpstr>Презентация PowerPoint</vt:lpstr>
      <vt:lpstr>Презентация PowerPoint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2018-02-13T10:07:59Z</dcterms:created>
  <dcterms:modified xsi:type="dcterms:W3CDTF">2018-12-07T01:37:41Z</dcterms:modified>
</cp:coreProperties>
</file>