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81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70" r:id="rId13"/>
    <p:sldId id="274" r:id="rId14"/>
    <p:sldId id="271" r:id="rId15"/>
    <p:sldId id="272" r:id="rId16"/>
    <p:sldId id="282" r:id="rId17"/>
    <p:sldId id="273" r:id="rId18"/>
    <p:sldId id="277" r:id="rId19"/>
    <p:sldId id="278" r:id="rId20"/>
    <p:sldId id="279" r:id="rId21"/>
    <p:sldId id="280" r:id="rId22"/>
    <p:sldId id="26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80301" autoAdjust="0"/>
  </p:normalViewPr>
  <p:slideViewPr>
    <p:cSldViewPr>
      <p:cViewPr varScale="1">
        <p:scale>
          <a:sx n="68" d="100"/>
          <a:sy n="68" d="100"/>
        </p:scale>
        <p:origin x="-141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3C990-EE2B-4C80-9E2E-DF106DEF3C8D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76BB3-9774-4D17-86C1-8AF807E023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6BB3-9774-4D17-86C1-8AF807E0239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6BB3-9774-4D17-86C1-8AF807E0239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102225" y="1827213"/>
            <a:ext cx="3581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102225" y="3960813"/>
            <a:ext cx="3581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8A5DE-F345-4CE8-89BE-DBB016FE29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9BC7F-3010-4ADB-86BE-9D7163F5C9CA}" type="datetimeFigureOut">
              <a:rPr lang="ru-RU" smtClean="0"/>
              <a:pPr/>
              <a:t>04.11.2019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2EFAD-3D4C-4E67-AA7D-97E26F263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0.png"/><Relationship Id="rId7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3568" y="332656"/>
            <a:ext cx="7772400" cy="147002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Вот он Хлебушко душистый.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Вот он теплый, золотистый.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каждый дом, на каждый стол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пожаловал — пришел.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Данил\Downloads\49.9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799327"/>
            <a:ext cx="6979961" cy="5058673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32656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просто хлеб приходит на наш стол. Хлебный каравай начинается с зёрнышка. На выпечку лишь одного батона уходит 1200 зёрен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для того что бы маленькое зёрнышко стало хлебом надо три силы. </a:t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Земля, солнце, труд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140968"/>
            <a:ext cx="7313440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686800" cy="141763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Путь его начинается ранней  весной, когда на поля выходят машины.  У человека ведущего машину много работы: нужно поле вспахать, разрыхлить землю – быстро подготовить её для посева. Народная пословица гласит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«Весенний день – год кормит»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Через некоторое время на поле работают другие машины. Что бы быстро засеять огромные поля используют сеялки. 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408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поле зёрна прорастают и </a:t>
            </a:r>
            <a:b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появляются всходы.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Летом всё поле в колосьях.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97144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середине лета колосья становятся  золотыми. Хлеб созрел.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Данил\Pictures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61861">
            <a:off x="-108520" y="4077072"/>
            <a:ext cx="3071813" cy="288925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Пришла пора собирать урожай,  и снова в поле вышли машины. Это комбайны.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Данил\Pictures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84931">
            <a:off x="-235987" y="4111322"/>
            <a:ext cx="3071813" cy="288925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Убранное зерно из бункеров комбайна пересыпают в кузов  машины.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Ира\Desktop\музей\для презентации про хлеб\колобок в платочке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077072"/>
            <a:ext cx="3059832" cy="2881746"/>
          </a:xfrm>
          <a:prstGeom prst="rect">
            <a:avLst/>
          </a:prstGeom>
          <a:noFill/>
        </p:spPr>
      </p:pic>
      <p:pic>
        <p:nvPicPr>
          <p:cNvPr id="4" name="Picture 2" descr="C:\Users\Ира\Desktop\музей\для презентации про хлеб\колобок в платочке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4149080"/>
            <a:ext cx="3059832" cy="288174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 потом зерно везут на элеватор.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Данил\Pictures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95447">
            <a:off x="0" y="4149080"/>
            <a:ext cx="3071813" cy="288925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Текст 3"/>
          <p:cNvSpPr>
            <a:spLocks noGrp="1"/>
          </p:cNvSpPr>
          <p:nvPr>
            <p:ph type="body" sz="half" idx="2"/>
          </p:nvPr>
        </p:nvSpPr>
        <p:spPr>
          <a:xfrm>
            <a:off x="2555776" y="4365104"/>
            <a:ext cx="4003675" cy="2233612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Лишь зерно проветрится –</a:t>
            </a:r>
          </a:p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Его везут на мельницу.</a:t>
            </a:r>
          </a:p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Ветер жернова вращает,</a:t>
            </a:r>
          </a:p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муку зёрна превращает…</a:t>
            </a:r>
          </a:p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 готовьте лишь мешки –</a:t>
            </a:r>
          </a:p>
          <a:p>
            <a:pPr eaLnBrk="1" hangingPunct="1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Хватит здесь для всех муки!</a:t>
            </a:r>
          </a:p>
          <a:p>
            <a:pPr eaLnBrk="1" hangingPunct="1"/>
            <a:endParaRPr lang="ru-RU" sz="20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6" descr="F:\классные картинки для оформления\2525\мельница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1142" y="0"/>
            <a:ext cx="3932858" cy="393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7" descr="C:\Users\Darkwindmage\Desktop\Хлеб\lj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36712"/>
            <a:ext cx="4896173" cy="3696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9" descr="C:\Users\Darkwindmage\Desktop\Хлеб\lkj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0905" y="4221088"/>
            <a:ext cx="3363095" cy="2457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Данил\Pictures\Рисунок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035740">
            <a:off x="-128270" y="4221088"/>
            <a:ext cx="2803531" cy="263691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79512" y="0"/>
            <a:ext cx="8964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Дальше зерно везут на мукомольные заводы.                                     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 смалывают муку.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34605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Мука бывает разная: пшеничная кукурузная, ячневая ржаная и гречневая. 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Данил\Pictures\Рисунок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66487">
            <a:off x="109340" y="3986551"/>
            <a:ext cx="2803531" cy="2636912"/>
          </a:xfrm>
          <a:prstGeom prst="rect">
            <a:avLst/>
          </a:prstGeom>
          <a:noFill/>
        </p:spPr>
      </p:pic>
      <p:pic>
        <p:nvPicPr>
          <p:cNvPr id="12290" name="Picture 2" descr="https://foodandhealth.ru/wp-content/uploads/2017/04/muka-pshenichnay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132856"/>
            <a:ext cx="2409687" cy="1610335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2292" name="Picture 4" descr="https://prodgoroda.ru/uploads/images/tb/2697_f_483_muka-pshenichnaya-vysshii-1-i-2-sort-gost-muka-rzhanaya-obdirnaya-i-seyannay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2852936"/>
            <a:ext cx="2834680" cy="1889787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2294" name="Picture 6" descr="http://kvedomosti.ru/wp-content/uploads/2016/10/652711f3b004849c97ce5d31f382196a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980728"/>
            <a:ext cx="1993404" cy="1594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6" name="Picture 8" descr="http://bladeq.com/media/cache/big_post/uploads/posts/193/mytie-volos-rzhanoy-mukoy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2564904"/>
            <a:ext cx="2177231" cy="1352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8" name="Picture 10" descr="http://avtobaiki.ru/img/muka-yachnevaya_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908720"/>
            <a:ext cx="2014209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6948265" y="3933056"/>
            <a:ext cx="235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Ячневая из ячменя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9552" y="3573016"/>
            <a:ext cx="1584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Пшеничная из пшеницы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2348880"/>
            <a:ext cx="2758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Кукурузная из кукурузы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508104" y="2276872"/>
            <a:ext cx="180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Ржаная из ржи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300" name="Picture 12" descr="http://foodbest.ru/wp-content/uploads/2014/10/grechka_product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872" y="5301208"/>
            <a:ext cx="3687809" cy="1076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3563888" y="6309320"/>
            <a:ext cx="2376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Гречневая из гречки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2051720" y="3861048"/>
            <a:ext cx="129614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3851920" y="2708920"/>
            <a:ext cx="648072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5004048" y="2636912"/>
            <a:ext cx="50405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6084168" y="3645024"/>
            <a:ext cx="115212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4932040" y="4653136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6044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Муку везут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хлебозаводы и пекарни.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 из теста пекут хлеб. 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img41_47723" descr="http://player.myshared.ru/353174/data/images/img33.pn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714356"/>
            <a:ext cx="4226830" cy="459885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26" name="Picture 2" descr="http://is.park.ru/servlets/GetDocBody?guid=ecfa4072-4806-4675-a523-1b437aae8b6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836712"/>
            <a:ext cx="3931370" cy="4373678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Ира\Desktop\музей\для презентации про хлеб\колобок в платочке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20477894">
            <a:off x="-261748" y="3914916"/>
            <a:ext cx="3059832" cy="28817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77867618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5396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Готовый хлеб отвозят в магазин где мы его покупаем.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Картинки по запросу &quot;хлеб продают в магазине&quot;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196752"/>
            <a:ext cx="8155078" cy="5389997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bliqueTopLeft"/>
            <a:lightRig rig="threePt" dir="t"/>
          </a:scene3d>
        </p:spPr>
      </p:pic>
      <p:pic>
        <p:nvPicPr>
          <p:cNvPr id="4" name="Picture 2" descr="C:\Users\Ира\Desktop\музей\для презентации про хлеб\колобок в платочке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20392792">
            <a:off x="797816" y="3867344"/>
            <a:ext cx="3059832" cy="288174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78098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Некоторые люди пекут хлеб  и другие кондитерские  изделия в домашних  условиях. В специальных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хлебопечках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или духовке. 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https://btest.ru/images/SOVET/Hlebopechki/bt_0312/hd9040_lifestyle_1_opt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340768"/>
            <a:ext cx="7210425" cy="5400675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upload-1f47061a063c9bb9706729066dc63a02.commondatastorage.googleapis.com/iblock/9e2/9e2ebf8e73f452e029f86d952c6fcf37/20ad658dffd2efbf435889cbf4fa27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052736"/>
            <a:ext cx="7364953" cy="48965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Сегодня мы будем печь печенье.</a:t>
            </a:r>
            <a:b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Хотите мне помочь его  приготовить.</a:t>
            </a:r>
            <a:b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Ира\Desktop\музей\для презентации про хлеб\колобок в платочке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20737975">
            <a:off x="23899" y="3977876"/>
            <a:ext cx="3059832" cy="288174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2492896"/>
            <a:ext cx="4032820" cy="936625"/>
          </a:xfrm>
        </p:spPr>
        <p:txBody>
          <a:bodyPr>
            <a:noAutofit/>
          </a:bodyPr>
          <a:lstStyle/>
          <a:p>
            <a:pPr eaLnBrk="1" hangingPunct="1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серединку воду льём,</a:t>
            </a:r>
          </a:p>
          <a:p>
            <a:pPr eaLnBrk="1" hangingPunct="1"/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Прямоугольник 2"/>
          <p:cNvSpPr>
            <a:spLocks noChangeArrowheads="1"/>
          </p:cNvSpPr>
          <p:nvPr/>
        </p:nvSpPr>
        <p:spPr bwMode="auto">
          <a:xfrm>
            <a:off x="3635896" y="0"/>
            <a:ext cx="52920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ж, начнём… Муку просеем.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Горкой насыпаем.</a:t>
            </a:r>
          </a:p>
        </p:txBody>
      </p:sp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3347864" y="6027003"/>
            <a:ext cx="487856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немного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соли –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Лишь щепоточку, не боле…</a:t>
            </a:r>
          </a:p>
        </p:txBody>
      </p:sp>
      <p:pic>
        <p:nvPicPr>
          <p:cNvPr id="17413" name="Picture 8" descr="C:\Users\Darkwindmage\Desktop\Хлеб\lhi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/>
          <a:srcRect l="1295" r="1295"/>
          <a:stretch>
            <a:fillRect/>
          </a:stretch>
        </p:blipFill>
        <p:spPr>
          <a:xfrm>
            <a:off x="179512" y="0"/>
            <a:ext cx="3467100" cy="2598738"/>
          </a:xfrm>
          <a:noFill/>
          <a:effectLst>
            <a:softEdge rad="127000"/>
          </a:effectLst>
        </p:spPr>
      </p:pic>
      <p:pic>
        <p:nvPicPr>
          <p:cNvPr id="17414" name="Picture 9" descr="C:\Users\Darkwindmage\Desktop\Хлеб\kh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2529832"/>
            <a:ext cx="4681783" cy="351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8" name="Picture 2" descr="C:\Users\Ира\Desktop\музей\для презентации про хлеб\колобок в платочке.pn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rot="20602462">
            <a:off x="357158" y="3976254"/>
            <a:ext cx="3059832" cy="2881746"/>
          </a:xfrm>
          <a:prstGeom prst="rect">
            <a:avLst/>
          </a:prstGeom>
          <a:noFill/>
        </p:spPr>
      </p:pic>
      <p:pic>
        <p:nvPicPr>
          <p:cNvPr id="5122" name="Picture 2" descr="http://urokinavideo.ru/uploads/posts/2017-01/1483828136_muk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216" y="700872"/>
            <a:ext cx="2448272" cy="1524565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Прямоугольник 2"/>
          <p:cNvSpPr>
            <a:spLocks noChangeArrowheads="1"/>
          </p:cNvSpPr>
          <p:nvPr/>
        </p:nvSpPr>
        <p:spPr bwMode="auto">
          <a:xfrm>
            <a:off x="0" y="2643182"/>
            <a:ext cx="39132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Поработаем искусно!</a:t>
            </a:r>
          </a:p>
        </p:txBody>
      </p:sp>
      <p:pic>
        <p:nvPicPr>
          <p:cNvPr id="18436" name="Picture 6" descr="C:\Users\Darkwindmage\Desktop\Хлеб\,kk..jpg"/>
          <p:cNvPicPr>
            <a:picLocks noGrp="1" noChangeAspect="1" noChangeArrowheads="1"/>
          </p:cNvPicPr>
          <p:nvPr>
            <p:ph type="pic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1" y="72727"/>
            <a:ext cx="4572000" cy="3427712"/>
          </a:xfrm>
          <a:noFill/>
          <a:effectLst>
            <a:softEdge rad="127000"/>
          </a:effectLst>
        </p:spPr>
      </p:pic>
      <p:pic>
        <p:nvPicPr>
          <p:cNvPr id="18437" name="Picture 7" descr="C:\Users\Darkwindmage\Desktop\Хлеб\ki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9944" y="3714752"/>
            <a:ext cx="4694056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169084"/>
            <a:ext cx="4500562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Яйцо добавим,  масло,</a:t>
            </a:r>
            <a:endParaRPr lang="en-US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20000"/>
              </a:spcBef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ахар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тоже,</a:t>
            </a:r>
          </a:p>
          <a:p>
            <a:pPr lvl="0">
              <a:spcBef>
                <a:spcPct val="2000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Тесту это всё поможет</a:t>
            </a:r>
          </a:p>
          <a:p>
            <a:pPr lvl="0">
              <a:spcBef>
                <a:spcPct val="20000"/>
              </a:spcBef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Пышным быть и очень вкусным.</a:t>
            </a:r>
          </a:p>
        </p:txBody>
      </p:sp>
      <p:pic>
        <p:nvPicPr>
          <p:cNvPr id="7" name="Picture 2" descr="C:\Users\Ира\Desktop\музей\для презентации про хлеб\колобок в платочке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20881686">
            <a:off x="765642" y="3357824"/>
            <a:ext cx="3059832" cy="288174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Текст 4"/>
          <p:cNvSpPr>
            <a:spLocks noGrp="1"/>
          </p:cNvSpPr>
          <p:nvPr>
            <p:ph type="body" sz="half" idx="2"/>
          </p:nvPr>
        </p:nvSpPr>
        <p:spPr>
          <a:xfrm>
            <a:off x="2915816" y="4797152"/>
            <a:ext cx="6228184" cy="148431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Есть у пекарей секрет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Терпеливым лишь здесь место!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Чем мы дольше месим тесто –</a:t>
            </a: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 пышнее будет печенье !</a:t>
            </a:r>
          </a:p>
          <a:p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1507" name="Picture 4" descr="C:\Users\Darkwindmage\Desktop\Хлеб\jugkj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339" b="339"/>
          <a:stretch>
            <a:fillRect/>
          </a:stretch>
        </p:blipFill>
        <p:spPr>
          <a:xfrm>
            <a:off x="1500166" y="0"/>
            <a:ext cx="6635778" cy="4976834"/>
          </a:xfrm>
          <a:noFill/>
          <a:effectLst>
            <a:softEdge rad="317500"/>
          </a:effectLst>
        </p:spPr>
      </p:pic>
      <p:pic>
        <p:nvPicPr>
          <p:cNvPr id="4" name="Picture 2" descr="C:\Users\Ира\Desktop\музей\для презентации про хлеб\колобок в платочке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20602462">
            <a:off x="62515" y="3598755"/>
            <a:ext cx="3059832" cy="288174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г 5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404322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s://i0.u-mama.ru/f08/422/f19/1Picture113_resiz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2194" y="2852936"/>
            <a:ext cx="5061806" cy="3791293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Тесто скалкой раскатаем 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Формочкой фигурки вырезаем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потом на противне в духовке выпекаем!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563888" y="260648"/>
            <a:ext cx="5328592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«Хлеб – всему голова»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dirty="0" smtClean="0"/>
              <a:t>                                                      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sz="2800" dirty="0" smtClean="0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4008" y="2276872"/>
            <a:ext cx="4150177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Ешь его, расти и помни: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 мире нет труда огромней,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5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 на стол к тебе явился свежий хлеб» </a:t>
            </a:r>
          </a:p>
          <a:p>
            <a:pPr eaLnBrk="1" hangingPunct="1">
              <a:buFont typeface="Wingdings" pitchFamily="2" charset="2"/>
              <a:buNone/>
            </a:pPr>
            <a:endParaRPr lang="ru-RU" sz="25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ru-RU" sz="25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Ира\Desktop\музей\для презентации про хлеб\колобок в платочке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27584" y="404664"/>
            <a:ext cx="3059832" cy="2881746"/>
          </a:xfrm>
          <a:prstGeom prst="rect">
            <a:avLst/>
          </a:prstGeom>
          <a:noFill/>
        </p:spPr>
      </p:pic>
      <p:sp>
        <p:nvSpPr>
          <p:cNvPr id="1026" name="AutoShape 2" descr="Картинки по запросу &quot;хлеб картинки для детей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Картинки по запросу &quot;хлеб картинки для детей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Картинки по запросу &quot;хлеб картинки для детей&quot;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015498"/>
            <a:ext cx="4429156" cy="3842502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716016" y="1556792"/>
            <a:ext cx="2612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говорит народная молва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49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296</Words>
  <Application>Microsoft Office PowerPoint</Application>
  <PresentationFormat>Экран (4:3)</PresentationFormat>
  <Paragraphs>52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Вот он Хлебушко душистый. Вот он теплый, золотистый. В каждый дом, на каждый стол Он пожаловал — пришел.</vt:lpstr>
      <vt:lpstr>Не просто хлеб приходит на наш стол. Хлебный каравай начинается с зёрнышка. На выпечку лишь одного батона уходит 1200 зёрен</vt:lpstr>
      <vt:lpstr>Слайд 3</vt:lpstr>
      <vt:lpstr> Путь его начинается ранней  весной, когда на поля выходят машины.  У человека ведущего машину много работы: нужно поле вспахать, разрыхлить землю – быстро подготовить её для посева. Народная пословица гласит «Весенний день – год кормит»</vt:lpstr>
      <vt:lpstr>Через некоторое время на поле работают другие машины. Что бы быстро засеять огромные поля используют сеялки. </vt:lpstr>
      <vt:lpstr>На поле зёрна прорастают и   появляются всходы.</vt:lpstr>
      <vt:lpstr>Летом всё поле в колосьях.</vt:lpstr>
      <vt:lpstr>В середине лета колосья становятся  золотыми. Хлеб созрел.</vt:lpstr>
      <vt:lpstr>Пришла пора собирать урожай,  и снова в поле вышли машины. Это комбайны.</vt:lpstr>
      <vt:lpstr>Убранное зерно из бункеров комбайна пересыпают в кузов  машины.</vt:lpstr>
      <vt:lpstr>А потом зерно везут на элеватор.</vt:lpstr>
      <vt:lpstr>Слайд 12</vt:lpstr>
      <vt:lpstr>Мука бывает разная: пшеничная кукурузная, ячневая ржаная и гречневая. </vt:lpstr>
      <vt:lpstr>Слайд 14</vt:lpstr>
      <vt:lpstr> Готовый хлеб отвозят в магазин где мы его покупаем. </vt:lpstr>
      <vt:lpstr> Некоторые люди пекут хлеб  и другие кондитерские  изделия в домашних  условиях. В специальных хлебопечках или духовке.  </vt:lpstr>
      <vt:lpstr>Сегодня мы будем печь печенье. Хотите мне помочь его  приготовить. </vt:lpstr>
      <vt:lpstr>Слайд 18</vt:lpstr>
      <vt:lpstr>Слайд 19</vt:lpstr>
      <vt:lpstr>Слайд 20</vt:lpstr>
      <vt:lpstr>Тесто скалкой раскатаем  Формочкой фигурки вырезаем А потом на противне в духовке выпекаем! </vt:lpstr>
      <vt:lpstr>        «Хлеб – всему голова»                                                              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Путь от хлеба</dc:title>
  <dc:creator>Данил</dc:creator>
  <cp:lastModifiedBy>Данил</cp:lastModifiedBy>
  <cp:revision>21</cp:revision>
  <dcterms:created xsi:type="dcterms:W3CDTF">2019-11-01T16:52:24Z</dcterms:created>
  <dcterms:modified xsi:type="dcterms:W3CDTF">2019-11-04T09:40:26Z</dcterms:modified>
</cp:coreProperties>
</file>