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75" r:id="rId3"/>
    <p:sldId id="276" r:id="rId4"/>
    <p:sldId id="258" r:id="rId5"/>
    <p:sldId id="277" r:id="rId6"/>
    <p:sldId id="260" r:id="rId7"/>
    <p:sldId id="261" r:id="rId8"/>
    <p:sldId id="262" r:id="rId9"/>
    <p:sldId id="267" r:id="rId10"/>
    <p:sldId id="278" r:id="rId11"/>
    <p:sldId id="264" r:id="rId12"/>
    <p:sldId id="265" r:id="rId13"/>
    <p:sldId id="268" r:id="rId14"/>
    <p:sldId id="269" r:id="rId15"/>
    <p:sldId id="279" r:id="rId16"/>
    <p:sldId id="272" r:id="rId17"/>
    <p:sldId id="280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34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6F1DE-8E78-4832-8102-E622CF60CC52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5B632-3792-4AB2-8CF7-E18F81366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708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73FBD-40B7-4738-8BE7-43AC3471A0DA}" type="datetimeFigureOut">
              <a:rPr lang="ru-RU" smtClean="0"/>
              <a:pPr/>
              <a:t>01.01.2011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DBA36-FBE1-4F71-B7F0-727D11E353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nimacionnye-otkrytki-s-novym-2019-godom-svini-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480"/>
            <a:ext cx="9696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МКДОУ «ЛИПКОВСКИЙ Д/С «ЛАСТОЧКА»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-2071734" y="2357430"/>
            <a:ext cx="1362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ПРЕЗЕНТАЦИЯ ДЛЯ МЛАДШИХ ДОШКОЛЬНИКОВ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-428660" y="3357562"/>
            <a:ext cx="10144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ЖИВОТНЫЕ ЛЕСА ЗИМОЙ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500694" y="5572140"/>
            <a:ext cx="31606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ПОДГОТОВИЛА ВОСПИТАТЕЛЬ </a:t>
            </a:r>
          </a:p>
          <a:p>
            <a:r>
              <a:rPr lang="ru-RU" sz="1600" b="1" dirty="0" smtClean="0"/>
              <a:t>ВЫСШЕЙ КВАЛИФИКАЦИОННОЙ </a:t>
            </a:r>
            <a:br>
              <a:rPr lang="ru-RU" sz="1600" b="1" dirty="0" smtClean="0"/>
            </a:br>
            <a:r>
              <a:rPr lang="ru-RU" sz="1600" b="1" dirty="0" smtClean="0"/>
              <a:t>КАТЕГОРИИ  МЕЩЕРЯКОВА Е.Н.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 названия (2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24" y="857232"/>
            <a:ext cx="7572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ЦЕЛЬ:</a:t>
            </a:r>
            <a:endParaRPr lang="ru-RU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2214554"/>
            <a:ext cx="84978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РАСШИРЯТЬ ЗНАНИЯ ДЕТЕЙ О ЖИЗНИ ДИКИХ  </a:t>
            </a:r>
            <a:br>
              <a:rPr lang="ru-RU" sz="3200" b="1" dirty="0" smtClean="0"/>
            </a:br>
            <a:r>
              <a:rPr lang="ru-RU" sz="3200" b="1" dirty="0" smtClean="0"/>
              <a:t>ЖИВОТНЫХ В ЛЕСУ ЗИМОЙ</a:t>
            </a:r>
            <a:endParaRPr lang="ru-RU" sz="3200" b="1" dirty="0"/>
          </a:p>
        </p:txBody>
      </p:sp>
      <p:pic>
        <p:nvPicPr>
          <p:cNvPr id="5" name="Рисунок 4" descr="images (48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612" y="5357826"/>
            <a:ext cx="2390775" cy="150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 названия (2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2976" y="500042"/>
            <a:ext cx="1631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ЗАДАЧИ: 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1428736"/>
            <a:ext cx="872405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/>
              <a:t>  ПРОДОЛЖАТЬ ФОРМИРОВАТЬ У ДЕТЕЙ ПРЕДСТАВЛЕНИЕ О ЖИЗНИ ЗВЕРЕЙ </a:t>
            </a:r>
            <a:br>
              <a:rPr lang="ru-RU" sz="2000" b="1" dirty="0" smtClean="0"/>
            </a:br>
            <a:r>
              <a:rPr lang="ru-RU" sz="2000" b="1" dirty="0" smtClean="0"/>
              <a:t>В ЛЕСУ, ИХ ПРИСПОСОБЛЕННОСТИ К ЗИМНЕМУ ПЕРИОДУ;   </a:t>
            </a:r>
          </a:p>
          <a:p>
            <a:r>
              <a:rPr lang="ru-RU" sz="2000" b="1" dirty="0" smtClean="0"/>
              <a:t> </a:t>
            </a:r>
            <a:br>
              <a:rPr lang="ru-RU" sz="2000" b="1" dirty="0" smtClean="0"/>
            </a:br>
            <a:r>
              <a:rPr lang="ru-RU" sz="2000" b="1" dirty="0" smtClean="0"/>
              <a:t>-  ЗАЛОЖИТЬ ОСНОВЫ ЭКОЛОГИЧЕСКОГО ВОСПИТАНИЯ ДЕТЕЙ;   </a:t>
            </a:r>
          </a:p>
          <a:p>
            <a:r>
              <a:rPr lang="ru-RU" sz="2000" b="1" dirty="0" smtClean="0"/>
              <a:t> </a:t>
            </a:r>
          </a:p>
          <a:p>
            <a:pPr>
              <a:buFontTx/>
              <a:buChar char="-"/>
            </a:pPr>
            <a:r>
              <a:rPr lang="ru-RU" sz="2000" b="1" dirty="0" smtClean="0"/>
              <a:t>   ВОСПИТЫВАТЬ БЕРЕЖНОЕ ОТНОШЕНИЕ К ПРИРОДЕ, ЧУВСТВО ДОБРОТЫ,</a:t>
            </a:r>
          </a:p>
          <a:p>
            <a:r>
              <a:rPr lang="ru-RU" sz="2000" b="1" dirty="0" smtClean="0"/>
              <a:t>СОПРИЧАСТНОСТИ КО ВСЕМУ ЖИВОМУ И ПРЕКРАСНОМУ, ЧТО НАС  </a:t>
            </a:r>
            <a:br>
              <a:rPr lang="ru-RU" sz="2000" b="1" dirty="0" smtClean="0"/>
            </a:br>
            <a:r>
              <a:rPr lang="ru-RU" sz="2000" b="1" dirty="0" smtClean="0"/>
              <a:t>ОКРУЖАЕТ.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download.1wallpaper.net/20150527/branches-snow-tail-winter-squirrel-2560x1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40" y="0"/>
            <a:ext cx="10572856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388" y="4929198"/>
            <a:ext cx="25583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Хожу в пушистой шубе,</a:t>
            </a:r>
            <a:br>
              <a:rPr lang="ru-RU" b="1" dirty="0" smtClean="0"/>
            </a:br>
            <a:r>
              <a:rPr lang="ru-RU" b="1" dirty="0" smtClean="0"/>
              <a:t>Живу в густом лесу.</a:t>
            </a:r>
            <a:br>
              <a:rPr lang="ru-RU" b="1" dirty="0" smtClean="0"/>
            </a:br>
            <a:r>
              <a:rPr lang="ru-RU" b="1" dirty="0" smtClean="0"/>
              <a:t>В дупле на старом дубе</a:t>
            </a:r>
            <a:br>
              <a:rPr lang="ru-RU" b="1" dirty="0" smtClean="0"/>
            </a:br>
            <a:r>
              <a:rPr lang="ru-RU" b="1" dirty="0" smtClean="0"/>
              <a:t>Орешки я грызу.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5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os1.i.ua/3/1/10846185_6d1b537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0421" y="0"/>
            <a:ext cx="930442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180344"/>
            <a:ext cx="35579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Рыжая плутовка,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Хитрая да ловкая.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Хвост пушистый,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Мех золотистый.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лесу живет,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деревне кур крадет.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c.pics.livejournal.com/asaratov/25113347/2410976/2410976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2554"/>
            <a:ext cx="9144000" cy="699516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5000636"/>
            <a:ext cx="27513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Белоснежною зимой</a:t>
            </a:r>
          </a:p>
          <a:p>
            <a:r>
              <a:rPr lang="ru-RU" b="1" dirty="0" smtClean="0"/>
              <a:t>Виден всем </a:t>
            </a:r>
            <a:r>
              <a:rPr lang="ru-RU" b="1" dirty="0" err="1" smtClean="0"/>
              <a:t>жилетик</a:t>
            </a:r>
            <a:r>
              <a:rPr lang="ru-RU" b="1" dirty="0" smtClean="0"/>
              <a:t> мой,</a:t>
            </a:r>
          </a:p>
          <a:p>
            <a:r>
              <a:rPr lang="ru-RU" b="1" dirty="0" smtClean="0"/>
              <a:t>Ведь на веточке в морозы</a:t>
            </a:r>
          </a:p>
          <a:p>
            <a:r>
              <a:rPr lang="ru-RU" b="1" dirty="0" smtClean="0"/>
              <a:t>Я алею, словно роза.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lols.ru/uploads/posts/2014-08/1408567965_1369494134_247616-sep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84584" y="0"/>
            <a:ext cx="10885378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072074"/>
            <a:ext cx="28575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В</a:t>
            </a:r>
            <a:r>
              <a:rPr lang="ru-RU" b="1" dirty="0" smtClean="0"/>
              <a:t>стречу радостным "хрю-хрю"</a:t>
            </a:r>
          </a:p>
          <a:p>
            <a:r>
              <a:rPr lang="ru-RU" b="1" dirty="0" smtClean="0"/>
              <a:t>На опушке я зарю.</a:t>
            </a:r>
          </a:p>
          <a:p>
            <a:r>
              <a:rPr lang="ru-RU" b="1" dirty="0" smtClean="0"/>
              <a:t>Познакомьтесь все со мной -</a:t>
            </a:r>
          </a:p>
          <a:p>
            <a:r>
              <a:rPr lang="ru-RU" b="1" dirty="0" smtClean="0"/>
              <a:t>Свинка я, но зверь лесной.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kem-detki.ru/wp-content/uploads/2010/11/nwe2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28652"/>
            <a:ext cx="9108344" cy="728665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" y="5500702"/>
            <a:ext cx="4000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 сугроба на опушке,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Чьи-то выглянули ушки.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помчался прыг да скок,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Белый маленький зверек!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4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boombob.ru/img/picture/Apr/30/a3d0ff2ec0c5c09e832c74da6d079f9f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2505" y="0"/>
            <a:ext cx="9596505" cy="719737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857884" y="428604"/>
            <a:ext cx="3490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Серый хвост и зоркий глаз</a:t>
            </a:r>
            <a:br>
              <a:rPr lang="ru-RU" b="1" dirty="0" smtClean="0"/>
            </a:br>
            <a:r>
              <a:rPr lang="ru-RU" b="1" dirty="0" smtClean="0"/>
              <a:t>Вмиг в лесу заметит вас</a:t>
            </a:r>
            <a:br>
              <a:rPr lang="ru-RU" b="1" dirty="0" smtClean="0"/>
            </a:br>
            <a:r>
              <a:rPr lang="ru-RU" b="1" dirty="0" smtClean="0"/>
              <a:t>Хищник он, зубами щелк,</a:t>
            </a:r>
            <a:br>
              <a:rPr lang="ru-RU" b="1" dirty="0" smtClean="0"/>
            </a:br>
            <a:r>
              <a:rPr lang="ru-RU" b="1" dirty="0" smtClean="0"/>
              <a:t>Ну конечно – это волк.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allpage.ru/imgbig/wallpapers_674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0" y="-214338"/>
            <a:ext cx="9509120" cy="760729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996869"/>
            <a:ext cx="3335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 </a:t>
            </a:r>
            <a:endParaRPr lang="ru-RU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36464" y="5157192"/>
            <a:ext cx="32084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Словно царскую корону,  </a:t>
            </a:r>
          </a:p>
          <a:p>
            <a:r>
              <a:rPr lang="ru-RU" b="1" dirty="0" smtClean="0"/>
              <a:t>Носит он свои рога,  </a:t>
            </a:r>
          </a:p>
          <a:p>
            <a:r>
              <a:rPr lang="ru-RU" b="1" dirty="0" smtClean="0"/>
              <a:t>Ест лишайник, мох зелёный,   </a:t>
            </a:r>
          </a:p>
          <a:p>
            <a:r>
              <a:rPr lang="ru-RU" b="1" dirty="0" smtClean="0"/>
              <a:t>Любит снежные луга.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onov.flamber.ru/files/photos/1162123695/1204667123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0"/>
            <a:ext cx="10501274" cy="698334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928802"/>
            <a:ext cx="5643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i="1" dirty="0" smtClean="0">
                <a:solidFill>
                  <a:schemeClr val="bg1"/>
                </a:solidFill>
              </a:rPr>
              <a:t>А где же медведь?</a:t>
            </a:r>
            <a:endParaRPr lang="ru-RU" sz="4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fs00.infourok.ru/images/doc/123/144451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62"/>
          </a:xfrm>
          <a:prstGeom prst="rect">
            <a:avLst/>
          </a:prstGeom>
          <a:noFill/>
        </p:spPr>
      </p:pic>
      <p:pic>
        <p:nvPicPr>
          <p:cNvPr id="26628" name="Picture 4" descr="http://a22005.rimg.info/icon/196301400082d0d1bad0c3584b6aefa9a6dc830e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2571744"/>
            <a:ext cx="5286380" cy="45720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4071942"/>
            <a:ext cx="26752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Он в берлоге спит зимой</a:t>
            </a:r>
            <a:br>
              <a:rPr lang="ru-RU" b="1" dirty="0" smtClean="0"/>
            </a:br>
            <a:r>
              <a:rPr lang="ru-RU" b="1" dirty="0" smtClean="0"/>
              <a:t>Под большущею сосной,</a:t>
            </a:r>
            <a:br>
              <a:rPr lang="ru-RU" b="1" dirty="0" smtClean="0"/>
            </a:br>
            <a:r>
              <a:rPr lang="ru-RU" b="1" dirty="0" smtClean="0"/>
              <a:t>А когда придет весна,</a:t>
            </a:r>
            <a:br>
              <a:rPr lang="ru-RU" b="1" dirty="0" smtClean="0"/>
            </a:br>
            <a:r>
              <a:rPr lang="ru-RU" b="1" dirty="0" smtClean="0"/>
              <a:t>Просыпается от сна.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 названия (2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628" y="1142984"/>
            <a:ext cx="41044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А КТО ЕЩЁ СПИТ 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4000" b="1" dirty="0" smtClean="0"/>
              <a:t>          ЗИМОЙ?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027003"/>
            <a:ext cx="3385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9322" y="5572141"/>
            <a:ext cx="2975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ЕНОТ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Без названия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85728"/>
            <a:ext cx="4214841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unnam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428604"/>
            <a:ext cx="4143404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1714480" y="5715016"/>
            <a:ext cx="107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ЁЖ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 названия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9" y="285728"/>
            <a:ext cx="4429156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Без названия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428604"/>
            <a:ext cx="3857652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857224" y="5786454"/>
            <a:ext cx="22276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БАРСУК</a:t>
            </a:r>
            <a:endParaRPr lang="ru-RU"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214942" y="5857892"/>
            <a:ext cx="4526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БАРУНДУК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86182" y="2571744"/>
            <a:ext cx="3385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 названия (2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034" y="2928934"/>
            <a:ext cx="39859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/>
              <a:t>СПАСИБО   </a:t>
            </a:r>
          </a:p>
          <a:p>
            <a:r>
              <a:rPr lang="ru-RU" sz="4400" b="1" i="1" dirty="0" smtClean="0"/>
              <a:t>       ЗА   </a:t>
            </a:r>
          </a:p>
          <a:p>
            <a:r>
              <a:rPr lang="ru-RU" sz="4400" b="1" i="1" dirty="0" smtClean="0"/>
              <a:t>ВНИМАНИЕ</a:t>
            </a:r>
            <a:endParaRPr lang="ru-RU" sz="4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155</Words>
  <Application>Microsoft Office PowerPoint</Application>
  <PresentationFormat>Экран (4:3)</PresentationFormat>
  <Paragraphs>46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26</cp:revision>
  <dcterms:created xsi:type="dcterms:W3CDTF">2015-11-22T17:57:11Z</dcterms:created>
  <dcterms:modified xsi:type="dcterms:W3CDTF">2011-01-01T08:46:57Z</dcterms:modified>
</cp:coreProperties>
</file>