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1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208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7656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106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1358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987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2534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7639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6573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549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192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7821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E0713-6DC3-4890-9801-BA415D3AABE7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56494-C323-4FCB-8E94-4202A62470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2111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jubimaja-rodina.ru/stikhi/898-stikhi-pro-gorod-yurga.html" TargetMode="External"/><Relationship Id="rId7" Type="http://schemas.openxmlformats.org/officeDocument/2006/relationships/hyperlink" Target="https://yandex.ru/search/?text=&#1087;&#1088;&#1077;&#1079;&#1077;&#1085;&#1090;&#1072;&#1094;&#1080;&#1103;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sportal.ru/detskiy-sad/okruzhayushchiy-mir/2016/01/04/prezentatsiya-istoriya-goroda-yurgi" TargetMode="External"/><Relationship Id="rId5" Type="http://schemas.openxmlformats.org/officeDocument/2006/relationships/hyperlink" Target="https://znanio.ru/media/prezentatsiya_na_temu_yurga_moya_malaya_rodina-313400" TargetMode="External"/><Relationship Id="rId4" Type="http://schemas.openxmlformats.org/officeDocument/2006/relationships/hyperlink" Target="https://geraldika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639" y="-297"/>
            <a:ext cx="12333277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811369"/>
            <a:ext cx="114106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Microsoft JhengHei" pitchFamily="34" charset="-120"/>
                <a:cs typeface="Times New Roman" panose="02020603050405020304" pitchFamily="18" charset="0"/>
              </a:rPr>
              <a:t>Юрга –</a:t>
            </a:r>
          </a:p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Microsoft JhengHei" pitchFamily="34" charset="-120"/>
                <a:cs typeface="Times New Roman" panose="02020603050405020304" pitchFamily="18" charset="0"/>
              </a:rPr>
              <a:t>наша малая Родина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57038" y="4736757"/>
            <a:ext cx="2734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Составили воспитатели:</a:t>
            </a: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Матвеева Ю.В.,  Набиулина Г.М.</a:t>
            </a:r>
          </a:p>
        </p:txBody>
      </p:sp>
    </p:spTree>
    <p:extLst>
      <p:ext uri="{BB962C8B-B14F-4D97-AF65-F5344CB8AC3E}">
        <p14:creationId xmlns="" xmlns:p14="http://schemas.microsoft.com/office/powerpoint/2010/main" val="414897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1297"/>
            <a:ext cx="12192000" cy="7029297"/>
          </a:xfrm>
          <a:prstGeom prst="rect">
            <a:avLst/>
          </a:prstGeom>
        </p:spPr>
      </p:pic>
      <p:pic>
        <p:nvPicPr>
          <p:cNvPr id="5" name="Picture 2" descr="https://phototass1.cdnvideo.ru/width/1020_b9261fa1/tass/m2/uploads/i/20160630/42823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989" y="0"/>
            <a:ext cx="11483545" cy="680804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97496" y="1205948"/>
            <a:ext cx="39226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3098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2897"/>
            <a:ext cx="12193057" cy="70292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32" y="189471"/>
            <a:ext cx="5329882" cy="28650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197708"/>
            <a:ext cx="5354595" cy="28680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3589" y="3210640"/>
            <a:ext cx="7761353" cy="35237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00086" y="6281530"/>
            <a:ext cx="21500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Булатов Максим 6 лет</a:t>
            </a:r>
            <a:endParaRPr lang="ru-RU" sz="1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https://avatars.mds.yandex.net/get-snippets_images/41047/932cc46bd3d3539f8812a31101c864b1/414x310"/>
          <p:cNvPicPr>
            <a:picLocks noChangeAspect="1" noChangeArrowheads="1"/>
          </p:cNvPicPr>
          <p:nvPr/>
        </p:nvPicPr>
        <p:blipFill>
          <a:blip r:embed="rId6"/>
          <a:srcRect l="1068" t="2904" r="4716"/>
          <a:stretch>
            <a:fillRect/>
          </a:stretch>
        </p:blipFill>
        <p:spPr bwMode="auto">
          <a:xfrm>
            <a:off x="444843" y="3764692"/>
            <a:ext cx="3468131" cy="2478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4878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2897"/>
            <a:ext cx="12193057" cy="70292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26546" y="734096"/>
            <a:ext cx="70962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5924" y="156519"/>
            <a:ext cx="4217773" cy="656555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545496" y="1577009"/>
            <a:ext cx="795130" cy="3445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Юрга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0476" y="386595"/>
            <a:ext cx="1598970" cy="14586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454" y="2545492"/>
            <a:ext cx="1664043" cy="15075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6335" y="4868561"/>
            <a:ext cx="1672281" cy="15487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8105" y="2664783"/>
            <a:ext cx="1607290" cy="158594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97492" y="4909751"/>
            <a:ext cx="1677600" cy="1523999"/>
          </a:xfrm>
          <a:prstGeom prst="rect">
            <a:avLst/>
          </a:prstGeom>
        </p:spPr>
      </p:pic>
      <p:pic>
        <p:nvPicPr>
          <p:cNvPr id="14" name="Рисунок 13" descr="https://www.culture.ru/storage/images/edee4923-a75b-5dc3-8af1-12a5f8aa5f0c"/>
          <p:cNvPicPr/>
          <p:nvPr/>
        </p:nvPicPr>
        <p:blipFill>
          <a:blip r:embed="rId9"/>
          <a:srcRect l="56175" t="3460" r="24949" b="73703"/>
          <a:stretch>
            <a:fillRect/>
          </a:stretch>
        </p:blipFill>
        <p:spPr bwMode="auto">
          <a:xfrm>
            <a:off x="9042349" y="399910"/>
            <a:ext cx="1683315" cy="1634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15986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171297"/>
            <a:ext cx="12193057" cy="70292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72754" y="0"/>
            <a:ext cx="3734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Улицы поселка Юрга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82" y="523220"/>
            <a:ext cx="5223090" cy="28141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 b="7231"/>
          <a:stretch>
            <a:fillRect/>
          </a:stretch>
        </p:blipFill>
        <p:spPr>
          <a:xfrm>
            <a:off x="6422309" y="523220"/>
            <a:ext cx="4904717" cy="28131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082" y="3561001"/>
            <a:ext cx="5223090" cy="31153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2309" y="3583459"/>
            <a:ext cx="4912955" cy="30928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7874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85649"/>
            <a:ext cx="12193057" cy="69436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14" y="939115"/>
            <a:ext cx="5519093" cy="5247501"/>
          </a:xfrm>
          <a:prstGeom prst="rect">
            <a:avLst/>
          </a:prstGeom>
        </p:spPr>
      </p:pic>
      <p:pic>
        <p:nvPicPr>
          <p:cNvPr id="5" name="Picture 8" descr="https://ntgia.ru/wp-content/uploads/2015/06/179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85450" y="922639"/>
            <a:ext cx="5692898" cy="529693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021982" y="5808372"/>
            <a:ext cx="83068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90832" y="6087762"/>
            <a:ext cx="102066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для фронта -все для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35178" y="0"/>
            <a:ext cx="56264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1941-1945</a:t>
            </a:r>
            <a:endParaRPr lang="ru-RU" sz="5400" dirty="0"/>
          </a:p>
        </p:txBody>
      </p:sp>
    </p:spTree>
    <p:extLst>
      <p:ext uri="{BB962C8B-B14F-4D97-AF65-F5344CB8AC3E}">
        <p14:creationId xmlns="" xmlns:p14="http://schemas.microsoft.com/office/powerpoint/2010/main" val="819129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85649"/>
            <a:ext cx="12193057" cy="70292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66" y="98854"/>
            <a:ext cx="5331001" cy="33752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559" y="98854"/>
            <a:ext cx="5388490" cy="33857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t="3469"/>
          <a:stretch/>
        </p:blipFill>
        <p:spPr>
          <a:xfrm>
            <a:off x="6408559" y="3649362"/>
            <a:ext cx="5388490" cy="31850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366" y="3642982"/>
            <a:ext cx="5331001" cy="31914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09031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1297"/>
            <a:ext cx="12193057" cy="7029297"/>
          </a:xfrm>
          <a:prstGeom prst="rect">
            <a:avLst/>
          </a:prstGeom>
        </p:spPr>
      </p:pic>
      <p:pic>
        <p:nvPicPr>
          <p:cNvPr id="6" name="Picture 2" descr="https://avatars.mds.yandex.net/get-altay/1987173/2a000001725c53c27be592900b4b9db82196/XXL"/>
          <p:cNvPicPr>
            <a:picLocks noChangeAspect="1" noChangeArrowheads="1"/>
          </p:cNvPicPr>
          <p:nvPr/>
        </p:nvPicPr>
        <p:blipFill>
          <a:blip r:embed="rId3"/>
          <a:srcRect t="7047" r="5930" b="9919"/>
          <a:stretch>
            <a:fillRect/>
          </a:stretch>
        </p:blipFill>
        <p:spPr bwMode="auto">
          <a:xfrm>
            <a:off x="4265726" y="3550508"/>
            <a:ext cx="3840306" cy="2957383"/>
          </a:xfrm>
          <a:prstGeom prst="rect">
            <a:avLst/>
          </a:prstGeom>
          <a:noFill/>
        </p:spPr>
      </p:pic>
      <p:pic>
        <p:nvPicPr>
          <p:cNvPr id="8" name="Picture 4" descr="https://kraski-net.ru/wp-content/uploads/2020/03/Zavod-Tekhnoniko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0522" y="3534033"/>
            <a:ext cx="3515931" cy="2990336"/>
          </a:xfrm>
          <a:prstGeom prst="rect">
            <a:avLst/>
          </a:prstGeom>
          <a:noFill/>
        </p:spPr>
      </p:pic>
      <p:pic>
        <p:nvPicPr>
          <p:cNvPr id="5126" name="Picture 6" descr="https://www.dairynews.ru/upload/iblock/726/09.07.0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826" y="142326"/>
            <a:ext cx="3539719" cy="2897435"/>
          </a:xfrm>
          <a:prstGeom prst="rect">
            <a:avLst/>
          </a:prstGeom>
          <a:noFill/>
        </p:spPr>
      </p:pic>
      <p:pic>
        <p:nvPicPr>
          <p:cNvPr id="9" name="Picture 8" descr="https://img-fotki.yandex.ru/get/224193/201655053.23a/0_1809a7_c3eb1c2b_orig.jpg"/>
          <p:cNvPicPr>
            <a:picLocks noChangeAspect="1" noChangeArrowheads="1"/>
          </p:cNvPicPr>
          <p:nvPr/>
        </p:nvPicPr>
        <p:blipFill>
          <a:blip r:embed="rId6" cstate="print"/>
          <a:srcRect l="26678" t="25866" r="36373" b="13294"/>
          <a:stretch>
            <a:fillRect/>
          </a:stretch>
        </p:blipFill>
        <p:spPr bwMode="auto">
          <a:xfrm>
            <a:off x="2784389" y="2059461"/>
            <a:ext cx="1013254" cy="959771"/>
          </a:xfrm>
          <a:prstGeom prst="rect">
            <a:avLst/>
          </a:prstGeom>
          <a:noFill/>
        </p:spPr>
      </p:pic>
      <p:pic>
        <p:nvPicPr>
          <p:cNvPr id="5130" name="Picture 10" descr="https://avatars.mds.yandex.net/get-altay/1879888/2a0000016c03e92d79b7f3592cf59e8cc9a3/XXX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33456" y="164757"/>
            <a:ext cx="3378458" cy="2842054"/>
          </a:xfrm>
          <a:prstGeom prst="rect">
            <a:avLst/>
          </a:prstGeom>
          <a:noFill/>
        </p:spPr>
      </p:pic>
      <p:pic>
        <p:nvPicPr>
          <p:cNvPr id="5132" name="Picture 12" descr="https://i.ytimg.com/vi/KN_zuJPAoyQ/maxresdefaul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91914" y="156519"/>
            <a:ext cx="3822355" cy="2866767"/>
          </a:xfrm>
          <a:prstGeom prst="rect">
            <a:avLst/>
          </a:prstGeom>
          <a:noFill/>
        </p:spPr>
      </p:pic>
      <p:pic>
        <p:nvPicPr>
          <p:cNvPr id="5144" name="Picture 24" descr="http://arf-print.ru/userfiles/image/catalog/z150357054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91913" y="165099"/>
            <a:ext cx="613290" cy="547386"/>
          </a:xfrm>
          <a:prstGeom prst="rect">
            <a:avLst/>
          </a:prstGeom>
          <a:noFill/>
        </p:spPr>
      </p:pic>
      <p:pic>
        <p:nvPicPr>
          <p:cNvPr id="26" name="Рисунок 25" descr="https://p1.zoon.ru/3/1/540f785f40c088c7138cd403_5fe9d3a6b0b1c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59114" y="3566983"/>
            <a:ext cx="3352800" cy="2932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AutoShape 2" descr="http://xn----8sbagssill9aw5hpb.xn--p1ai/upload/content/images/clients/upackcenter/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http://xn----8sbagssill9aw5hpb.xn--p1ai/upload/content/images/clients/upackcenter/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Picture 10" descr="https://mnogosun.ru/photos/54036662/4_021592f8f6a422f619d14a7a3a814f8ejpg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906897" y="5535827"/>
            <a:ext cx="996781" cy="955590"/>
          </a:xfrm>
          <a:prstGeom prst="rect">
            <a:avLst/>
          </a:prstGeom>
          <a:noFill/>
        </p:spPr>
      </p:pic>
      <p:pic>
        <p:nvPicPr>
          <p:cNvPr id="7" name="Picture 6" descr="https://belady.online/wp-content/uploads/2020/12/oboi-paren-devushka-poceluy-4.jpg"/>
          <p:cNvPicPr>
            <a:picLocks noChangeAspect="1" noChangeArrowheads="1"/>
          </p:cNvPicPr>
          <p:nvPr/>
        </p:nvPicPr>
        <p:blipFill>
          <a:blip r:embed="rId12" cstate="print"/>
          <a:srcRect l="8078" r="41383" b="3904"/>
          <a:stretch>
            <a:fillRect/>
          </a:stretch>
        </p:blipFill>
        <p:spPr bwMode="auto">
          <a:xfrm>
            <a:off x="10901800" y="2059460"/>
            <a:ext cx="1001876" cy="947352"/>
          </a:xfrm>
          <a:prstGeom prst="rect">
            <a:avLst/>
          </a:prstGeom>
          <a:noFill/>
        </p:spPr>
      </p:pic>
      <p:sp>
        <p:nvSpPr>
          <p:cNvPr id="5128" name="AutoShape 8" descr="https://qruto.ru/images/2018/09/26/2062002/tehnonikol-uteplitel-penoplast-penopleks_1409672321_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https://qruto.ru/images/2018/09/26/2062002/tehnonikol-uteplitel-penoplast-penopleks_1409672321_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2" descr="https://qruto.ru/images/2018/09/26/2062002/tehnonikol-uteplitel-penoplast-penopleks_1409672321_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4" name="Picture 14" descr="https://st46.stpulscen.ru/images/product/272/412/269_big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51439" y="5567835"/>
            <a:ext cx="1013254" cy="956533"/>
          </a:xfrm>
          <a:prstGeom prst="rect">
            <a:avLst/>
          </a:prstGeom>
          <a:noFill/>
        </p:spPr>
      </p:pic>
      <p:pic>
        <p:nvPicPr>
          <p:cNvPr id="5136" name="Picture 16" descr="https://productcenter.ru/images/158460-kvas-zhivogo-brozhieniia-280x210.jpg"/>
          <p:cNvPicPr>
            <a:picLocks noChangeAspect="1" noChangeArrowheads="1"/>
          </p:cNvPicPr>
          <p:nvPr/>
        </p:nvPicPr>
        <p:blipFill>
          <a:blip r:embed="rId14"/>
          <a:srcRect l="20112" t="4773" r="22745" b="7094"/>
          <a:stretch>
            <a:fillRect/>
          </a:stretch>
        </p:blipFill>
        <p:spPr bwMode="auto">
          <a:xfrm>
            <a:off x="7117493" y="2059459"/>
            <a:ext cx="1005016" cy="963828"/>
          </a:xfrm>
          <a:prstGeom prst="rect">
            <a:avLst/>
          </a:prstGeom>
          <a:noFill/>
        </p:spPr>
      </p:pic>
      <p:pic>
        <p:nvPicPr>
          <p:cNvPr id="3" name="Picture 2" descr="Учения прошли на полигоне Тарское. "/>
          <p:cNvPicPr>
            <a:picLocks noChangeAspect="1" noChangeArrowheads="1"/>
          </p:cNvPicPr>
          <p:nvPr/>
        </p:nvPicPr>
        <p:blipFill>
          <a:blip r:embed="rId15"/>
          <a:srcRect t="16227"/>
          <a:stretch>
            <a:fillRect/>
          </a:stretch>
        </p:blipFill>
        <p:spPr bwMode="auto">
          <a:xfrm>
            <a:off x="6252516" y="5560542"/>
            <a:ext cx="1861751" cy="9349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19439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7029297"/>
          </a:xfrm>
          <a:prstGeom prst="rect">
            <a:avLst/>
          </a:prstGeom>
        </p:spPr>
      </p:pic>
      <p:pic>
        <p:nvPicPr>
          <p:cNvPr id="3" name="Picture 5" descr="C:\Users\VZ\Desktop\press-sluzh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398" y="676416"/>
            <a:ext cx="4645681" cy="5956001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5917" y="709368"/>
            <a:ext cx="5540466" cy="5956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20258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85649"/>
            <a:ext cx="12193057" cy="70292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486" y="114449"/>
            <a:ext cx="3233372" cy="31954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6615" y="3718288"/>
            <a:ext cx="8571719" cy="31397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37161" y="837450"/>
            <a:ext cx="59629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Глава города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Фомин Алексей Владимирович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8638" y="444097"/>
            <a:ext cx="2984580" cy="26081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31238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85649"/>
            <a:ext cx="12193057" cy="70292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970" y="830998"/>
            <a:ext cx="8743079" cy="59413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47741" y="1"/>
            <a:ext cx="8010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 пожаловать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0923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85649"/>
            <a:ext cx="12193057" cy="702929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78011" y="2653048"/>
            <a:ext cx="959708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создании презентации использованы материалы интернет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ресурсов: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://ljubimaja-rodina.ru/stikhi/898-stikhi-pro-gorod-yurga.html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https://geraldika.ru/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https://znanio.ru/media/prezentatsiya_na_temu_yurga_moya_malaya_rodina-313400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https://nsportal.ru/detskiy-sad/okruzhayushchiy-mir/2016/01/04/prezentatsiya-istoriya-goroda-yurgi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://yandex.ru/search/?text=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презентация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2744" y="2174789"/>
            <a:ext cx="6593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Использованные интернет ресурсы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94810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74</Words>
  <Application>Microsoft Office PowerPoint</Application>
  <PresentationFormat>Произвольный</PresentationFormat>
  <Paragraphs>40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Matveeva_ER_2021</dc:creator>
  <cp:lastModifiedBy>VZ</cp:lastModifiedBy>
  <cp:revision>44</cp:revision>
  <dcterms:created xsi:type="dcterms:W3CDTF">2022-03-26T16:21:43Z</dcterms:created>
  <dcterms:modified xsi:type="dcterms:W3CDTF">2022-04-03T05:07:03Z</dcterms:modified>
</cp:coreProperties>
</file>