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70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7" r:id="rId11"/>
    <p:sldId id="265" r:id="rId12"/>
    <p:sldId id="266" r:id="rId13"/>
    <p:sldId id="268" r:id="rId14"/>
    <p:sldId id="269" r:id="rId15"/>
    <p:sldId id="271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1" d="100"/>
          <a:sy n="61" d="100"/>
        </p:scale>
        <p:origin x="-941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B18B69-A337-489E-92B2-CB5A69496A3D}" type="datetimeFigureOut">
              <a:rPr lang="ru-RU" smtClean="0"/>
              <a:t>07.04.2022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E385C6-A16C-4B4B-AE4D-004767F972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909222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B18B69-A337-489E-92B2-CB5A69496A3D}" type="datetimeFigureOut">
              <a:rPr lang="ru-RU" smtClean="0"/>
              <a:t>07.04.2022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E385C6-A16C-4B4B-AE4D-004767F972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19314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B18B69-A337-489E-92B2-CB5A69496A3D}" type="datetimeFigureOut">
              <a:rPr lang="ru-RU" smtClean="0"/>
              <a:t>07.04.2022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E385C6-A16C-4B4B-AE4D-004767F972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984859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B18B69-A337-489E-92B2-CB5A69496A3D}" type="datetimeFigureOut">
              <a:rPr lang="ru-RU" smtClean="0"/>
              <a:t>07.04.2022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E385C6-A16C-4B4B-AE4D-004767F972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333745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B18B69-A337-489E-92B2-CB5A69496A3D}" type="datetimeFigureOut">
              <a:rPr lang="ru-RU" smtClean="0"/>
              <a:t>07.04.2022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E385C6-A16C-4B4B-AE4D-004767F972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84795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B18B69-A337-489E-92B2-CB5A69496A3D}" type="datetimeFigureOut">
              <a:rPr lang="ru-RU" smtClean="0"/>
              <a:t>07.04.2022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E385C6-A16C-4B4B-AE4D-004767F972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03926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B18B69-A337-489E-92B2-CB5A69496A3D}" type="datetimeFigureOut">
              <a:rPr lang="ru-RU" smtClean="0"/>
              <a:t>07.04.2022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E385C6-A16C-4B4B-AE4D-004767F972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92228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B18B69-A337-489E-92B2-CB5A69496A3D}" type="datetimeFigureOut">
              <a:rPr lang="ru-RU" smtClean="0"/>
              <a:t>07.04.2022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E385C6-A16C-4B4B-AE4D-004767F972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81918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B18B69-A337-489E-92B2-CB5A69496A3D}" type="datetimeFigureOut">
              <a:rPr lang="ru-RU" smtClean="0"/>
              <a:t>07.04.2022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E385C6-A16C-4B4B-AE4D-004767F972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38304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B18B69-A337-489E-92B2-CB5A69496A3D}" type="datetimeFigureOut">
              <a:rPr lang="ru-RU" smtClean="0"/>
              <a:t>07.04.2022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E385C6-A16C-4B4B-AE4D-004767F972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78053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B18B69-A337-489E-92B2-CB5A69496A3D}" type="datetimeFigureOut">
              <a:rPr lang="ru-RU" smtClean="0"/>
              <a:t>07.04.2022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E385C6-A16C-4B4B-AE4D-004767F972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69837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B18B69-A337-489E-92B2-CB5A69496A3D}" type="datetimeFigureOut">
              <a:rPr lang="ru-RU" smtClean="0"/>
              <a:t>07.04.2022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E385C6-A16C-4B4B-AE4D-004767F972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70302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143000"/>
            <a:ext cx="6864424" cy="457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858" y="-61460"/>
            <a:ext cx="7977062" cy="14270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347864" y="5445224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kern="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Презентацию подготовила:</a:t>
            </a:r>
            <a:br>
              <a:rPr lang="ru-RU" b="1" kern="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kern="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воспитатель Хайруллина А.Н</a:t>
            </a:r>
          </a:p>
          <a:p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                   2022г.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236439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73491" y="692696"/>
            <a:ext cx="842493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Программное </a:t>
            </a:r>
            <a:r>
              <a:rPr lang="ru-RU" b="1" dirty="0" smtClean="0"/>
              <a:t>содержание:</a:t>
            </a:r>
            <a:endParaRPr lang="ru-RU" dirty="0"/>
          </a:p>
          <a:p>
            <a:r>
              <a:rPr lang="ru-RU" b="1" u="sng" dirty="0"/>
              <a:t>Обучающие</a:t>
            </a:r>
            <a:endParaRPr lang="ru-RU" dirty="0"/>
          </a:p>
          <a:p>
            <a:r>
              <a:rPr lang="ru-RU" dirty="0"/>
              <a:t>Учить предотвращать опасную ситуацию с помощью знаний личной безопасности;</a:t>
            </a:r>
          </a:p>
          <a:p>
            <a:r>
              <a:rPr lang="ru-RU" dirty="0"/>
              <a:t>Учить детей,  по какому адресу обращаться  «Если случилась внезапно беда»</a:t>
            </a:r>
          </a:p>
          <a:p>
            <a:r>
              <a:rPr lang="ru-RU" b="1" u="sng" dirty="0"/>
              <a:t>Развивающие</a:t>
            </a:r>
            <a:endParaRPr lang="ru-RU" dirty="0"/>
          </a:p>
          <a:p>
            <a:r>
              <a:rPr lang="ru-RU" dirty="0"/>
              <a:t>     1. Развивать способность делать выводы;</a:t>
            </a:r>
          </a:p>
          <a:p>
            <a:r>
              <a:rPr lang="ru-RU" dirty="0"/>
              <a:t>     2. Закрепление знаний детей о правилах безопасного поведения в различных ситуациях, об опасных предметах</a:t>
            </a:r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3140968"/>
            <a:ext cx="3633034" cy="34163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0" y="147365"/>
            <a:ext cx="363157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/>
              <a:t>         Тема: «Безопасность в быту».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17403283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51989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354810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150860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889659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096697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292404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709517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9043507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8307111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4039412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5746909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008050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TextBox 1"/>
          <p:cNvPicPr>
            <a:picLocks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63688" y="1988840"/>
            <a:ext cx="6120680" cy="307181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54129587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</TotalTime>
  <Words>29</Words>
  <Application>Microsoft Office PowerPoint</Application>
  <PresentationFormat>Экран (4:3)</PresentationFormat>
  <Paragraphs>10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Krokoz™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Альфина</dc:creator>
  <cp:lastModifiedBy>Альфина</cp:lastModifiedBy>
  <cp:revision>3</cp:revision>
  <dcterms:created xsi:type="dcterms:W3CDTF">2022-04-07T13:59:56Z</dcterms:created>
  <dcterms:modified xsi:type="dcterms:W3CDTF">2022-04-07T14:28:46Z</dcterms:modified>
</cp:coreProperties>
</file>