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4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02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057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1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831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151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22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752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75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906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942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448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C82FD-48A4-4AA2-B48F-79CF91A2F35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C7935-099A-4047-9F40-057ADA9ECC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91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58" y="-61460"/>
            <a:ext cx="7977062" cy="1427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5936" y="58052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Презентацию подготовила:</a:t>
            </a:r>
            <a:b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Хайруллина А.Н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2022г.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595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5565" y="188640"/>
            <a:ext cx="83529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Аутизм </a:t>
            </a:r>
            <a:r>
              <a:rPr lang="ru-RU" dirty="0"/>
              <a:t>– нарушение психического развития, сопровождающееся дефицитом социальных взаимодействий, затруднением взаимного контакта при общении с другими людьми, повторяющимися действиями и ограничением интересов. Причины развития заболевания до конца не выяснены, большинство ученых предполагает связь с врожденной дисфункцией мозга. Аутизм обычно диагностируется в возрасте до 3 лет, первые признаки могут быть заметны уже в младенчестве. Полное выздоровление считается невозможным, однако иногда диагноз с возрастом снимают. Целью лечения является социальная адаптация и развитие навыков самообслуживания.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04725"/>
            <a:ext cx="6192688" cy="375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310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060575"/>
            <a:ext cx="3657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96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203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07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66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678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913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11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786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3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</Words>
  <Application>Microsoft Office PowerPoint</Application>
  <PresentationFormat>Экран (4:3)</PresentationFormat>
  <Paragraphs>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Альфина</dc:creator>
  <cp:lastModifiedBy>Альфина</cp:lastModifiedBy>
  <cp:revision>5</cp:revision>
  <dcterms:created xsi:type="dcterms:W3CDTF">2022-04-07T12:58:01Z</dcterms:created>
  <dcterms:modified xsi:type="dcterms:W3CDTF">2022-04-07T13:42:57Z</dcterms:modified>
</cp:coreProperties>
</file>