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33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11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36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67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59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682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991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680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14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02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18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65749-4F33-40DC-8365-BA430B776263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56895-A34B-4338-B3BF-69021FFF95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9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4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55"/>
            <a:ext cx="6077527" cy="67933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526" y="147782"/>
            <a:ext cx="6012873" cy="671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01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236" y="0"/>
            <a:ext cx="8515928" cy="676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34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7852" y="-2484583"/>
            <a:ext cx="6576291" cy="1182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71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37" y="0"/>
            <a:ext cx="11804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60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</cp:revision>
  <dcterms:created xsi:type="dcterms:W3CDTF">2022-04-18T18:23:05Z</dcterms:created>
  <dcterms:modified xsi:type="dcterms:W3CDTF">2022-04-18T18:30:24Z</dcterms:modified>
</cp:coreProperties>
</file>