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8" r:id="rId4"/>
    <p:sldId id="259" r:id="rId5"/>
    <p:sldId id="260" r:id="rId6"/>
    <p:sldId id="267" r:id="rId7"/>
    <p:sldId id="261" r:id="rId8"/>
    <p:sldId id="257" r:id="rId9"/>
    <p:sldId id="263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kk-K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Уголок природы, календарь природы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6314" y="3929066"/>
            <a:ext cx="4143404" cy="1785950"/>
          </a:xfrm>
        </p:spPr>
        <p:txBody>
          <a:bodyPr>
            <a:normAutofit/>
          </a:bodyPr>
          <a:lstStyle/>
          <a:p>
            <a:r>
              <a:rPr lang="kk-KZ" sz="2000" dirty="0" smtClean="0">
                <a:solidFill>
                  <a:schemeClr val="tx1"/>
                </a:solidFill>
              </a:rPr>
              <a:t>Группа: “Светлячки”</a:t>
            </a:r>
          </a:p>
          <a:p>
            <a:r>
              <a:rPr lang="kk-KZ" sz="2000" dirty="0" smtClean="0">
                <a:solidFill>
                  <a:schemeClr val="tx1"/>
                </a:solidFill>
              </a:rPr>
              <a:t>Преподаватель: Жакипбекова М.Ж.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488" y="6143644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dirty="0" smtClean="0"/>
              <a:t>Усть</a:t>
            </a:r>
            <a:r>
              <a:rPr lang="ru-RU" dirty="0" smtClean="0"/>
              <a:t>-</a:t>
            </a:r>
            <a:r>
              <a:rPr lang="ru-RU" dirty="0" err="1" smtClean="0"/>
              <a:t>Каменогорск</a:t>
            </a:r>
            <a:r>
              <a:rPr lang="ru-RU" dirty="0" smtClean="0"/>
              <a:t>, 2020 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Уголок природы предоставляет возможность сосредоточить внимание дете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Содержание уголка природы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7536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Требования к уголку природы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Задачи уголка природы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7536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Уголок природы в младших группах Малыши должны научиться узнавать 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Младшая групп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447675"/>
            <a:ext cx="97536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player.myshared.ru/6/573270/slides/slide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7" y="-17908"/>
            <a:ext cx="9644131" cy="74474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player.myshared.ru/6/573270/slides/slide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Только так шаг за шагом мы сможем  привить детям бережное, любовное отношение к окружающему миру! Берегите природу друзья!!!  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47675"/>
            <a:ext cx="97536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</TotalTime>
  <Words>21</Words>
  <PresentationFormat>Экран (4:3)</PresentationFormat>
  <Paragraphs>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Уголок природы, календарь природы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</cp:revision>
  <dcterms:created xsi:type="dcterms:W3CDTF">2022-02-22T07:01:12Z</dcterms:created>
  <dcterms:modified xsi:type="dcterms:W3CDTF">2022-02-22T07:41:36Z</dcterms:modified>
</cp:coreProperties>
</file>