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B79D7-F9A0-4C92-A331-DABFBC808D8E}" type="datetimeFigureOut">
              <a:rPr lang="ru-RU" smtClean="0"/>
              <a:t>20.03.2022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F7B72B-FF78-4600-BAB8-F9A6F039FC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054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F7B72B-FF78-4600-BAB8-F9A6F039FC6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734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20.03.2022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10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20.03.2022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686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20.03.2022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27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20.03.2022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46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20.03.2022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402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20.03.2022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847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20.03.2022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130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20.03.2022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818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20.03.2022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398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20.03.2022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781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20.03.2022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4785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20.03.2022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442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20.03.2022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3689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20.03.2022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11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20.03.2022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683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20.03.2022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004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C2A2B-63FA-4424-9CC1-FE623C4FF162}" type="datetimeFigureOut">
              <a:rPr lang="ru-RU" smtClean="0"/>
              <a:t>20.03.2022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670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Наш проект «Письмо солдату»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15201" y="1930400"/>
            <a:ext cx="3245224" cy="4246562"/>
          </a:xfrm>
        </p:spPr>
        <p:txBody>
          <a:bodyPr>
            <a:normAutofit fontScale="70000" lnSpcReduction="20000"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Автор:</a:t>
            </a:r>
          </a:p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Сергиенко Татьяна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 Александровна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Педагог дополнительного образования высшей квалификационной категории, руководитель детского объединения «Юный корреспондент»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МАНУ ДО Дом художественного творчества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детей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Корреспондент газеты «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Кореновские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вести»</a:t>
            </a:r>
            <a:endParaRPr lang="ru-RU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МО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Кореновский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район</a:t>
            </a:r>
          </a:p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2022 год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1620604"/>
            <a:ext cx="6493902" cy="4329268"/>
          </a:xfrm>
        </p:spPr>
      </p:pic>
    </p:spTree>
    <p:extLst>
      <p:ext uri="{BB962C8B-B14F-4D97-AF65-F5344CB8AC3E}">
        <p14:creationId xmlns:p14="http://schemas.microsoft.com/office/powerpoint/2010/main" val="718461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341" y="421341"/>
            <a:ext cx="3787588" cy="1210269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Начало начал…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Еще в декабре 2018 года мы начали работу в проекте «Письмо солдату». </a:t>
            </a:r>
            <a:r>
              <a:rPr lang="ru-RU" dirty="0" err="1" smtClean="0"/>
              <a:t>Юнкоры</a:t>
            </a:r>
            <a:r>
              <a:rPr lang="ru-RU" dirty="0" smtClean="0"/>
              <a:t> побывали на экскурсиях в войсковых частях </a:t>
            </a:r>
            <a:r>
              <a:rPr lang="ru-RU" dirty="0" err="1" smtClean="0"/>
              <a:t>Кореновского</a:t>
            </a:r>
            <a:r>
              <a:rPr lang="ru-RU" dirty="0" smtClean="0"/>
              <a:t> местного гарнизона у ракетчиков и зенитчиков, топографов и вертолетчиков… </a:t>
            </a:r>
          </a:p>
          <a:p>
            <a:r>
              <a:rPr lang="ru-RU" dirty="0" smtClean="0"/>
              <a:t>Первые письма </a:t>
            </a:r>
            <a:r>
              <a:rPr lang="ru-RU" dirty="0" err="1" smtClean="0"/>
              <a:t>юнкоры</a:t>
            </a:r>
            <a:r>
              <a:rPr lang="ru-RU" dirty="0" smtClean="0"/>
              <a:t> написали ракетчикам, и с тех пор продолжается наша дружба.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881" y="291810"/>
            <a:ext cx="4018616" cy="26796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386" y="2330823"/>
            <a:ext cx="3871994" cy="258183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540" y="3915473"/>
            <a:ext cx="3313695" cy="220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66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69576"/>
          </a:xfrm>
        </p:spPr>
        <p:txBody>
          <a:bodyPr/>
          <a:lstStyle/>
          <a:p>
            <a:r>
              <a:rPr lang="ru-RU" dirty="0" smtClean="0"/>
              <a:t>Здравствуй, дорогой солдат..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Особенно активно наш проект продолжил свою работу с осени 2021 года.</a:t>
            </a:r>
          </a:p>
          <a:p>
            <a:r>
              <a:rPr lang="ru-RU" dirty="0" smtClean="0"/>
              <a:t>По договоренности с начальником </a:t>
            </a:r>
            <a:r>
              <a:rPr lang="ru-RU" dirty="0" err="1" smtClean="0"/>
              <a:t>Кореновского</a:t>
            </a:r>
            <a:r>
              <a:rPr lang="ru-RU" dirty="0" smtClean="0"/>
              <a:t> местного гарнизона мы написали письма солдатам по призыву, принимающим Присягу.</a:t>
            </a:r>
          </a:p>
          <a:p>
            <a:r>
              <a:rPr lang="ru-RU" dirty="0" smtClean="0"/>
              <a:t>В день принятия Присяги на торжественном построении в воинских частях каждому солдату было вручено письмо от </a:t>
            </a:r>
            <a:r>
              <a:rPr lang="ru-RU" dirty="0" err="1" smtClean="0"/>
              <a:t>кореновского</a:t>
            </a:r>
            <a:r>
              <a:rPr lang="ru-RU" dirty="0" smtClean="0"/>
              <a:t> </a:t>
            </a:r>
            <a:r>
              <a:rPr lang="ru-RU" dirty="0" err="1" smtClean="0"/>
              <a:t>юнкора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61" y="3164541"/>
            <a:ext cx="4155141" cy="2770094"/>
          </a:xfrm>
          <a:prstGeom prst="rect">
            <a:avLst/>
          </a:prstGeom>
        </p:spPr>
      </p:pic>
      <p:sp>
        <p:nvSpPr>
          <p:cNvPr id="9" name="Объект 8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280148" cy="38807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Вручение солдатам писем </a:t>
            </a:r>
            <a:r>
              <a:rPr lang="ru-RU" dirty="0" err="1" smtClean="0"/>
              <a:t>юнкоров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2942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</p:spPr>
        <p:txBody>
          <a:bodyPr>
            <a:normAutofit/>
          </a:bodyPr>
          <a:lstStyle/>
          <a:p>
            <a:r>
              <a:rPr lang="ru-RU" dirty="0" smtClean="0"/>
              <a:t>Расскажи мне о себе…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88807" y="1780580"/>
            <a:ext cx="3936229" cy="2218180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13294" y="2160589"/>
            <a:ext cx="3760710" cy="3880773"/>
          </a:xfrm>
        </p:spPr>
        <p:txBody>
          <a:bodyPr/>
          <a:lstStyle/>
          <a:p>
            <a:r>
              <a:rPr lang="ru-RU" dirty="0" smtClean="0"/>
              <a:t>Всего в ноябре – декабре  прошлого года и в начале января нынешнего </a:t>
            </a:r>
            <a:r>
              <a:rPr lang="ru-RU" dirty="0" err="1" smtClean="0"/>
              <a:t>юнкорами</a:t>
            </a:r>
            <a:r>
              <a:rPr lang="ru-RU" dirty="0" smtClean="0"/>
              <a:t>,  было написано около 400 писем.</a:t>
            </a:r>
          </a:p>
          <a:p>
            <a:r>
              <a:rPr lang="ru-RU" dirty="0" smtClean="0"/>
              <a:t>Обращаясь в воинских частях гарнизона на торжественном построении в день принятия Присяги к солдатам, я всегда говорила о том, что эти письма написаны не под диктовку, а от сердца, и ребята ждут ответа. 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613" y="3837443"/>
            <a:ext cx="3097036" cy="206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18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4753"/>
          </a:xfrm>
        </p:spPr>
        <p:txBody>
          <a:bodyPr/>
          <a:lstStyle/>
          <a:p>
            <a:r>
              <a:rPr lang="ru-RU" dirty="0" smtClean="0"/>
              <a:t>Вам письмо!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7335" y="1882588"/>
            <a:ext cx="3840878" cy="4158773"/>
          </a:xfrm>
        </p:spPr>
        <p:txBody>
          <a:bodyPr>
            <a:normAutofit/>
          </a:bodyPr>
          <a:lstStyle/>
          <a:p>
            <a:r>
              <a:rPr lang="ru-RU" dirty="0" err="1" smtClean="0"/>
              <a:t>Юнкоры</a:t>
            </a:r>
            <a:r>
              <a:rPr lang="ru-RU" dirty="0" smtClean="0"/>
              <a:t> были очень тронуты, когда из воинских частей нам стали приходить ответы от солдат. </a:t>
            </a:r>
            <a:r>
              <a:rPr lang="ru-RU" dirty="0" smtClean="0"/>
              <a:t>Эти письма передавали заместители командиров подразделений.</a:t>
            </a:r>
          </a:p>
          <a:p>
            <a:r>
              <a:rPr lang="ru-RU" dirty="0" smtClean="0"/>
              <a:t>Солдаты рассказывали о себе, как идет служба, и о том, кто их ждет дома.</a:t>
            </a:r>
          </a:p>
          <a:p>
            <a:r>
              <a:rPr lang="ru-RU" dirty="0" smtClean="0"/>
              <a:t>Многие </a:t>
            </a:r>
            <a:r>
              <a:rPr lang="ru-RU" dirty="0" err="1" smtClean="0"/>
              <a:t>юнкоры</a:t>
            </a:r>
            <a:r>
              <a:rPr lang="ru-RU" dirty="0" smtClean="0"/>
              <a:t> получили более десятка ответных писем, и переписка активно продолжается.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925" y="1747110"/>
            <a:ext cx="4184650" cy="235386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506" y="3905249"/>
            <a:ext cx="3926541" cy="220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144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</p:spPr>
        <p:txBody>
          <a:bodyPr/>
          <a:lstStyle/>
          <a:p>
            <a:r>
              <a:rPr lang="ru-RU" dirty="0" smtClean="0"/>
              <a:t>С праздником, друзья!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068" y="1673512"/>
            <a:ext cx="4183062" cy="2614413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31106" y="2160589"/>
            <a:ext cx="3128682" cy="3880773"/>
          </a:xfrm>
        </p:spPr>
        <p:txBody>
          <a:bodyPr>
            <a:normAutofit/>
          </a:bodyPr>
          <a:lstStyle/>
          <a:p>
            <a:r>
              <a:rPr lang="ru-RU" dirty="0" smtClean="0"/>
              <a:t>Юные корреспонденты не забывают порадовать своих друзей в праздничные дни.</a:t>
            </a:r>
          </a:p>
          <a:p>
            <a:r>
              <a:rPr lang="ru-RU" dirty="0" smtClean="0"/>
              <a:t>В декабре для солдат </a:t>
            </a:r>
            <a:r>
              <a:rPr lang="ru-RU" dirty="0" err="1" smtClean="0"/>
              <a:t>юнкоры</a:t>
            </a:r>
            <a:r>
              <a:rPr lang="ru-RU" dirty="0" smtClean="0"/>
              <a:t> изготовили и передали в воинские части  самодельные Новогодние открытки. В феврале -листовки и плакаты к Дню Защитника Отечества. 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95" y="3670497"/>
            <a:ext cx="3762188" cy="250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999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8546"/>
            <a:ext cx="10453255" cy="757960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Публикации в СМИ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334" y="1230022"/>
            <a:ext cx="4183062" cy="2870953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15952" y="2160589"/>
            <a:ext cx="2658051" cy="3880773"/>
          </a:xfrm>
        </p:spPr>
        <p:txBody>
          <a:bodyPr/>
          <a:lstStyle/>
          <a:p>
            <a:r>
              <a:rPr lang="ru-RU" dirty="0" smtClean="0"/>
              <a:t>Многие материалы нашего проекта регулярно публикуются в районной общественно-политической газете «</a:t>
            </a:r>
            <a:r>
              <a:rPr lang="ru-RU" dirty="0" err="1" smtClean="0"/>
              <a:t>Кореновские</a:t>
            </a:r>
            <a:r>
              <a:rPr lang="ru-RU" dirty="0" smtClean="0"/>
              <a:t> вести», в </a:t>
            </a:r>
            <a:r>
              <a:rPr lang="ru-RU" dirty="0" err="1" smtClean="0"/>
              <a:t>соцсетях</a:t>
            </a:r>
            <a:r>
              <a:rPr lang="ru-RU" dirty="0" smtClean="0"/>
              <a:t>, в группе </a:t>
            </a:r>
            <a:r>
              <a:rPr lang="ru-RU" dirty="0" err="1" smtClean="0"/>
              <a:t>Вконтакте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009" y="2552920"/>
            <a:ext cx="3183591" cy="444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225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Использованные материалы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В презентации проекта «Письмо солдату» использованы материалы из архива детского объединения «Юный корреспондент» Дома художественного творчества детей МО </a:t>
            </a:r>
            <a:r>
              <a:rPr lang="ru-RU" dirty="0" err="1" smtClean="0"/>
              <a:t>Кореновский</a:t>
            </a:r>
            <a:r>
              <a:rPr lang="ru-RU" dirty="0" smtClean="0"/>
              <a:t> район и газеты «</a:t>
            </a:r>
            <a:r>
              <a:rPr lang="ru-RU" dirty="0" err="1" smtClean="0"/>
              <a:t>Кореновские</a:t>
            </a:r>
            <a:r>
              <a:rPr lang="ru-RU" dirty="0" smtClean="0"/>
              <a:t> вести»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620" y="1930400"/>
            <a:ext cx="4184650" cy="2353865"/>
          </a:xfrm>
        </p:spPr>
      </p:pic>
    </p:spTree>
    <p:extLst>
      <p:ext uri="{BB962C8B-B14F-4D97-AF65-F5344CB8AC3E}">
        <p14:creationId xmlns:p14="http://schemas.microsoft.com/office/powerpoint/2010/main" val="1387463266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165</TotalTime>
  <Words>370</Words>
  <Application>Microsoft Office PowerPoint</Application>
  <PresentationFormat>Широкоэкранный</PresentationFormat>
  <Paragraphs>31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Trebuchet MS</vt:lpstr>
      <vt:lpstr>Wingdings 3</vt:lpstr>
      <vt:lpstr>Грань</vt:lpstr>
      <vt:lpstr>Наш проект «Письмо солдату»</vt:lpstr>
      <vt:lpstr>Начало начал…</vt:lpstr>
      <vt:lpstr>Здравствуй, дорогой солдат.. </vt:lpstr>
      <vt:lpstr>Расскажи мне о себе…</vt:lpstr>
      <vt:lpstr>Вам письмо!</vt:lpstr>
      <vt:lpstr>С праздником, друзья!</vt:lpstr>
      <vt:lpstr>Публикации в СМИ</vt:lpstr>
      <vt:lpstr>Использованные материалы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Индивидуальная работа с учащимися, как один из показателей повышения качества обучения.</dc:title>
  <dc:creator>LENOVO</dc:creator>
  <cp:lastModifiedBy>LENOVO</cp:lastModifiedBy>
  <cp:revision>16</cp:revision>
  <dcterms:created xsi:type="dcterms:W3CDTF">2022-02-25T19:28:50Z</dcterms:created>
  <dcterms:modified xsi:type="dcterms:W3CDTF">2022-03-20T12:25:50Z</dcterms:modified>
</cp:coreProperties>
</file>