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1158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4B5CD-503A-4386-88C8-49460FFCF689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E3FCF6B-F484-4ECF-9F54-2D910ABBCA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4B5CD-503A-4386-88C8-49460FFCF689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E3FCF6B-F484-4ECF-9F54-2D910ABBCA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4B5CD-503A-4386-88C8-49460FFCF689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E3FCF6B-F484-4ECF-9F54-2D910ABBCA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DCA4B5CD-503A-4386-88C8-49460FFCF689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FCF6B-F484-4ECF-9F54-2D910ABBCA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4B5CD-503A-4386-88C8-49460FFCF689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E3FCF6B-F484-4ECF-9F54-2D910ABBCA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4B5CD-503A-4386-88C8-49460FFCF689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E3FCF6B-F484-4ECF-9F54-2D910ABBCA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4B5CD-503A-4386-88C8-49460FFCF689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E3FCF6B-F484-4ECF-9F54-2D910ABBCA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E3FCF6B-F484-4ECF-9F54-2D910ABBCA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4B5CD-503A-4386-88C8-49460FFCF689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E3FCF6B-F484-4ECF-9F54-2D910ABBCA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CA4B5CD-503A-4386-88C8-49460FFCF689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4B5CD-503A-4386-88C8-49460FFCF689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FCF6B-F484-4ECF-9F54-2D910ABBCA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E3FCF6B-F484-4ECF-9F54-2D910ABBCA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4B5CD-503A-4386-88C8-49460FFCF689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CA4B5CD-503A-4386-88C8-49460FFCF689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E3FCF6B-F484-4ECF-9F54-2D910ABBCA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3611606"/>
            <a:ext cx="7772400" cy="248168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Занятие по правилам безопасности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Составила </a:t>
            </a:r>
            <a:r>
              <a:rPr lang="ru-RU" dirty="0">
                <a:solidFill>
                  <a:srgbClr val="FF0000"/>
                </a:solidFill>
              </a:rPr>
              <a:t> 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>
                <a:solidFill>
                  <a:srgbClr val="FF0000"/>
                </a:solidFill>
              </a:rPr>
              <a:t>\</a:t>
            </a:r>
            <a:r>
              <a:rPr lang="ru-RU" dirty="0" smtClean="0">
                <a:solidFill>
                  <a:srgbClr val="FF0000"/>
                </a:solidFill>
              </a:rPr>
              <a:t>учитель начальных классов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Калинина С. В.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Есть правила на свете, должны их знать все дети!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86610"/>
          </a:xfrm>
        </p:spPr>
        <p:txBody>
          <a:bodyPr>
            <a:normAutofit/>
          </a:bodyPr>
          <a:lstStyle/>
          <a:p>
            <a:r>
              <a:rPr lang="ru-RU" dirty="0" smtClean="0"/>
              <a:t>Есть правила на свете,</a:t>
            </a:r>
            <a:br>
              <a:rPr lang="ru-RU" dirty="0" smtClean="0"/>
            </a:br>
            <a:r>
              <a:rPr lang="ru-RU" dirty="0" smtClean="0"/>
              <a:t>Должны их знать все дети.</a:t>
            </a:r>
            <a:br>
              <a:rPr lang="ru-RU" dirty="0" smtClean="0"/>
            </a:br>
            <a:r>
              <a:rPr lang="ru-RU" dirty="0" smtClean="0"/>
              <a:t>Сейчас отправимся мы в путь,</a:t>
            </a:r>
            <a:br>
              <a:rPr lang="ru-RU" dirty="0" smtClean="0"/>
            </a:br>
            <a:r>
              <a:rPr lang="ru-RU" dirty="0" smtClean="0"/>
              <a:t>В страну, где правила живут.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239447-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246246"/>
            <a:ext cx="3276364" cy="28227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66530"/>
          </a:xfrm>
        </p:spPr>
        <p:txBody>
          <a:bodyPr/>
          <a:lstStyle/>
          <a:p>
            <a:r>
              <a:rPr lang="ru-RU" dirty="0" smtClean="0"/>
              <a:t>Знаем правила мы все,</a:t>
            </a:r>
            <a:br>
              <a:rPr lang="ru-RU" dirty="0" smtClean="0"/>
            </a:br>
            <a:r>
              <a:rPr lang="ru-RU" dirty="0" smtClean="0"/>
              <a:t>Мы уверены в себе.</a:t>
            </a:r>
            <a:br>
              <a:rPr lang="ru-RU" dirty="0" smtClean="0"/>
            </a:br>
            <a:r>
              <a:rPr lang="ru-RU" dirty="0" smtClean="0"/>
              <a:t>Там, куда мы попадём,</a:t>
            </a:r>
            <a:br>
              <a:rPr lang="ru-RU" dirty="0" smtClean="0"/>
            </a:br>
            <a:r>
              <a:rPr lang="ru-RU" dirty="0" smtClean="0"/>
              <a:t>Вместе мы не пропадём.</a:t>
            </a:r>
            <a:endParaRPr lang="ru-RU" dirty="0"/>
          </a:p>
        </p:txBody>
      </p:sp>
      <p:pic>
        <p:nvPicPr>
          <p:cNvPr id="3" name="Рисунок 2" descr="2941288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8224" y="0"/>
            <a:ext cx="2276475" cy="3238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Страна правил безопасности</a:t>
            </a:r>
            <a:endParaRPr lang="ru-RU" dirty="0"/>
          </a:p>
        </p:txBody>
      </p:sp>
      <p:pic>
        <p:nvPicPr>
          <p:cNvPr id="4" name="Содержимое 3" descr="101862008_4635570_6.pn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539552" y="1120743"/>
            <a:ext cx="3754909" cy="4612513"/>
          </a:xfrm>
        </p:spPr>
      </p:pic>
      <p:pic>
        <p:nvPicPr>
          <p:cNvPr id="5" name="Рисунок 4" descr="b_c589e5f3f75607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2564904"/>
            <a:ext cx="3705158" cy="40029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1720" y="5661248"/>
            <a:ext cx="26741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Неприятность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48264" y="1700808"/>
            <a:ext cx="1148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Беда 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Назови и разложи по местам</a:t>
            </a:r>
            <a:endParaRPr lang="ru-RU" dirty="0"/>
          </a:p>
        </p:txBody>
      </p:sp>
      <p:pic>
        <p:nvPicPr>
          <p:cNvPr id="4" name="Содержимое 3" descr="1856ca6de05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124745"/>
            <a:ext cx="2269818" cy="2088232"/>
          </a:xfrm>
        </p:spPr>
      </p:pic>
      <p:pic>
        <p:nvPicPr>
          <p:cNvPr id="5" name="Рисунок 4" descr="0014713_ящики_для_инструментов_prorab_ib19_3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6136" y="4581128"/>
            <a:ext cx="2857500" cy="1952625"/>
          </a:xfrm>
          <a:prstGeom prst="rect">
            <a:avLst/>
          </a:prstGeom>
        </p:spPr>
      </p:pic>
      <p:pic>
        <p:nvPicPr>
          <p:cNvPr id="6" name="Рисунок 5" descr="64-9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27784" y="1124744"/>
            <a:ext cx="2831976" cy="1885034"/>
          </a:xfrm>
          <a:prstGeom prst="rect">
            <a:avLst/>
          </a:prstGeom>
        </p:spPr>
      </p:pic>
      <p:pic>
        <p:nvPicPr>
          <p:cNvPr id="7" name="Рисунок 6" descr="2161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39952" y="2420888"/>
            <a:ext cx="2863585" cy="2147689"/>
          </a:xfrm>
          <a:prstGeom prst="rect">
            <a:avLst/>
          </a:prstGeom>
        </p:spPr>
      </p:pic>
      <p:pic>
        <p:nvPicPr>
          <p:cNvPr id="8" name="Рисунок 7" descr="89924-60x6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32240" y="1268760"/>
            <a:ext cx="2032000" cy="2032000"/>
          </a:xfrm>
          <a:prstGeom prst="rect">
            <a:avLst/>
          </a:prstGeom>
        </p:spPr>
      </p:pic>
      <p:pic>
        <p:nvPicPr>
          <p:cNvPr id="9" name="Рисунок 8" descr="0024960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979712" y="3284984"/>
            <a:ext cx="2206345" cy="30251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 smtClean="0"/>
              <a:t>У окошка я сижу,</a:t>
            </a:r>
          </a:p>
          <a:p>
            <a:r>
              <a:rPr lang="ru-RU" dirty="0" smtClean="0"/>
              <a:t>На весь мир в него гляжу.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Телевизор </a:t>
            </a:r>
            <a:endParaRPr lang="ru-RU" dirty="0"/>
          </a:p>
        </p:txBody>
      </p:sp>
      <p:pic>
        <p:nvPicPr>
          <p:cNvPr id="7" name="Содержимое 6" descr="22LD320_enl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208501" y="2276872"/>
            <a:ext cx="4935499" cy="351328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Загадка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Есть у меня в квартире робот.</a:t>
            </a:r>
          </a:p>
          <a:p>
            <a:r>
              <a:rPr lang="ru-RU" dirty="0" smtClean="0"/>
              <a:t>У него огромный хобот.</a:t>
            </a:r>
          </a:p>
          <a:p>
            <a:r>
              <a:rPr lang="ru-RU" dirty="0" smtClean="0"/>
              <a:t>Любит робот чистоту</a:t>
            </a:r>
          </a:p>
          <a:p>
            <a:r>
              <a:rPr lang="ru-RU" dirty="0" smtClean="0"/>
              <a:t>И гудит, как лайнер "ТУ"</a:t>
            </a:r>
          </a:p>
          <a:p>
            <a:r>
              <a:rPr lang="ru-RU" dirty="0" smtClean="0"/>
              <a:t>Он охотно пыль глотает,</a:t>
            </a:r>
          </a:p>
          <a:p>
            <a:r>
              <a:rPr lang="ru-RU" dirty="0" smtClean="0"/>
              <a:t>Не болеет, не чихает.</a:t>
            </a:r>
          </a:p>
          <a:p>
            <a:endParaRPr lang="ru-RU" dirty="0" smtClean="0"/>
          </a:p>
          <a:p>
            <a:r>
              <a:rPr lang="ru-RU" dirty="0" smtClean="0"/>
              <a:t>Пылесос</a:t>
            </a:r>
            <a:endParaRPr lang="ru-RU" dirty="0"/>
          </a:p>
        </p:txBody>
      </p:sp>
      <p:pic>
        <p:nvPicPr>
          <p:cNvPr id="7" name="Содержимое 6" descr="1347782065_pylesos_s_pylesbornikom_philips_fc813001_20022913b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909344" y="2471738"/>
            <a:ext cx="3821112" cy="382111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Загадка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5194920" cy="3941763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И пузатый и пыхтящий,</a:t>
            </a:r>
          </a:p>
          <a:p>
            <a:r>
              <a:rPr lang="ru-RU" dirty="0" smtClean="0"/>
              <a:t>И большущий и блестящий.</a:t>
            </a:r>
          </a:p>
          <a:p>
            <a:r>
              <a:rPr lang="ru-RU" dirty="0" smtClean="0"/>
              <a:t>Если только захочу,</a:t>
            </a:r>
          </a:p>
          <a:p>
            <a:r>
              <a:rPr lang="ru-RU" dirty="0" err="1" smtClean="0"/>
              <a:t>Кипяточку</a:t>
            </a:r>
            <a:r>
              <a:rPr lang="ru-RU" dirty="0" smtClean="0"/>
              <a:t> вскипячу.</a:t>
            </a:r>
          </a:p>
          <a:p>
            <a:endParaRPr lang="ru-RU" dirty="0" smtClean="0"/>
          </a:p>
          <a:p>
            <a:r>
              <a:rPr lang="ru-RU" dirty="0" smtClean="0"/>
              <a:t>Самовар </a:t>
            </a:r>
            <a:endParaRPr lang="ru-RU" dirty="0"/>
          </a:p>
        </p:txBody>
      </p:sp>
      <p:pic>
        <p:nvPicPr>
          <p:cNvPr id="7" name="Содержимое 6" descr="7a7bccc0bbf128889a7e67b5caa8f0b8.jpe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326096" y="1412776"/>
            <a:ext cx="3561502" cy="483770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Загадка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 полотняной стране</a:t>
            </a:r>
          </a:p>
          <a:p>
            <a:r>
              <a:rPr lang="ru-RU" dirty="0" smtClean="0"/>
              <a:t> По реке простыне </a:t>
            </a:r>
          </a:p>
          <a:p>
            <a:r>
              <a:rPr lang="ru-RU" dirty="0" smtClean="0"/>
              <a:t>Плывёт пароход, </a:t>
            </a:r>
          </a:p>
          <a:p>
            <a:r>
              <a:rPr lang="ru-RU" dirty="0" smtClean="0"/>
              <a:t>То назад, то вперёд, </a:t>
            </a:r>
          </a:p>
          <a:p>
            <a:r>
              <a:rPr lang="ru-RU" dirty="0" smtClean="0"/>
              <a:t>А за ним такая гладь, </a:t>
            </a:r>
          </a:p>
          <a:p>
            <a:r>
              <a:rPr lang="ru-RU" dirty="0" smtClean="0"/>
              <a:t>Ни морщинки не видать.</a:t>
            </a:r>
          </a:p>
          <a:p>
            <a:endParaRPr lang="ru-RU" dirty="0" smtClean="0"/>
          </a:p>
          <a:p>
            <a:r>
              <a:rPr lang="ru-RU" dirty="0" smtClean="0"/>
              <a:t>Утюг</a:t>
            </a:r>
            <a:endParaRPr lang="ru-RU" dirty="0"/>
          </a:p>
        </p:txBody>
      </p:sp>
      <p:pic>
        <p:nvPicPr>
          <p:cNvPr id="7" name="Содержимое 6" descr="1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800600" y="2946698"/>
            <a:ext cx="4038600" cy="287119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Загадка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нужно сделать, когда вы использовали электроприборы?</a:t>
            </a:r>
            <a:endParaRPr lang="ru-RU" dirty="0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556792"/>
            <a:ext cx="3009900" cy="2139851"/>
          </a:xfrm>
        </p:spPr>
      </p:pic>
      <p:pic>
        <p:nvPicPr>
          <p:cNvPr id="5" name="Рисунок 4" descr="22LD320_en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1628800"/>
            <a:ext cx="3528392" cy="2511651"/>
          </a:xfrm>
          <a:prstGeom prst="rect">
            <a:avLst/>
          </a:prstGeom>
        </p:spPr>
      </p:pic>
      <p:pic>
        <p:nvPicPr>
          <p:cNvPr id="6" name="Рисунок 5" descr="1347782065_pylesos_s_pylesbornikom_philips_fc813001_20022913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4041576"/>
            <a:ext cx="2555776" cy="25557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4365104"/>
            <a:ext cx="71929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Выключить электроприбор!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Будь осторожен с электричеством!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3171_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577306" y="1841500"/>
            <a:ext cx="3952875" cy="39433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 smtClean="0"/>
              <a:t>Можно ли доверять тому, кого не знаешь?</a:t>
            </a:r>
          </a:p>
          <a:p>
            <a:endParaRPr lang="ru-RU" dirty="0" smtClean="0"/>
          </a:p>
          <a:p>
            <a:r>
              <a:rPr lang="ru-RU" dirty="0" smtClean="0"/>
              <a:t>Что может случиться?</a:t>
            </a:r>
          </a:p>
          <a:p>
            <a:endParaRPr lang="ru-RU" dirty="0" smtClean="0"/>
          </a:p>
          <a:p>
            <a:r>
              <a:rPr lang="ru-RU" dirty="0" smtClean="0"/>
              <a:t>Какие грибы и ягоды в корзиночке у Красной Шапочки?</a:t>
            </a:r>
            <a:endParaRPr lang="ru-RU" dirty="0"/>
          </a:p>
        </p:txBody>
      </p:sp>
      <p:pic>
        <p:nvPicPr>
          <p:cNvPr id="7" name="Содержимое 6" descr="68788060_4200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572000" y="2420888"/>
            <a:ext cx="4213800" cy="315651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Знакома ли Красная Шапочка с Волком?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Съедобное – не съедобное</a:t>
            </a:r>
            <a:endParaRPr lang="ru-RU" dirty="0"/>
          </a:p>
        </p:txBody>
      </p:sp>
      <p:pic>
        <p:nvPicPr>
          <p:cNvPr id="4" name="Содержимое 3" descr="134-1-m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411760" y="3933056"/>
            <a:ext cx="4308937" cy="2687956"/>
          </a:xfrm>
        </p:spPr>
      </p:pic>
      <p:pic>
        <p:nvPicPr>
          <p:cNvPr id="5" name="Рисунок 4" descr="15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412776"/>
            <a:ext cx="1379193" cy="2448272"/>
          </a:xfrm>
          <a:prstGeom prst="rect">
            <a:avLst/>
          </a:prstGeom>
        </p:spPr>
      </p:pic>
      <p:pic>
        <p:nvPicPr>
          <p:cNvPr id="6" name="Рисунок 5" descr="beli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5896" y="1412776"/>
            <a:ext cx="1763187" cy="2630092"/>
          </a:xfrm>
          <a:prstGeom prst="rect">
            <a:avLst/>
          </a:prstGeom>
        </p:spPr>
      </p:pic>
      <p:pic>
        <p:nvPicPr>
          <p:cNvPr id="7" name="Рисунок 6" descr="1338043543_belyy-gri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28184" y="1772816"/>
            <a:ext cx="2615877" cy="1960200"/>
          </a:xfrm>
          <a:prstGeom prst="rect">
            <a:avLst/>
          </a:prstGeom>
        </p:spPr>
      </p:pic>
      <p:pic>
        <p:nvPicPr>
          <p:cNvPr id="8" name="Рисунок 7" descr="blednaya-pogan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4293096"/>
            <a:ext cx="2784309" cy="2088232"/>
          </a:xfrm>
          <a:prstGeom prst="rect">
            <a:avLst/>
          </a:prstGeom>
        </p:spPr>
      </p:pic>
      <p:pic>
        <p:nvPicPr>
          <p:cNvPr id="9" name="Рисунок 8" descr="1264072323_mnogolikie_gribi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28184" y="4365104"/>
            <a:ext cx="2667161" cy="2160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Я однажды потерялся!</a:t>
            </a:r>
            <a:br>
              <a:rPr lang="ru-RU" dirty="0" smtClean="0"/>
            </a:br>
            <a:r>
              <a:rPr lang="ru-RU" dirty="0" smtClean="0"/>
              <a:t>Физкультминутка 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Я однажды потерялся.</a:t>
            </a:r>
          </a:p>
          <a:p>
            <a:r>
              <a:rPr lang="ru-RU" dirty="0" smtClean="0"/>
              <a:t>Только быстро догадался.</a:t>
            </a:r>
          </a:p>
          <a:p>
            <a:r>
              <a:rPr lang="ru-RU" dirty="0" smtClean="0"/>
              <a:t>Посмотрел туда-сюда.</a:t>
            </a:r>
          </a:p>
          <a:p>
            <a:r>
              <a:rPr lang="ru-RU" dirty="0" smtClean="0"/>
              <a:t>Нету мамы – вот беда…</a:t>
            </a:r>
          </a:p>
          <a:p>
            <a:r>
              <a:rPr lang="ru-RU" dirty="0" smtClean="0"/>
              <a:t>Побежал направо я – мама не нашлась моя.</a:t>
            </a:r>
          </a:p>
          <a:p>
            <a:r>
              <a:rPr lang="ru-RU" dirty="0" smtClean="0"/>
              <a:t>Побежал налево я – мама не нашлась моя.</a:t>
            </a:r>
          </a:p>
          <a:p>
            <a:r>
              <a:rPr lang="ru-RU" dirty="0" smtClean="0"/>
              <a:t>Повернулся я вокруг –</a:t>
            </a:r>
          </a:p>
          <a:p>
            <a:r>
              <a:rPr lang="ru-RU" dirty="0" smtClean="0"/>
              <a:t>Может быть увижу вдруг.</a:t>
            </a:r>
          </a:p>
          <a:p>
            <a:r>
              <a:rPr lang="ru-RU" dirty="0" smtClean="0"/>
              <a:t>Нету. Я решил стоять,</a:t>
            </a:r>
          </a:p>
          <a:p>
            <a:r>
              <a:rPr lang="ru-RU" dirty="0" smtClean="0"/>
              <a:t>И на месте маму ждать.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Окажи первую помощь!</a:t>
            </a:r>
            <a:endParaRPr lang="ru-RU" dirty="0"/>
          </a:p>
        </p:txBody>
      </p:sp>
      <p:pic>
        <p:nvPicPr>
          <p:cNvPr id="4" name="Содержимое 3" descr="post-121591-1272724526_thumb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196752"/>
            <a:ext cx="1616423" cy="3099990"/>
          </a:xfrm>
        </p:spPr>
      </p:pic>
      <p:pic>
        <p:nvPicPr>
          <p:cNvPr id="5" name="Рисунок 4" descr="i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3768" y="1268760"/>
            <a:ext cx="1528365" cy="2901959"/>
          </a:xfrm>
          <a:prstGeom prst="rect">
            <a:avLst/>
          </a:prstGeom>
        </p:spPr>
      </p:pic>
      <p:pic>
        <p:nvPicPr>
          <p:cNvPr id="6" name="Рисунок 5" descr="i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1484784"/>
            <a:ext cx="4032448" cy="1518889"/>
          </a:xfrm>
          <a:prstGeom prst="rect">
            <a:avLst/>
          </a:prstGeom>
        </p:spPr>
      </p:pic>
      <p:pic>
        <p:nvPicPr>
          <p:cNvPr id="7" name="Рисунок 6" descr="i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08304" y="3356992"/>
            <a:ext cx="1692668" cy="2952328"/>
          </a:xfrm>
          <a:prstGeom prst="rect">
            <a:avLst/>
          </a:prstGeom>
        </p:spPr>
      </p:pic>
      <p:pic>
        <p:nvPicPr>
          <p:cNvPr id="8" name="Рисунок 7" descr="50008d2f22e9f79c4ae70b0950993b8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23928" y="3861048"/>
            <a:ext cx="3091121" cy="2325992"/>
          </a:xfrm>
          <a:prstGeom prst="rect">
            <a:avLst/>
          </a:prstGeom>
        </p:spPr>
      </p:pic>
      <p:pic>
        <p:nvPicPr>
          <p:cNvPr id="9" name="Рисунок 8" descr="i.jpe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7504" y="4509120"/>
            <a:ext cx="3758818" cy="2088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Листочки каких растений лечат раны и ссадины?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По дороге там и тут подорожники цветут.</a:t>
            </a:r>
          </a:p>
          <a:p>
            <a:r>
              <a:rPr lang="ru-RU" dirty="0" smtClean="0"/>
              <a:t>Подорожник – горемыка весь истоптан, посмотри-ка.</a:t>
            </a:r>
          </a:p>
          <a:p>
            <a:r>
              <a:rPr lang="ru-RU" dirty="0" smtClean="0"/>
              <a:t>Низко стелется у ног, пожалей его, дружок!</a:t>
            </a:r>
          </a:p>
          <a:p>
            <a:r>
              <a:rPr lang="ru-RU" dirty="0" smtClean="0"/>
              <a:t>Сам страдалец он, не прочь и чужой беде помочь.</a:t>
            </a:r>
          </a:p>
          <a:p>
            <a:r>
              <a:rPr lang="ru-RU" dirty="0" smtClean="0"/>
              <a:t>Может верно сослужить, если кто поранится</a:t>
            </a:r>
          </a:p>
          <a:p>
            <a:r>
              <a:rPr lang="ru-RU" dirty="0" smtClean="0"/>
              <a:t>Стоит листик приложить – ранка и затянется</a:t>
            </a:r>
            <a:endParaRPr lang="ru-RU" dirty="0"/>
          </a:p>
        </p:txBody>
      </p:sp>
      <p:pic>
        <p:nvPicPr>
          <p:cNvPr id="4" name="Рисунок 3" descr="podorozhnik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328" y="4797152"/>
            <a:ext cx="1233672" cy="18950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Маша нашла сверток</a:t>
            </a:r>
            <a:endParaRPr lang="ru-RU" dirty="0"/>
          </a:p>
        </p:txBody>
      </p:sp>
      <p:pic>
        <p:nvPicPr>
          <p:cNvPr id="4" name="Содержимое 3" descr="i.jpe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355976" y="2492896"/>
            <a:ext cx="4092624" cy="3836835"/>
          </a:xfrm>
        </p:spPr>
      </p:pic>
      <p:sp>
        <p:nvSpPr>
          <p:cNvPr id="5" name="TextBox 4"/>
          <p:cNvSpPr txBox="1"/>
          <p:nvPr/>
        </p:nvSpPr>
        <p:spPr>
          <a:xfrm>
            <a:off x="4283968" y="1628800"/>
            <a:ext cx="48301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Можно ли трогать открывать чужой,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 незнакомый сверток?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1" y="2348880"/>
            <a:ext cx="453650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</a:rPr>
              <a:t>Звони в полицию </a:t>
            </a:r>
          </a:p>
          <a:p>
            <a:pPr algn="ctr"/>
            <a:endParaRPr lang="ru-RU" sz="4400" dirty="0">
              <a:solidFill>
                <a:srgbClr val="FF0000"/>
              </a:solidFill>
            </a:endParaRPr>
          </a:p>
          <a:p>
            <a:pPr algn="ctr"/>
            <a:r>
              <a:rPr lang="ru-RU" sz="4400" dirty="0" smtClean="0">
                <a:solidFill>
                  <a:srgbClr val="FF0000"/>
                </a:solidFill>
              </a:rPr>
              <a:t>02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Единая служба спасения 112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masha_bear2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127280" y="1527175"/>
            <a:ext cx="2852928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474840" cy="3941763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Если в окошке красный горит,</a:t>
            </a:r>
          </a:p>
          <a:p>
            <a:r>
              <a:rPr lang="ru-RU" dirty="0" smtClean="0"/>
              <a:t>«Стой!, не спеши!» – он говорит.</a:t>
            </a:r>
          </a:p>
          <a:p>
            <a:r>
              <a:rPr lang="ru-RU" dirty="0" smtClean="0"/>
              <a:t>Красный свет – идти опасно!</a:t>
            </a:r>
          </a:p>
          <a:p>
            <a:r>
              <a:rPr lang="ru-RU" dirty="0" smtClean="0"/>
              <a:t>Не рискуй собой напрасно!</a:t>
            </a:r>
            <a:endParaRPr lang="ru-RU" dirty="0"/>
          </a:p>
        </p:txBody>
      </p:sp>
      <p:pic>
        <p:nvPicPr>
          <p:cNvPr id="7" name="Содержимое 6" descr="svetofor30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800600" y="2875896"/>
            <a:ext cx="4038600" cy="301279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Переходим улицу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 smtClean="0"/>
              <a:t>Если вдруг желтый вспыхнет в окошке,</a:t>
            </a:r>
          </a:p>
          <a:p>
            <a:r>
              <a:rPr lang="ru-RU" dirty="0" smtClean="0"/>
              <a:t>Подожди, постой немножко!</a:t>
            </a:r>
            <a:endParaRPr lang="ru-RU" dirty="0"/>
          </a:p>
        </p:txBody>
      </p:sp>
      <p:pic>
        <p:nvPicPr>
          <p:cNvPr id="7" name="Содержимое 6" descr="светофор1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3880243" y="1556792"/>
            <a:ext cx="4806557" cy="381642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Переходим улицу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Если в окошке зеленый горит,</a:t>
            </a:r>
            <a:br>
              <a:rPr lang="ru-RU" dirty="0" smtClean="0"/>
            </a:br>
            <a:r>
              <a:rPr lang="ru-RU" dirty="0" smtClean="0"/>
              <a:t>ясно, что путь пешеходу открыт.</a:t>
            </a:r>
          </a:p>
          <a:p>
            <a:r>
              <a:rPr lang="ru-RU" dirty="0" smtClean="0"/>
              <a:t>Зеленый свет зажегся вдруг – теперь идти мы сможем.</a:t>
            </a:r>
          </a:p>
          <a:p>
            <a:r>
              <a:rPr lang="ru-RU" dirty="0" smtClean="0"/>
              <a:t>Ты, светофор, хороший друг</a:t>
            </a:r>
          </a:p>
          <a:p>
            <a:r>
              <a:rPr lang="ru-RU" dirty="0" smtClean="0"/>
              <a:t>Шоферам и прохожим.</a:t>
            </a:r>
            <a:endParaRPr lang="ru-RU" dirty="0"/>
          </a:p>
        </p:txBody>
      </p:sp>
      <p:pic>
        <p:nvPicPr>
          <p:cNvPr id="7" name="Содержимое 6" descr="dgj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355976" y="1556792"/>
            <a:ext cx="4473823" cy="374441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Переходим улицу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ПОМНИ!!!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>
          <a:xfrm>
            <a:off x="301752" y="1412776"/>
            <a:ext cx="8503920" cy="4572000"/>
          </a:xfrm>
        </p:spPr>
        <p:txBody>
          <a:bodyPr/>
          <a:lstStyle/>
          <a:p>
            <a:r>
              <a:rPr lang="ru-RU" dirty="0" smtClean="0"/>
              <a:t>Ты помни правила всегда, </a:t>
            </a:r>
          </a:p>
          <a:p>
            <a:r>
              <a:rPr lang="ru-RU" dirty="0" smtClean="0"/>
              <a:t>Чтоб не случилась вдруг беда.</a:t>
            </a:r>
          </a:p>
          <a:p>
            <a:r>
              <a:rPr lang="ru-RU" dirty="0" smtClean="0"/>
              <a:t>И неприятность не пришла</a:t>
            </a:r>
          </a:p>
          <a:p>
            <a:r>
              <a:rPr lang="ru-RU" dirty="0" smtClean="0"/>
              <a:t>И где-то вдруг тебя нашла.</a:t>
            </a:r>
          </a:p>
          <a:p>
            <a:r>
              <a:rPr lang="ru-RU" dirty="0" smtClean="0"/>
              <a:t>И надо их не только знать,</a:t>
            </a:r>
          </a:p>
          <a:p>
            <a:r>
              <a:rPr lang="ru-RU" dirty="0" smtClean="0"/>
              <a:t>А постоянно выполнять!</a:t>
            </a:r>
            <a:endParaRPr lang="ru-RU" dirty="0"/>
          </a:p>
        </p:txBody>
      </p:sp>
      <p:pic>
        <p:nvPicPr>
          <p:cNvPr id="4" name="Рисунок 3" descr="4cb6d9eb9fa4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6216" y="60450"/>
            <a:ext cx="2249050" cy="4448670"/>
          </a:xfrm>
          <a:prstGeom prst="rect">
            <a:avLst/>
          </a:prstGeom>
        </p:spPr>
      </p:pic>
      <p:pic>
        <p:nvPicPr>
          <p:cNvPr id="5" name="Рисунок 4" descr="sm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4509120"/>
            <a:ext cx="2355891" cy="21674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11960" y="5589240"/>
            <a:ext cx="5064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Всем спасибо за внимание!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159</TotalTime>
  <Words>428</Words>
  <Application>Microsoft Office PowerPoint</Application>
  <PresentationFormat>Экран (4:3)</PresentationFormat>
  <Paragraphs>103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Официальная</vt:lpstr>
      <vt:lpstr>Есть правила на свете, должны их знать все дети!</vt:lpstr>
      <vt:lpstr>Есть правила на свете, Должны их знать все дети. Сейчас отправимся мы в путь, В страну, где правила живут. </vt:lpstr>
      <vt:lpstr>Знаем правила мы все, Мы уверены в себе. Там, куда мы попадём, Вместе мы не пропадём.</vt:lpstr>
      <vt:lpstr>Страна правил безопасности</vt:lpstr>
      <vt:lpstr>Назови и разложи по местам</vt:lpstr>
      <vt:lpstr>Загадка</vt:lpstr>
      <vt:lpstr>Загадка </vt:lpstr>
      <vt:lpstr>Загадка </vt:lpstr>
      <vt:lpstr>Загадка </vt:lpstr>
      <vt:lpstr>Что нужно сделать, когда вы использовали электроприборы?</vt:lpstr>
      <vt:lpstr>Будь осторожен с электричеством!</vt:lpstr>
      <vt:lpstr>Знакома ли Красная Шапочка с Волком?</vt:lpstr>
      <vt:lpstr>Съедобное – не съедобное</vt:lpstr>
      <vt:lpstr>Я однажды потерялся! Физкультминутка </vt:lpstr>
      <vt:lpstr>Окажи первую помощь!</vt:lpstr>
      <vt:lpstr>Листочки каких растений лечат раны и ссадины?</vt:lpstr>
      <vt:lpstr>Маша нашла сверток</vt:lpstr>
      <vt:lpstr>Единая служба спасения 112</vt:lpstr>
      <vt:lpstr>Переходим улицу</vt:lpstr>
      <vt:lpstr>Переходим улицу</vt:lpstr>
      <vt:lpstr>Переходим улицу</vt:lpstr>
      <vt:lpstr>ПОМНИ!!!</vt:lpstr>
    </vt:vector>
  </TitlesOfParts>
  <Company>уке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Есть правила на свете, должны их знать все дети!</dc:title>
  <dc:creator>777</dc:creator>
  <cp:lastModifiedBy>я</cp:lastModifiedBy>
  <cp:revision>19</cp:revision>
  <dcterms:created xsi:type="dcterms:W3CDTF">2013-10-28T12:45:51Z</dcterms:created>
  <dcterms:modified xsi:type="dcterms:W3CDTF">2020-03-01T07:39:12Z</dcterms:modified>
</cp:coreProperties>
</file>