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81" r:id="rId2"/>
    <p:sldId id="282" r:id="rId3"/>
    <p:sldId id="283" r:id="rId4"/>
    <p:sldId id="284" r:id="rId5"/>
    <p:sldId id="285" r:id="rId6"/>
    <p:sldId id="286" r:id="rId7"/>
    <p:sldId id="278" r:id="rId8"/>
    <p:sldId id="266" r:id="rId9"/>
    <p:sldId id="263" r:id="rId10"/>
    <p:sldId id="265" r:id="rId11"/>
    <p:sldId id="267" r:id="rId12"/>
    <p:sldId id="268" r:id="rId13"/>
    <p:sldId id="272" r:id="rId14"/>
    <p:sldId id="280" r:id="rId15"/>
    <p:sldId id="27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10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50" autoAdjust="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70A6-1E94-412A-A169-A1C483F41CD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EA3-53CA-476F-A054-946D705AA33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16316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70A6-1E94-412A-A169-A1C483F41CD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EA3-53CA-476F-A054-946D705AA33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28175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70A6-1E94-412A-A169-A1C483F41CD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EA3-53CA-476F-A054-946D705AA33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47949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70A6-1E94-412A-A169-A1C483F41CD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EA3-53CA-476F-A054-946D705AA33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34841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70A6-1E94-412A-A169-A1C483F41CD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EA3-53CA-476F-A054-946D705AA33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27708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70A6-1E94-412A-A169-A1C483F41CD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EA3-53CA-476F-A054-946D705AA33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1600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70A6-1E94-412A-A169-A1C483F41CD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EA3-53CA-476F-A054-946D705AA33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87522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70A6-1E94-412A-A169-A1C483F41CD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EA3-53CA-476F-A054-946D705AA33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18493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70A6-1E94-412A-A169-A1C483F41CD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EA3-53CA-476F-A054-946D705AA33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98229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70A6-1E94-412A-A169-A1C483F41CD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EA3-53CA-476F-A054-946D705AA33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34062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70A6-1E94-412A-A169-A1C483F41CD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78EA3-53CA-476F-A054-946D705AA33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71447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4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870A6-1E94-412A-A169-A1C483F41CD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78EA3-53CA-476F-A054-946D705AA33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405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 профессиональное образовательное учреждение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Саратовской области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«Балашовский политехнический лицей»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3339" y="1058202"/>
            <a:ext cx="43265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60126" y="2133506"/>
            <a:ext cx="400622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Заварзина</a:t>
            </a:r>
          </a:p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Дмитрия </a:t>
            </a:r>
          </a:p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Владимировича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85520" y="4471990"/>
            <a:ext cx="2376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03638"/>
            <a:ext cx="4454557" cy="2917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95488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14273"/>
            <a:ext cx="9144000" cy="5825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0" y="785794"/>
            <a:ext cx="9252520" cy="55721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сведения</a:t>
            </a:r>
          </a:p>
          <a:p>
            <a:pPr marL="0" indent="0">
              <a:buNone/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современных образовательных технологий</a:t>
            </a:r>
          </a:p>
          <a:p>
            <a:pPr marL="0" indent="0">
              <a:buNone/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материалы и программные материалы</a:t>
            </a:r>
          </a:p>
          <a:p>
            <a:pPr marL="0" indent="0">
              <a:buNone/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</a:t>
            </a:r>
          </a:p>
          <a:p>
            <a:pPr marL="0" indent="0">
              <a:buNone/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Мои достижения</a:t>
            </a:r>
          </a:p>
          <a:p>
            <a:pPr marL="0" indent="0">
              <a:buNone/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моих обучающихся</a:t>
            </a:r>
          </a:p>
          <a:p>
            <a:pPr marL="0" indent="0">
              <a:buNone/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  <a:hlinkClick r:id="" action="ppaction://noaction"/>
            </a:endParaRPr>
          </a:p>
          <a:p>
            <a:pPr>
              <a:buFont typeface="Wingdings" pitchFamily="2" charset="2"/>
              <a:buChar char="Ø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успеваемости обучающихся </a:t>
            </a:r>
          </a:p>
          <a:p>
            <a:pPr marL="0" indent="0">
              <a:buNone/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  <a:hlinkClick r:id="" action="ppaction://noaction"/>
            </a:endParaRPr>
          </a:p>
          <a:p>
            <a:pPr>
              <a:buFont typeface="Wingdings" pitchFamily="2" charset="2"/>
              <a:buChar char="Ø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Декада точных наук (математика, информатика, физика)</a:t>
            </a:r>
          </a:p>
        </p:txBody>
      </p:sp>
    </p:spTree>
    <p:extLst>
      <p:ext uri="{BB962C8B-B14F-4D97-AF65-F5344CB8AC3E}">
        <p14:creationId xmlns:p14="http://schemas.microsoft.com/office/powerpoint/2010/main" val="4065222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1109" y="0"/>
            <a:ext cx="9185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сведения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238555" y="584775"/>
            <a:ext cx="8643998" cy="55805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20638">
              <a:buFont typeface="Arial" panose="020B0604020202020204" pitchFamily="34" charset="0"/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ФИО: Заварзин Дмитрий Владимирович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0638">
              <a:buFont typeface="Arial" panose="020B0604020202020204" pitchFamily="34" charset="0"/>
              <a:buNone/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0638">
              <a:buFont typeface="Arial" panose="020B0604020202020204" pitchFamily="34" charset="0"/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рождения: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февраля 1977</a:t>
            </a:r>
          </a:p>
          <a:p>
            <a:pPr marL="0" indent="0" fontAlgn="base">
              <a:lnSpc>
                <a:spcPct val="80000"/>
              </a:lnSpc>
              <a:spcAft>
                <a:spcPct val="0"/>
              </a:spcAft>
              <a:buClr>
                <a:schemeClr val="bg2"/>
              </a:buClr>
              <a:buSzPct val="70000"/>
              <a:buFont typeface="Arial" panose="020B0604020202020204" pitchFamily="34" charset="0"/>
              <a:buNone/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80000"/>
              </a:lnSpc>
              <a:spcAft>
                <a:spcPct val="0"/>
              </a:spcAft>
              <a:buClr>
                <a:schemeClr val="bg2"/>
              </a:buClr>
              <a:buSzPct val="70000"/>
              <a:buFont typeface="Arial" panose="020B0604020202020204" pitchFamily="34" charset="0"/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Образование: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Балашовский государственный педагогический институт</a:t>
            </a:r>
          </a:p>
          <a:p>
            <a:pPr marL="0" indent="20638">
              <a:buFont typeface="Arial" panose="020B0604020202020204" pitchFamily="34" charset="0"/>
              <a:buNone/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0638">
              <a:buFont typeface="Arial" panose="020B0604020202020204" pitchFamily="34" charset="0"/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работы: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ГБПОУ СО «Балашовский политехнический лицей»</a:t>
            </a:r>
          </a:p>
          <a:p>
            <a:pPr marL="0" indent="20638">
              <a:buFont typeface="Arial" panose="020B0604020202020204" pitchFamily="34" charset="0"/>
              <a:buNone/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0638">
              <a:buFont typeface="Arial" panose="020B0604020202020204" pitchFamily="34" charset="0"/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стаж: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данном образовательном учреждении –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лет</a:t>
            </a:r>
          </a:p>
          <a:p>
            <a:pPr marL="0" indent="20638">
              <a:buFont typeface="Arial" panose="020B0604020202020204" pitchFamily="34" charset="0"/>
              <a:buNone/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0638">
              <a:buFont typeface="Arial" panose="020B0604020202020204" pitchFamily="34" charset="0"/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Занимаемая должность: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</a:p>
          <a:p>
            <a:pPr marL="0" indent="20638">
              <a:buFont typeface="Arial" panose="020B0604020202020204" pitchFamily="34" charset="0"/>
              <a:buNone/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0638">
              <a:buFont typeface="Arial" panose="020B0604020202020204" pitchFamily="34" charset="0"/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Квалификационная категория: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</a:p>
          <a:p>
            <a:pPr marL="0" indent="20638">
              <a:buNone/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0638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Преподаваемые учебные предметы: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</a:t>
            </a:r>
          </a:p>
          <a:p>
            <a:pPr marL="0" indent="20638">
              <a:buFont typeface="Arial" panose="020B0604020202020204" pitchFamily="34" charset="0"/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20638">
              <a:buFont typeface="Arial" panose="020B0604020202020204" pitchFamily="34" charset="0"/>
              <a:buNone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zavarbal64@mail.ru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0638">
              <a:buFont typeface="Arial" panose="020B0604020202020204" pitchFamily="34" charset="0"/>
              <a:buNone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0638">
              <a:buFont typeface="Arial" panose="020B0604020202020204" pitchFamily="34" charset="0"/>
              <a:buNone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0638">
              <a:buFont typeface="Arial" panose="020B0604020202020204" pitchFamily="34" charset="0"/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0638">
              <a:buFont typeface="Arial" panose="020B0604020202020204" pitchFamily="34" charset="0"/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7726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800" decel="100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800" decel="100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800" decel="100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800" decel="1000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-1" y="0"/>
            <a:ext cx="9144001" cy="54868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Мои разработки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549448"/>
            <a:ext cx="8856984" cy="5588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Рабочая программа по учебному предмету Математика для профессии Сварщик (ручной и частично механизированной сварки (наплавки)) технологического профиля: 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https://intolimp.org/publication/rabochaia-proghramma-po-uchiebnomu-priedmietu-matiematika.html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Рабочая </a:t>
            </a:r>
            <a:r>
              <a:rPr lang="ru-RU" sz="1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программа по учебному предмету Математика для профессии </a:t>
            </a: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Мастер по обработке цифровой информации </a:t>
            </a:r>
            <a:r>
              <a:rPr lang="ru-RU" sz="1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технологического профиля: 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https://videouroki.net/razrabotki/rabochaia-proghramma-po-uchiebnomu-priedmietu-matiematika.html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Рабочая </a:t>
            </a:r>
            <a:r>
              <a:rPr lang="ru-RU" sz="1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программа по учебному предмету Математика для профессии </a:t>
            </a: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Продавец, контролер-кассир социально-экономического профиля: 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http://multiurok.ru/files/rabochaia-programma-po-uchebnomu-predmetu-matem-63.html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Открытый классный час на тему: «Четвероногие друзья на страже Родины»: 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https://videouroki.net/razrabotki/rabochaia-proghramma-po-uchiebnomu-priedmietu-matiematika.html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Открытое внеклассное мероприятие: «Математический турнир»: 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https://videouroki.net/razrabotki/rabochaia-proghramma-po-uchiebnomu-priedmietu-matiematika.html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Открытый урок на тему: «Производная функции, ее геометрический и физический смысл»: 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videouroki.net/razrabotki/rabochaia-proghramma-po-uchiebnomu-priedmietu-matiematika.html</a:t>
            </a:r>
            <a:endParaRPr lang="ru-RU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4860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0"/>
            <a:ext cx="9144000" cy="54868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C:\Users\User\AppData\Local\Microsoft\Windows\INetCache\Content.Word\Повышение квалификации 2020 год.t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4908376" cy="3037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User\AppData\Local\Microsoft\Windows\INetCache\Content.Word\Повышение квалификации 2021 год.t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586" y="620688"/>
            <a:ext cx="5248414" cy="3317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User\AppData\Local\Microsoft\Windows\INetCache\Content.Word\Повышение квалификации 2021.1 год.t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501008"/>
            <a:ext cx="4788024" cy="3356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\AppData\Local\Microsoft\Windows\INetCache\Content.Word\Повышение квалификации 2021.2 год.t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1008"/>
            <a:ext cx="4644008" cy="33569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24945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0"/>
            <a:ext cx="9144000" cy="4766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Мои достижения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C:\Users\User\AppData\Local\Microsoft\Windows\INetCache\Content.Word\Безымянный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901" y="634404"/>
            <a:ext cx="4076198" cy="59915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7813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9926"/>
            <a:ext cx="9144000" cy="61277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Семинары, конференции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4276730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56134"/>
            <a:ext cx="4291333" cy="6040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828" y="644684"/>
            <a:ext cx="4223822" cy="6024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65634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74" y="1"/>
            <a:ext cx="9144000" cy="62068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Олимпиады обучающихся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20688"/>
            <a:ext cx="4174867" cy="6241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620688"/>
            <a:ext cx="4355550" cy="6241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228" y="634390"/>
            <a:ext cx="4399772" cy="6228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47360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44" y="0"/>
            <a:ext cx="485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168" y="10284"/>
            <a:ext cx="4881316" cy="6837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98879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вебинарах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5220072" cy="3690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371548"/>
            <a:ext cx="4931641" cy="3486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02524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2" y="0"/>
            <a:ext cx="484664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340" y="1"/>
            <a:ext cx="489166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77091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60032" cy="6877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755" y="10284"/>
            <a:ext cx="4744245" cy="6847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12130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Декада точных наук (математика, информатика, физика)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37" y="1196752"/>
            <a:ext cx="3150077" cy="5661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195586"/>
            <a:ext cx="2736304" cy="5661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196752"/>
            <a:ext cx="3275856" cy="5661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9218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5788905"/>
              </p:ext>
            </p:extLst>
          </p:nvPr>
        </p:nvGraphicFramePr>
        <p:xfrm>
          <a:off x="19339" y="2017876"/>
          <a:ext cx="9124660" cy="249124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4558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529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1581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2281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 год</a:t>
                      </a:r>
                      <a:endParaRPr lang="ru-RU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2811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2019-2020</a:t>
                      </a:r>
                      <a:endParaRPr lang="ru-RU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2020-2021</a:t>
                      </a:r>
                      <a:endParaRPr lang="ru-RU" sz="2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28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Успеваемость, %</a:t>
                      </a:r>
                      <a:endParaRPr lang="ru-RU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28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 </a:t>
                      </a:r>
                      <a:r>
                        <a:rPr lang="ru-RU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знаний, %</a:t>
                      </a:r>
                      <a:endParaRPr lang="ru-RU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54,2</a:t>
                      </a:r>
                      <a:endParaRPr lang="ru-RU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68,0</a:t>
                      </a:r>
                      <a:endParaRPr lang="ru-RU" sz="2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7305"/>
            <a:ext cx="9124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успеваемости обучающихся и </a:t>
            </a: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показателей предметных результатов обучающихся (качество знаний)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2018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25767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5400" b="1" spc="50" dirty="0">
              <a:ln w="11430"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2532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549</TotalTime>
  <Words>273</Words>
  <Application>Microsoft Office PowerPoint</Application>
  <PresentationFormat>Экран (4:3)</PresentationFormat>
  <Paragraphs>74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Семинары, конференции</vt:lpstr>
      <vt:lpstr>Олимпиады обучающихся</vt:lpstr>
      <vt:lpstr>Презентация PowerPoint</vt:lpstr>
      <vt:lpstr>Участие в вебинарах</vt:lpstr>
      <vt:lpstr>Презентация PowerPoint</vt:lpstr>
      <vt:lpstr>Презентация PowerPoint</vt:lpstr>
      <vt:lpstr>Декада точных наук (математика, информатика, физика)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56</cp:revision>
  <dcterms:created xsi:type="dcterms:W3CDTF">2018-11-27T09:27:52Z</dcterms:created>
  <dcterms:modified xsi:type="dcterms:W3CDTF">2022-05-17T17:07:39Z</dcterms:modified>
</cp:coreProperties>
</file>