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837-5E80-4AF9-8F9E-83ED5FDB05AB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B6EF173-5379-4D93-9E9F-E03F2D7C85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837-5E80-4AF9-8F9E-83ED5FDB05AB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B6EF173-5379-4D93-9E9F-E03F2D7C85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837-5E80-4AF9-8F9E-83ED5FDB05AB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F173-5379-4D93-9E9F-E03F2D7C85C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837-5E80-4AF9-8F9E-83ED5FDB05AB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F173-5379-4D93-9E9F-E03F2D7C85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837-5E80-4AF9-8F9E-83ED5FDB05AB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B6EF173-5379-4D93-9E9F-E03F2D7C85C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837-5E80-4AF9-8F9E-83ED5FDB05AB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F173-5379-4D93-9E9F-E03F2D7C85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837-5E80-4AF9-8F9E-83ED5FDB05AB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F173-5379-4D93-9E9F-E03F2D7C85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837-5E80-4AF9-8F9E-83ED5FDB05AB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F173-5379-4D93-9E9F-E03F2D7C85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837-5E80-4AF9-8F9E-83ED5FDB05AB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F173-5379-4D93-9E9F-E03F2D7C85C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837-5E80-4AF9-8F9E-83ED5FDB05AB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F173-5379-4D93-9E9F-E03F2D7C85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837-5E80-4AF9-8F9E-83ED5FDB05AB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F173-5379-4D93-9E9F-E03F2D7C85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2B62837-5E80-4AF9-8F9E-83ED5FDB05AB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B6EF173-5379-4D93-9E9F-E03F2D7C85C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2088231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Экстремизм и терроризм. Меры противодействия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060848"/>
            <a:ext cx="7232848" cy="4392488"/>
          </a:xfrm>
        </p:spPr>
        <p:txBody>
          <a:bodyPr/>
          <a:lstStyle/>
          <a:p>
            <a:pPr algn="r"/>
            <a:r>
              <a:rPr lang="ru-RU" dirty="0" smtClean="0"/>
              <a:t>           Выполнила преподаватель БПОУ        ОО «ОТММП Кулишкина Н. П.</a:t>
            </a:r>
            <a:endParaRPr lang="ru-RU" dirty="0"/>
          </a:p>
        </p:txBody>
      </p:sp>
      <p:pic>
        <p:nvPicPr>
          <p:cNvPr id="1026" name="Picture 2" descr="D:\Новая папка\мы проти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6262161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Цель 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дать представление об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экстремизме и терроризме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как об одной из актуальных проблем современного общества.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Повышение уровня информированности по вопросам противодействия терроризму и экстремизму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Формирование отрицательного отношения 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терроризму и экстремизму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Рассмотрение возможных путей защиты от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терроризма и экстремизма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Рассмотрение  законодательной базы РФ о противодействии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терроризму и экстремизму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Внимательно посмотрите на фото и определите о чем пойдет речь на классном часе?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Новая папка\экстремизм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72816"/>
            <a:ext cx="3906789" cy="2664296"/>
          </a:xfrm>
          <a:prstGeom prst="rect">
            <a:avLst/>
          </a:prstGeom>
          <a:noFill/>
        </p:spPr>
      </p:pic>
      <p:pic>
        <p:nvPicPr>
          <p:cNvPr id="2051" name="Picture 3" descr="D:\Новая папка\терроризм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758436"/>
            <a:ext cx="4625534" cy="2644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ерроризм 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Терроризм – это преступление против человечества. «Толковый словарь» В.И. Даля трактует терроризм как стремление устрашать смертью, казнью, угрозами насилия и физического уничтожения, жестокими карательными мерами и истязаниями, расстрелами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D:\Новая папка\дит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780928"/>
            <a:ext cx="4801495" cy="37451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Терроризм может проявляться в различных видах: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националистический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выражается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утверждении превосходства определенной нации или расы, направлен на разжигание национальной нетерпимости, дискриминацию представителей иных народов и преследует цель путем устрашения вытеснить другую нацию, избавиться от ее власти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Террористы этого вида обычно ставят своей целью формирование отдельного государства.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3074" name="Picture 2" descr="D:\Новая папка\нционалистически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212976"/>
            <a:ext cx="4392488" cy="2981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Политический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ерроризм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политический – который выступает против социально политической системы государства.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Политический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терроризм – это использование террора в политических целях. Именно поэтому главными объектами террористических действий выступают большие массы заведомо беззащитных людей. И чем беспощадней и кровавей будет террористическая акция, тем лучше для террористов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endParaRPr lang="ru-RU" sz="1800" dirty="0"/>
          </a:p>
        </p:txBody>
      </p:sp>
      <p:pic>
        <p:nvPicPr>
          <p:cNvPr id="4098" name="Picture 2" descr="D:\Новая папка\мас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717032"/>
            <a:ext cx="4861055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Теракт в Беслане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12 лет назад, 1 сентября 2004 года, в Беслане группа террористов захватила школу №1 в Правобережном районе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города.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результате теракта в Беслане погибло 334 человека, большинство из которых составили заложники, включая 186 детей от 1 года до 17 лет. К утру 4 сентября в больницы Беслана и Владикавказа поступило свыше 700 раненых, более половины которых составили дети. В 66 семьях погибло от 2 до 6 человек, а 17 детей остались круглыми сиротами. 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/>
          </a:p>
        </p:txBody>
      </p:sp>
      <p:pic>
        <p:nvPicPr>
          <p:cNvPr id="5122" name="Picture 2" descr="D:\Новая папка\стье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861048"/>
            <a:ext cx="3633190" cy="2621087"/>
          </a:xfrm>
          <a:prstGeom prst="rect">
            <a:avLst/>
          </a:prstGeom>
          <a:noFill/>
        </p:spPr>
      </p:pic>
      <p:pic>
        <p:nvPicPr>
          <p:cNvPr id="5123" name="Picture 3" descr="D:\Новая папка\трагед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550384"/>
            <a:ext cx="4121530" cy="2755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Религиозный терроризм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религиозный – использующий религиозные мотивы, которые проявляются в крайней нетерпимости и насилии между людьми различного вероисповедания.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Главной целью религиозного терроризма такие люди считают то, что через насилие они могут кардинально изменить мир не только в одном месте, но и на глобальном уровне.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/>
          </a:p>
        </p:txBody>
      </p:sp>
      <p:pic>
        <p:nvPicPr>
          <p:cNvPr id="6146" name="Picture 2" descr="D:\Новая папка\религ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068960"/>
            <a:ext cx="5256584" cy="32853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Экстремизм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Экстремизм 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(от фр.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extremisme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от лат.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extremus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– крайний), – это при-</a:t>
            </a:r>
          </a:p>
          <a:p>
            <a:pPr algn="just"/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верженность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крайним взглядам и в особенности мерам (обычно в политике). Среди таких мер можно отметить провокацию беспорядков, гражданское неповиновение, террористические акции, методы партизанской войны. </a:t>
            </a:r>
          </a:p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Цель экстремизма: дестабилизация, разрушение, сложившихся в обществе отношений, ценностей.</a:t>
            </a:r>
          </a:p>
          <a:p>
            <a:endParaRPr lang="ru-RU" sz="1800" dirty="0"/>
          </a:p>
        </p:txBody>
      </p:sp>
      <p:pic>
        <p:nvPicPr>
          <p:cNvPr id="8194" name="Picture 2" descr="D:\Новая папка\жилет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6576" y="3284985"/>
            <a:ext cx="3996444" cy="2664296"/>
          </a:xfrm>
          <a:prstGeom prst="rect">
            <a:avLst/>
          </a:prstGeom>
          <a:noFill/>
        </p:spPr>
      </p:pic>
      <p:pic>
        <p:nvPicPr>
          <p:cNvPr id="8196" name="Picture 4" descr="Экстремисты в Росс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005064"/>
            <a:ext cx="4282413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Главная цель экстремиста- привлечь как можно больше единомышленников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Где это можно сделать в современном информационном обществе? Конечно в сети Интернет</a:t>
            </a:r>
            <a:r>
              <a:rPr lang="ru-RU" sz="1800" dirty="0" smtClean="0"/>
              <a:t>.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13313" name="Picture 1" descr="D:\Новая папка\интерне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420888"/>
            <a:ext cx="5651949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Экстремизм в молодежной среде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Молодежной» проблема экстремизма считается еще и потому, что 80% участников экстремистских групп составляют люди в возрасте от 20 до 30 лет ( иногда и от 16 до 30 лет) .</a:t>
            </a:r>
          </a:p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 данным МВД РФ, сегодня в стране действуют около 150 экстремистских молодежных группировок . В их деятельность вовлечены почти 10 тысяч человек . Больше всего молодых экстремистов проживают в Москве, Санкт-Петербурге, Ростовской, Воронежской, Самарской, Мурманской, Нижегородской областях.</a:t>
            </a:r>
          </a:p>
          <a:p>
            <a:endParaRPr lang="ru-RU" dirty="0"/>
          </a:p>
        </p:txBody>
      </p:sp>
      <p:pic>
        <p:nvPicPr>
          <p:cNvPr id="12289" name="Picture 1" descr="D:\Новая папка\молодеж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789040"/>
            <a:ext cx="4363043" cy="27283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Ответственность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971600" y="1600200"/>
          <a:ext cx="7200800" cy="4490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/>
                <a:gridCol w="3600400"/>
              </a:tblGrid>
              <a:tr h="46780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Статья УК РФ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Максимальный срок ( размер)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наказания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7805">
                <a:tc>
                  <a:txBody>
                    <a:bodyPr/>
                    <a:lstStyle/>
                    <a:p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Ст. 205.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Террористический акт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Пожизненное лишение свободы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71707">
                <a:tc>
                  <a:txBody>
                    <a:bodyPr/>
                    <a:lstStyle/>
                    <a:p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Ст. 205.1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. Содействие террористической деятельности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Лишение свободы 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срок до пятнадцати лет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со штрафом в размере до одного миллиона рублей либо в размере заработной платы или иного дохода осужденного за период до пяти лет либо без такового и с ограничением свободы на срок до двух лет либо без такового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69756">
                <a:tc>
                  <a:txBody>
                    <a:bodyPr/>
                    <a:lstStyle/>
                    <a:p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Статья 205.2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Публичные призывы к осуществлению террористической деятельности или публичное оправдание терроризма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Лишение свободы 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срок до пяти лет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с лишением права занимать определенные должности или заниматься определенной деятельностью на срок до трех лет.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Ответственность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99592" y="1600200"/>
          <a:ext cx="7787208" cy="3917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5467"/>
                <a:gridCol w="3961741"/>
              </a:tblGrid>
              <a:tr h="511527">
                <a:tc>
                  <a:txBody>
                    <a:bodyPr/>
                    <a:lstStyle/>
                    <a:p>
                      <a:r>
                        <a:rPr lang="ru-RU" sz="18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Статья 206.</a:t>
                      </a:r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Захват заложника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Пожизненное лишение свободы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82909">
                <a:tc>
                  <a:txBody>
                    <a:bodyPr/>
                    <a:lstStyle/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Статья 207.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Заведомо ложное сообщение об акте терроризма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Лишение свободы 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срок до трех лет.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61298">
                <a:tc>
                  <a:txBody>
                    <a:bodyPr/>
                    <a:lstStyle/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Статья 239.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Организация объединения, посягающего на личность и права граждан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Лишение свободы 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срок до двух лет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61298">
                <a:tc>
                  <a:txBody>
                    <a:bodyPr/>
                    <a:lstStyle/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Статья 280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. Публичные призывы к осуществлению экстремистской деятельности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Статья 280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. Публичные призывы к осуществлению экстремистской деятельности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Ответственность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Статья 282.</a:t>
                      </a:r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Возбуждение ненависти либо вражды, а равно унижение человеческого достоинства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Лишение свободы</a:t>
                      </a:r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срок до пяти лет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Статья 282.1.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Организация экстремистского сообщества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Лишение свободы 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срок до шести лет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с лишением права занимать определенные должности или заниматься определенной деятельностью на срок до трех лет и с ограничением свободы на срок от одного года до двух лет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Статья 282.2.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Организация деятельности экстремистской организации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Лишение свободы 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срок до двух лет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с ограничением свободы на срок до одного года либо без такового.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6520" marR="9652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Рефлексия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Ответить на вопросы: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Знаете ли Вы что такое экстремизм?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0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Знаю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0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Скорее знаю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0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Скорее не знаю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0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 Не знаю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0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 Затрудняюсь ответить.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В чем, по Вашему мнению, заключаются основные причины экстремизма?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1600" b="0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В многонациональности населения, проживающего на территории России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1600" b="0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 В низкой правовой культуре населения и недостаточной терпимости людей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1600" b="0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 В целенаправленном «разжигании» представителями экстремистско-настроенных    организаций националистической агрессии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1600" b="0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 В недостаточном правовом просвещении граждан в сфере противодействия (профилактики) экстремизма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1600" b="0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 В недостаточном количестве центров досуга и специальных </a:t>
            </a:r>
            <a:r>
              <a:rPr lang="ru-RU" sz="1600" b="0" i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досуговых</a:t>
            </a:r>
            <a:r>
              <a:rPr lang="ru-RU" sz="1600" b="0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программ для детей подросткового возраста и взрослого населения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buNone/>
            </a:pPr>
            <a:r>
              <a:rPr lang="ru-RU" sz="1600" b="0" i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sz="1600" b="0" i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Иное_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Рефлексия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algn="just">
              <a:buNone/>
            </a:pP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3. Какие способы профилактики экстремизма наиболее приемлемы с Вашей точки зрения?</a:t>
            </a:r>
            <a:endParaRPr lang="ru-RU" sz="45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    1 Радикальные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, допускающие ужесточение уголовной ответственности за экстремизм, недопущение создания и функционирования новых религиозных и национальных объединений, тотальную цензуру</a:t>
            </a:r>
          </a:p>
          <a:p>
            <a:pPr algn="just"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    2 Способы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, основанные на опыте цивилизованных зарубежных стран в профилактике экстремизма</a:t>
            </a:r>
          </a:p>
          <a:p>
            <a:pPr algn="just"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   3 Либеральные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, предполагающие лишь административную ответственность за экстремизм, позволяющие создание и функционирование новых религиозных и национальных объединений, отсутствие всякой цензуры.</a:t>
            </a:r>
          </a:p>
          <a:p>
            <a:pPr algn="just">
              <a:buNone/>
            </a:pP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4. Как Вы относитесь к действиям представителей экстремистских организаций?</a:t>
            </a:r>
            <a:endParaRPr lang="ru-RU" sz="45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   1 Осуждаю 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подобные действия</a:t>
            </a:r>
          </a:p>
          <a:p>
            <a:pPr algn="just"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     2 Скорее осуждаю подобные 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действия</a:t>
            </a:r>
          </a:p>
          <a:p>
            <a:pPr algn="just"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     3 Скорее 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одобряю</a:t>
            </a:r>
          </a:p>
          <a:p>
            <a:pPr algn="just"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      4 Затрудняюсь ответить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Рефлексия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5. От кого, по Вашему мнению, в наибольшей степени зависит решение проблем экстремизма?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1 От населения в целом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2 От правоохранительных органов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3 От местных (муниципальных) властей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4 От региональных (областных) властей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5 От федеральных властей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6 От меня самого.</a:t>
            </a: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136</TotalTime>
  <Words>807</Words>
  <Application>Microsoft Office PowerPoint</Application>
  <PresentationFormat>Экран (4:3)</PresentationFormat>
  <Paragraphs>86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Трек</vt:lpstr>
      <vt:lpstr>Экстремизм и терроризм. Меры противодействия</vt:lpstr>
      <vt:lpstr>Цель - дать представление об экстремизме и терроризме как об одной из актуальных проблем современного общества.</vt:lpstr>
      <vt:lpstr>Внимательно посмотрите на фото и определите о чем пойдет речь на классном часе?</vt:lpstr>
      <vt:lpstr>Что такое терроризм ?</vt:lpstr>
      <vt:lpstr>Терроризм может проявляться в различных видах: </vt:lpstr>
      <vt:lpstr>Политический терроризм</vt:lpstr>
      <vt:lpstr>Теракт в Беслане</vt:lpstr>
      <vt:lpstr>Религиозный терроризм</vt:lpstr>
      <vt:lpstr>Экстремизм</vt:lpstr>
      <vt:lpstr>Главная цель экстремиста- привлечь как можно больше единомышленников.</vt:lpstr>
      <vt:lpstr>Экстремизм в молодежной среде</vt:lpstr>
      <vt:lpstr>Ответственность</vt:lpstr>
      <vt:lpstr>Ответственность</vt:lpstr>
      <vt:lpstr>Ответственность</vt:lpstr>
      <vt:lpstr>Рефлексия </vt:lpstr>
      <vt:lpstr>Рефлексия </vt:lpstr>
      <vt:lpstr>Рефлексия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Экстремизм и терроризм. Меры противодействия</dc:title>
  <dc:creator>Александр</dc:creator>
  <cp:lastModifiedBy>Александр</cp:lastModifiedBy>
  <cp:revision>14</cp:revision>
  <dcterms:created xsi:type="dcterms:W3CDTF">2022-05-16T15:55:48Z</dcterms:created>
  <dcterms:modified xsi:type="dcterms:W3CDTF">2022-05-16T18:11:49Z</dcterms:modified>
</cp:coreProperties>
</file>