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6" r:id="rId2"/>
    <p:sldId id="272" r:id="rId3"/>
    <p:sldId id="279" r:id="rId4"/>
    <p:sldId id="280" r:id="rId5"/>
    <p:sldId id="278" r:id="rId6"/>
    <p:sldId id="288" r:id="rId7"/>
    <p:sldId id="289" r:id="rId8"/>
    <p:sldId id="283" r:id="rId9"/>
    <p:sldId id="261" r:id="rId1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97BADD"/>
    <a:srgbClr val="5E94CA"/>
    <a:srgbClr val="FFFF99"/>
    <a:srgbClr val="FF0000"/>
    <a:srgbClr val="800000"/>
    <a:srgbClr val="33CC33"/>
    <a:srgbClr val="008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1832" autoAdjust="0"/>
    <p:restoredTop sz="94660"/>
  </p:normalViewPr>
  <p:slideViewPr>
    <p:cSldViewPr>
      <p:cViewPr>
        <p:scale>
          <a:sx n="75" d="100"/>
          <a:sy n="75" d="100"/>
        </p:scale>
        <p:origin x="-1386" y="-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B23FD0-C6E4-49C2-89C6-0E131639778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B7B27D-FF2D-4848-9B97-4A53B9C839E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E559ED-6670-4046-AEF4-EA727B430F2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318B3C-BB8D-479F-8AC9-6D439D0FE47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668D43-EA65-4BC0-B03A-DF3FC5534E8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334475-BE6A-4BA1-9B1D-B0955236F53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90C182-C0E6-40F5-AF63-B84E642C1B2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44D98D-7517-4355-9582-D000EDC5738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57854E-D9A0-460A-8C32-10FDCD03080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FB171B-EC8A-489E-91A5-6F78887853F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33C7C8-9B35-424C-9649-EB70F316438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AD7FB643-5CFB-4112-A648-C083A703DB5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AD6CCF61-F841-4EF7-9B99-A12577D687BC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0000"/>
            </a:gs>
            <a:gs pos="100000">
              <a:srgbClr val="FFFF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4" name="Picture 4" descr="342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20925" y="0"/>
            <a:ext cx="4899025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rgbClr val="5E94CA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9" name="Rectangle 5"/>
          <p:cNvSpPr>
            <a:spLocks noChangeArrowheads="1"/>
          </p:cNvSpPr>
          <p:nvPr/>
        </p:nvSpPr>
        <p:spPr bwMode="auto">
          <a:xfrm>
            <a:off x="6858000" y="152400"/>
            <a:ext cx="1600200" cy="533400"/>
          </a:xfrm>
          <a:prstGeom prst="rect">
            <a:avLst/>
          </a:prstGeom>
          <a:solidFill>
            <a:srgbClr val="3B77B3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24577" name="Picture 1" descr="C:\Users\лена\Desktop\1433895_4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9852" y="304801"/>
            <a:ext cx="8415501" cy="5181600"/>
          </a:xfrm>
          <a:prstGeom prst="rect">
            <a:avLst/>
          </a:prstGeom>
          <a:noFill/>
        </p:spPr>
      </p:pic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0" y="5791200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onstantia" pitchFamily="18" charset="0"/>
                <a:ea typeface="Times New Roman" pitchFamily="18" charset="0"/>
                <a:cs typeface="Times New Roman" pitchFamily="18" charset="0"/>
              </a:rPr>
              <a:t>«Война … Нам её не забыть никогда!</a:t>
            </a:r>
            <a:b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onstantia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onstantia" pitchFamily="18" charset="0"/>
                <a:ea typeface="Times New Roman" pitchFamily="18" charset="0"/>
                <a:cs typeface="Times New Roman" pitchFamily="18" charset="0"/>
              </a:rPr>
              <a:t>Война – это слишком большая беда»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Constantia" pitchFamily="18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sz="2400" dirty="0"/>
          </a:p>
        </p:txBody>
      </p:sp>
      <p:sp>
        <p:nvSpPr>
          <p:cNvPr id="28676" name="Text Box 4"/>
          <p:cNvSpPr txBox="1">
            <a:spLocks noChangeArrowheads="1"/>
          </p:cNvSpPr>
          <p:nvPr/>
        </p:nvSpPr>
        <p:spPr bwMode="auto">
          <a:xfrm>
            <a:off x="0" y="6216650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23553" name="Picture 1" descr="C:\Users\лена\Desktop\1375770213db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0" name="Text Box 4"/>
          <p:cNvSpPr txBox="1">
            <a:spLocks noChangeArrowheads="1"/>
          </p:cNvSpPr>
          <p:nvPr/>
        </p:nvSpPr>
        <p:spPr bwMode="auto">
          <a:xfrm>
            <a:off x="0" y="6216650"/>
            <a:ext cx="9144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А еще поздравляют тех воинов Великой Отечественной Войны, которые живут сегодня.</a:t>
            </a:r>
          </a:p>
        </p:txBody>
      </p:sp>
      <p:pic>
        <p:nvPicPr>
          <p:cNvPr id="29703" name="Picture 7" descr="9%20%CC%E0%F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228600"/>
            <a:ext cx="8839200" cy="5740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7652" name="Picture 4" descr="9_may_2004_07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38100"/>
            <a:ext cx="8991600" cy="6743700"/>
          </a:xfrm>
          <a:prstGeom prst="rect">
            <a:avLst/>
          </a:prstGeom>
          <a:noFill/>
        </p:spPr>
      </p:pic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0" y="6216650"/>
            <a:ext cx="9144000" cy="641350"/>
          </a:xfrm>
          <a:prstGeom prst="rect">
            <a:avLst/>
          </a:prstGeom>
          <a:solidFill>
            <a:srgbClr val="DDDDDD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В этот Великий день принято бывать на могилах погибших воинов, возлагать венки, живые цветы тем, кто не вернулся с войны.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1986" name="Picture 2" descr="C:\Users\лена\Desktop\170979960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2400" y="152400"/>
            <a:ext cx="8807398" cy="6477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3010" name="Picture 2" descr="C:\Users\лена\Desktop\16894657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4528" y="0"/>
            <a:ext cx="9109472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3" name="Picture 5" descr="38881_800_60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152400"/>
            <a:ext cx="8534400" cy="1143000"/>
          </a:xfrm>
        </p:spPr>
        <p:txBody>
          <a:bodyPr/>
          <a:lstStyle/>
          <a:p>
            <a:r>
              <a:rPr lang="ru-RU" sz="2800">
                <a:solidFill>
                  <a:srgbClr val="FF0000"/>
                </a:solidFill>
              </a:rPr>
              <a:t>ДАВАЙТЕ ПОЧТИМ ПАМЯТЬ ВСЕХ ПОГИБШИХ ЗА РОДИНУ МИНУТОЙ МОЛЧАНИЯ.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227" name="Text Box 11"/>
          <p:cNvSpPr txBox="1">
            <a:spLocks noChangeArrowheads="1"/>
          </p:cNvSpPr>
          <p:nvPr/>
        </p:nvSpPr>
        <p:spPr bwMode="auto">
          <a:xfrm>
            <a:off x="0" y="6096000"/>
            <a:ext cx="9144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Все дальше в прошлое уходят годы страшной войны. Но подвиг людей, вставших на защиту отечества, будет вечно жить в памяти российского народа.</a:t>
            </a:r>
          </a:p>
        </p:txBody>
      </p:sp>
      <p:pic>
        <p:nvPicPr>
          <p:cNvPr id="9228" name="Picture 12" descr="MPj0433756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0817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342</TotalTime>
  <Words>83</Words>
  <Application>Microsoft Office PowerPoint</Application>
  <PresentationFormat>Экран (4:3)</PresentationFormat>
  <Paragraphs>6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Оформление по умолчанию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ДАВАЙТЕ ПОЧТИМ ПАМЯТЬ ВСЕХ ПОГИБШИХ ЗА РОДИНУ МИНУТОЙ МОЛЧАНИЯ.</vt:lpstr>
      <vt:lpstr>Слайд 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лена</cp:lastModifiedBy>
  <cp:revision>5</cp:revision>
  <cp:lastPrinted>1601-01-01T00:00:00Z</cp:lastPrinted>
  <dcterms:created xsi:type="dcterms:W3CDTF">1601-01-01T00:00:00Z</dcterms:created>
  <dcterms:modified xsi:type="dcterms:W3CDTF">2022-05-12T21:13:08Z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