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66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2238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EE6F0-1E83-4528-A039-386C7E5CA333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2115616"/>
            <a:ext cx="11964821" cy="8973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57356" y="0"/>
            <a:ext cx="689110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Разнообразие животных 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5" y="1571612"/>
            <a:ext cx="736888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Зоология – наука о животных.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071934" y="1214422"/>
            <a:ext cx="421484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Зоология – наука о животных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 descr="насеком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214554"/>
            <a:ext cx="1830387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0066">
                <a:alpha val="50000"/>
              </a:srgbClr>
            </a:outerShdw>
          </a:effectLst>
        </p:spPr>
      </p:pic>
      <p:pic>
        <p:nvPicPr>
          <p:cNvPr id="4" name="Picture 13" descr="насек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500306"/>
            <a:ext cx="1839912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0066">
                <a:alpha val="50000"/>
              </a:srgbClr>
            </a:outerShdw>
          </a:effectLst>
        </p:spPr>
      </p:pic>
      <p:pic>
        <p:nvPicPr>
          <p:cNvPr id="5" name="Picture 6" descr="насек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2357430"/>
            <a:ext cx="2741613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0066">
                <a:alpha val="5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361555" y="214290"/>
            <a:ext cx="379719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Насекомые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1214422"/>
            <a:ext cx="56436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Имеют 6 ног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1" descr="клещ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8587" y="2500306"/>
            <a:ext cx="251874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006600"/>
            </a:outerShdw>
          </a:effectLst>
        </p:spPr>
      </p:pic>
      <p:pic>
        <p:nvPicPr>
          <p:cNvPr id="5" name="Picture 8" descr="пау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571744"/>
            <a:ext cx="278675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6600"/>
            </a:outerShdw>
          </a:effectLst>
        </p:spPr>
      </p:pic>
      <p:pic>
        <p:nvPicPr>
          <p:cNvPr id="6" name="Picture 7" descr="скорпио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2500306"/>
            <a:ext cx="280987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006600"/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004822" y="285728"/>
            <a:ext cx="54894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паукообразные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61555" y="1214422"/>
            <a:ext cx="39262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Имеют 8 ног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4822" y="214290"/>
            <a:ext cx="3954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моллюски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Picture 5" descr="раковина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357694"/>
            <a:ext cx="11620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1" descr="улит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643050"/>
            <a:ext cx="3176562" cy="223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0099"/>
            </a:outerShdw>
          </a:effectLst>
        </p:spPr>
      </p:pic>
      <p:pic>
        <p:nvPicPr>
          <p:cNvPr id="7" name="Picture 7" descr="молюск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4000504"/>
            <a:ext cx="2879725" cy="2082800"/>
          </a:xfrm>
          <a:prstGeom prst="rect">
            <a:avLst/>
          </a:prstGeom>
          <a:noFill/>
          <a:ln w="57150" cmpd="thinThick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6" name="Picture 10" descr="мор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14414" y="4214818"/>
            <a:ext cx="2758551" cy="2109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000099"/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004822" y="500042"/>
            <a:ext cx="3954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моллюски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1500174"/>
            <a:ext cx="392909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Мягкое тело защищено раковиной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5" descr="мор зве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142984"/>
            <a:ext cx="2881313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006600">
                <a:alpha val="5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319877" y="214290"/>
            <a:ext cx="35843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Иглокожие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1071546"/>
            <a:ext cx="47149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Имеются иголки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19" descr="морс звез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2500306"/>
            <a:ext cx="2244725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коралл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1857364"/>
            <a:ext cx="295275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6600">
                <a:alpha val="50000"/>
              </a:srgbClr>
            </a:outerShdw>
          </a:effectLst>
        </p:spPr>
      </p:pic>
      <p:pic>
        <p:nvPicPr>
          <p:cNvPr id="8" name="Picture 14" descr="коралл сини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429000"/>
            <a:ext cx="2159000" cy="206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IMAGE00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643050"/>
            <a:ext cx="6388100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361555" y="357166"/>
            <a:ext cx="385351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Черви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4" descr="IMAGE00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313" y="4338638"/>
            <a:ext cx="570230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15" descr="0121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642910" y="2143116"/>
            <a:ext cx="3286125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04822" y="428604"/>
            <a:ext cx="51971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Ракообразные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14" descr="j02894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2143116"/>
            <a:ext cx="3452813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0098"/>
          <p:cNvPicPr>
            <a:picLocks noChangeAspect="1" noChangeArrowheads="1"/>
          </p:cNvPicPr>
          <p:nvPr/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3000364" y="4143380"/>
            <a:ext cx="322897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28663" y="1285860"/>
            <a:ext cx="750099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Тело покрыто панцирем, 2 клешни 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рыбы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4149725"/>
            <a:ext cx="3887788" cy="226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0000CC">
                <a:alpha val="5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57225" y="428604"/>
            <a:ext cx="30718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Рыбы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5" descr="рыбы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1643050"/>
            <a:ext cx="3132138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00CC">
                <a:alpha val="5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143372" y="928670"/>
            <a:ext cx="421484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Живут в воде, Тело покрыто чешуёй, имеют плавники, жабры</a:t>
            </a:r>
            <a:endParaRPr lang="ru-RU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9" descr="земноводные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571744"/>
            <a:ext cx="3059112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006600"/>
            </a:outerShdw>
          </a:effectLst>
        </p:spPr>
      </p:pic>
      <p:pic>
        <p:nvPicPr>
          <p:cNvPr id="4" name="Picture 5" descr="мульт картинка с лягушкой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357562"/>
            <a:ext cx="274002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земноводные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4071942"/>
            <a:ext cx="2952750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6600"/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319877" y="428604"/>
            <a:ext cx="46587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Земноводные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1357298"/>
            <a:ext cx="7786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Часть жизни проводят на суше, часть – в воде;</a:t>
            </a:r>
          </a:p>
          <a:p>
            <a:r>
              <a:rPr lang="ru-RU" sz="2800" dirty="0" smtClean="0"/>
              <a:t>Кожа голая, нежная.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12" descr="мульт черепах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5000636"/>
            <a:ext cx="1238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пресм черепах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500438"/>
            <a:ext cx="2765425" cy="1717675"/>
          </a:xfrm>
          <a:prstGeom prst="rect">
            <a:avLst/>
          </a:prstGeom>
          <a:noFill/>
          <a:effectLst>
            <a:outerShdw dist="107763" dir="8100000" algn="ctr" rotWithShape="0">
              <a:srgbClr val="003300"/>
            </a:outerShdw>
          </a:effectLst>
        </p:spPr>
      </p:pic>
      <p:pic>
        <p:nvPicPr>
          <p:cNvPr id="5" name="Picture 9" descr="пресмыкающ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2357430"/>
            <a:ext cx="3527425" cy="2433638"/>
          </a:xfrm>
          <a:prstGeom prst="rect">
            <a:avLst/>
          </a:prstGeom>
          <a:noFill/>
          <a:ln w="57150" cmpd="thinThick">
            <a:solidFill>
              <a:srgbClr val="006600"/>
            </a:solidFill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000100" y="428604"/>
            <a:ext cx="707236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Пресмыкающиеся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357298"/>
            <a:ext cx="7858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Тело покрыто сухими чешуйками или панцирем.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Rectangl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767013" y="268288"/>
            <a:ext cx="3494087" cy="1182687"/>
          </a:xfrm>
          <a:prstGeom prst="rect">
            <a:avLst/>
          </a:prstGeom>
        </p:spPr>
      </p:pic>
      <p:pic>
        <p:nvPicPr>
          <p:cNvPr id="5" name="Picture 6" descr="птицы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071942"/>
            <a:ext cx="298767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rgbClr val="CC6600">
                <a:alpha val="50000"/>
              </a:srgbClr>
            </a:outerShdw>
          </a:effectLst>
        </p:spPr>
      </p:pic>
      <p:pic>
        <p:nvPicPr>
          <p:cNvPr id="6" name="Picture 7" descr="птицы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214290"/>
            <a:ext cx="2916237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CC6600">
                <a:alpha val="50000"/>
              </a:srgbClr>
            </a:outerShdw>
          </a:effectLst>
        </p:spPr>
      </p:pic>
      <p:pic>
        <p:nvPicPr>
          <p:cNvPr id="7" name="Picture 8" descr="птицы2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214290"/>
            <a:ext cx="28432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CC6600">
                <a:alpha val="50000"/>
              </a:srgbClr>
            </a:outerShdw>
          </a:effectLst>
        </p:spPr>
      </p:pic>
      <p:pic>
        <p:nvPicPr>
          <p:cNvPr id="8" name="Picture 9" descr="птицы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6" y="4000504"/>
            <a:ext cx="305911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CC6600">
                <a:alpha val="50000"/>
              </a:srgbClr>
            </a:outerShdw>
          </a:effectLst>
        </p:spPr>
      </p:pic>
      <p:pic>
        <p:nvPicPr>
          <p:cNvPr id="9" name="Picture 14" descr="мульт гуси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113" y="4724400"/>
            <a:ext cx="11049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 descr="мульт гуси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5734050"/>
            <a:ext cx="11049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мульт гуси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550" y="3068638"/>
            <a:ext cx="11049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111486" y="2967335"/>
            <a:ext cx="65884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Тело покрыто перьями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857224" y="274638"/>
            <a:ext cx="7358114" cy="777875"/>
          </a:xfrm>
          <a:prstGeom prst="rect">
            <a:avLst/>
          </a:prstGeom>
          <a:effectLst>
            <a:outerShdw dist="35921" dir="2700000" algn="ctr" rotWithShape="0">
              <a:srgbClr val="9900FF"/>
            </a:outerShdw>
          </a:effectLst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Млекопитающие, или звери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5" name="Picture 8" descr="млекопит утк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4143380"/>
            <a:ext cx="2736850" cy="2105025"/>
          </a:xfrm>
          <a:prstGeom prst="rect">
            <a:avLst/>
          </a:prstGeom>
          <a:noFill/>
          <a:effectLst>
            <a:outerShdw dist="107763" dir="2700000" algn="ctr" rotWithShape="0">
              <a:srgbClr val="9900FF">
                <a:alpha val="50000"/>
              </a:srgbClr>
            </a:outerShdw>
          </a:effectLst>
        </p:spPr>
      </p:pic>
      <p:pic>
        <p:nvPicPr>
          <p:cNvPr id="6" name="Picture 10" descr="2ко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071942"/>
            <a:ext cx="3203575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9900FF">
                <a:alpha val="50000"/>
              </a:srgbClr>
            </a:outerShdw>
          </a:effectLst>
        </p:spPr>
      </p:pic>
      <p:pic>
        <p:nvPicPr>
          <p:cNvPr id="7" name="Picture 11" descr="иглист мыш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1285860"/>
            <a:ext cx="27527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9900FF">
                <a:alpha val="5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00035" y="1357298"/>
            <a:ext cx="4857784" cy="26259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Тело покрыто шерстью, кормят детёнышей молоком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867" y="1785926"/>
            <a:ext cx="500066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 какой группе относятся животные?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10 из 125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а 277 из 234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uge гусеница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23 Самка паука носит кокон с яйцами с соб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uge Ящерица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4714883"/>
            <a:ext cx="6972320" cy="121442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2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светочкино\картинки\еж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светочкино\картинки\обезьяна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96</Words>
  <Application>Microsoft Office PowerPoint</Application>
  <PresentationFormat>Экран (4:3)</PresentationFormat>
  <Paragraphs>26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мишаня</cp:lastModifiedBy>
  <cp:revision>9</cp:revision>
  <dcterms:created xsi:type="dcterms:W3CDTF">2013-11-08T15:52:30Z</dcterms:created>
  <dcterms:modified xsi:type="dcterms:W3CDTF">2019-11-25T12:48:46Z</dcterms:modified>
</cp:coreProperties>
</file>