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4" r:id="rId2"/>
    <p:sldId id="262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29C38-EB88-46C9-ACE0-5C08CE6AD1F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82C01-F953-420F-9294-DECCE2AD7F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634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82C01-F953-420F-9294-DECCE2AD7F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50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860C848-970C-4A58-93E4-24513C3045E6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A1964B0-6EB6-4CC9-BF41-97966280821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856984" cy="4419793"/>
          </a:xfrm>
        </p:spPr>
        <p:txBody>
          <a:bodyPr/>
          <a:lstStyle/>
          <a:p>
            <a:pPr marL="182880" indent="0">
              <a:buNone/>
            </a:pPr>
            <a:r>
              <a:rPr lang="ru-RU" smtClean="0"/>
              <a:t>РАЗДЕЛ ЯЗЫКОЗНАНИЯ -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МОРФЕМИКА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6 </a:t>
            </a:r>
            <a:r>
              <a:rPr lang="ru-RU" dirty="0" smtClean="0"/>
              <a:t>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16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000" b="1" u="sng" dirty="0">
                <a:latin typeface="Times New Roman" pitchFamily="18" charset="0"/>
                <a:cs typeface="Times New Roman" pitchFamily="18" charset="0"/>
              </a:rPr>
              <a:t>Морфема и слово имеют сходства. Это значимые единицы языка. Слово </a:t>
            </a:r>
            <a:r>
              <a:rPr lang="ru-RU" sz="3000" b="1" u="sng" dirty="0" smtClean="0">
                <a:latin typeface="Times New Roman" pitchFamily="18" charset="0"/>
                <a:cs typeface="Times New Roman" pitchFamily="18" charset="0"/>
              </a:rPr>
              <a:t>обладает</a:t>
            </a:r>
            <a:r>
              <a:rPr lang="en-US" sz="3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u="sng" dirty="0" smtClean="0">
                <a:latin typeface="Times New Roman" pitchFamily="18" charset="0"/>
                <a:cs typeface="Times New Roman" pitchFamily="18" charset="0"/>
              </a:rPr>
              <a:t>значением</a:t>
            </a:r>
            <a:r>
              <a:rPr lang="ru-RU" sz="3000" b="1" u="sng" dirty="0">
                <a:latin typeface="Times New Roman" pitchFamily="18" charset="0"/>
                <a:cs typeface="Times New Roman" pitchFamily="18" charset="0"/>
              </a:rPr>
              <a:t>. Морфема также обладает значением.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Например, -ёр — это суффикс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существительных,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обозначающих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лицо по занятию, названному соответствующим глаголом («дирижёр» от</a:t>
            </a:r>
          </a:p>
          <a:p>
            <a:pPr marL="45720" indent="0">
              <a:buNone/>
            </a:pP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«дирижировать»; «режиссёр» от «режиссировать»). Приставка при- может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обозначать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присоединение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(прикрепить, пришить, приделать), приближение (прибежать, приехать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неполное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действие (прикрыть, присесть, приоткрыть). Окончание -о обозначает средний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род,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единственное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число, именительный падеж у существительных 2-го склонения (окно,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стекло,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полотно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599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0"/>
            <a:ext cx="9036496" cy="6858000"/>
          </a:xfrm>
        </p:spPr>
        <p:txBody>
          <a:bodyPr/>
          <a:lstStyle/>
          <a:p>
            <a:pPr marL="45720" indent="0">
              <a:buNone/>
            </a:pPr>
            <a:r>
              <a:rPr lang="ru-RU" sz="5400" b="1" u="sng" dirty="0">
                <a:latin typeface="Times New Roman" pitchFamily="18" charset="0"/>
                <a:cs typeface="Times New Roman" pitchFamily="18" charset="0"/>
              </a:rPr>
              <a:t>Различия: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слово — самостоятельная единица языка, а морфема «живет» в слове.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морфем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строятся слова, а из слов — предложения.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865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Почти у всех морфем есть греческие и русские варианты названий. Например,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</a:p>
          <a:p>
            <a:pPr marL="45720" indent="0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окончание —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флексия,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приставка — префикс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Традиционно в школе не используется термин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«постфикс»,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однако, на наш взгляд,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следует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отграничивать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их от суффиксов, поскольку они располагаются после окончаний. В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учебнике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упоминается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по сути, только один постфикс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ся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однако в науке постфиксами считаются и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-то,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либо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-нибудь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неопределенных местоимениях.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355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7944"/>
            <a:ext cx="9144000" cy="6840056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Можно использовать термин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«интерфикс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вместо термина</a:t>
            </a:r>
          </a:p>
          <a:p>
            <a:pPr marL="45720" indent="0"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«соединительная гласная», поскольку название «интерфикс» указывает на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промежуточное положение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морфемы между корнями («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интер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» — «между»).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85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Словообразующие и формообразующие аффиксы.</a:t>
            </a:r>
          </a:p>
          <a:p>
            <a:pPr marL="4572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Аффиксы могут использоваться для образования новых слов и форм слов.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Аффиксы, которые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используются при образовании нового слова, называются словообразующими</a:t>
            </a:r>
          </a:p>
          <a:p>
            <a:pPr marL="4572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(словообразовательными).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Аффиксы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которые используются для образования формы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слова, называются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формообразующими (формообразовательными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4572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Формообразующие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аффиксы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основу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 входят.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480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45720" indent="0">
              <a:buNone/>
            </a:pP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Морфемный разбор.</a:t>
            </a:r>
          </a:p>
          <a:p>
            <a:pPr marL="45720" indent="0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При данном разборе выделяются значимые части слова.</a:t>
            </a:r>
          </a:p>
          <a:p>
            <a:pPr marL="45720" indent="0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Порядок разбора.</a:t>
            </a:r>
          </a:p>
          <a:p>
            <a:pPr marL="45720" indent="0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1.Выделить окончание и основу.</a:t>
            </a:r>
          </a:p>
          <a:p>
            <a:pPr marL="45720" indent="0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Написанный, написанная, написанному.</a:t>
            </a:r>
          </a:p>
          <a:p>
            <a:pPr marL="45720" indent="0">
              <a:buNone/>
            </a:pPr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слове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написанный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основа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sz="4000" u="sng" dirty="0" err="1">
                <a:latin typeface="Times New Roman" pitchFamily="18" charset="0"/>
                <a:cs typeface="Times New Roman" pitchFamily="18" charset="0"/>
              </a:rPr>
              <a:t>написанн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окончание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4000" u="sng" dirty="0" err="1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358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2.Дать характеристику основе: производная/непроизводная, простая/ сложная.</a:t>
            </a:r>
          </a:p>
          <a:p>
            <a:pPr marL="4572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 Основа слова производная, простая.</a:t>
            </a:r>
          </a:p>
          <a:p>
            <a:pPr marL="4572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3. Дать характеристику окончанию: материально выраженное/ нулевое отсутствует. Определить значение окончания.</a:t>
            </a:r>
          </a:p>
          <a:p>
            <a:pPr marL="4572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Окончание –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выражено материально и передаёт значение  формы причастия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м.р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ед.ч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им.п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4. Подбором родственных слов выделить корень слова, отметить чередования звуков в корне, если они имеются.</a:t>
            </a:r>
          </a:p>
          <a:p>
            <a:pPr marL="45720" indent="0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Родственные слова: писать, письмо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Корень -   -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пис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-.</a:t>
            </a:r>
          </a:p>
        </p:txBody>
      </p:sp>
    </p:spTree>
    <p:extLst>
      <p:ext uri="{BB962C8B-B14F-4D97-AF65-F5344CB8AC3E}">
        <p14:creationId xmlns:p14="http://schemas.microsoft.com/office/powerpoint/2010/main" val="326402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45720" indent="0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5. Подбирая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одноструктурные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слова, выделить:</a:t>
            </a:r>
          </a:p>
          <a:p>
            <a:pPr marL="45720" indent="0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А) приставку (или приставки); установить, какую функцию (словообразовательную или формообразующую) они выполняют;</a:t>
            </a:r>
          </a:p>
          <a:p>
            <a:pPr marL="45720" indent="0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 Приставку: наученный, нарисованный. Приставка НА- имеет значение «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выполненнный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» и служит для образования нового слова.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73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Б) суффикс (или суффиксы); установить, какую функцию (словообразовательную или формообразующую) они выполняют. </a:t>
            </a:r>
          </a:p>
          <a:p>
            <a:pPr marL="4572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Суффиксы: наученный, нарисованный .  Суффиксы причастия -А- и –НН-  служат для образования нового слова.</a:t>
            </a:r>
          </a:p>
          <a:p>
            <a:pPr marL="4572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6. Сделать вывод о морфемном составе слова.</a:t>
            </a:r>
          </a:p>
          <a:p>
            <a:pPr marL="4572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Таким образом, слово написанный состоит из морфем: приставка, корень, суффиксы, окончание – на-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пис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-а-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99475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66</TotalTime>
  <Words>531</Words>
  <Application>Microsoft Office PowerPoint</Application>
  <PresentationFormat>Экран (4:3)</PresentationFormat>
  <Paragraphs>36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РАЗДЕЛ ЯЗЫКОЗНАНИЯ - МОРФЕМИКА  6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SuperUser</dc:creator>
  <cp:lastModifiedBy>SuperUser</cp:lastModifiedBy>
  <cp:revision>6</cp:revision>
  <dcterms:created xsi:type="dcterms:W3CDTF">2017-11-11T15:49:35Z</dcterms:created>
  <dcterms:modified xsi:type="dcterms:W3CDTF">2022-06-06T15:07:59Z</dcterms:modified>
</cp:coreProperties>
</file>