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72" r:id="rId12"/>
    <p:sldId id="273" r:id="rId13"/>
    <p:sldId id="274" r:id="rId14"/>
    <p:sldId id="275" r:id="rId15"/>
    <p:sldId id="265" r:id="rId16"/>
    <p:sldId id="266" r:id="rId17"/>
    <p:sldId id="276" r:id="rId18"/>
    <p:sldId id="267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91BC9-94D6-4DDA-BF3C-6522E29DCC8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131E3-1C80-4EEE-957A-014E125B02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38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131E3-1C80-4EEE-957A-014E125B026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0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Земная кора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8278688" cy="1752600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Внешние силы, изменяющие рельеф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Выветривание.</a:t>
            </a:r>
          </a:p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текучих вод, ледников и ветра.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699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pPr algn="ctr"/>
            <a:r>
              <a:rPr lang="ru-RU" u="sng" dirty="0" smtClean="0"/>
              <a:t>Силы,</a:t>
            </a:r>
            <a:r>
              <a:rPr lang="ru-RU" u="sng" dirty="0"/>
              <a:t> </a:t>
            </a:r>
            <a:r>
              <a:rPr lang="ru-RU" u="sng" dirty="0" smtClean="0"/>
              <a:t>формирующие  рельеф </a:t>
            </a:r>
            <a:endParaRPr lang="ru-RU" u="sng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827584" y="1196752"/>
            <a:ext cx="2808312" cy="1777924"/>
          </a:xfrm>
          <a:ln w="28575">
            <a:solidFill>
              <a:schemeClr val="accent2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Внутренние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(эндогенные)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900" dirty="0"/>
              <a:t>С</a:t>
            </a:r>
            <a:r>
              <a:rPr lang="ru-RU" sz="1900" dirty="0" smtClean="0"/>
              <a:t>оздают крупные формы </a:t>
            </a:r>
            <a:r>
              <a:rPr lang="ru-RU" sz="1800" dirty="0" smtClean="0"/>
              <a:t>рельефа – материки и океаны, горы и равнины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/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/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167498" y="1196752"/>
            <a:ext cx="2736304" cy="1777924"/>
          </a:xfrm>
          <a:ln w="28575">
            <a:solidFill>
              <a:schemeClr val="accent2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Внешние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(экзогенные)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 smtClean="0"/>
              <a:t>Разрушают, сглаживают, выравнивают, создавая средние и мелкие формы рельефа – речные долины, овраги , дюны.</a:t>
            </a:r>
            <a:endParaRPr lang="ru-RU" sz="1900" dirty="0"/>
          </a:p>
        </p:txBody>
      </p:sp>
      <p:sp>
        <p:nvSpPr>
          <p:cNvPr id="6" name="TextBox 5"/>
          <p:cNvSpPr txBox="1"/>
          <p:nvPr/>
        </p:nvSpPr>
        <p:spPr>
          <a:xfrm>
            <a:off x="763563" y="3218568"/>
            <a:ext cx="2968570" cy="8309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lvl="0" algn="ctr">
              <a:buClr>
                <a:srgbClr val="93A299"/>
              </a:buClr>
              <a:buSzPct val="85000"/>
            </a:pPr>
            <a:r>
              <a:rPr lang="ru-RU" sz="2400" i="1" dirty="0">
                <a:solidFill>
                  <a:prstClr val="black"/>
                </a:solidFill>
              </a:rPr>
              <a:t>Движения </a:t>
            </a:r>
            <a:endParaRPr lang="ru-RU" sz="2400" i="1" dirty="0" smtClean="0">
              <a:solidFill>
                <a:prstClr val="black"/>
              </a:solidFill>
            </a:endParaRPr>
          </a:p>
          <a:p>
            <a:pPr lvl="0" algn="ctr">
              <a:buClr>
                <a:srgbClr val="93A299"/>
              </a:buClr>
              <a:buSzPct val="85000"/>
            </a:pPr>
            <a:r>
              <a:rPr lang="ru-RU" sz="2400" i="1" dirty="0" smtClean="0">
                <a:solidFill>
                  <a:prstClr val="black"/>
                </a:solidFill>
              </a:rPr>
              <a:t>литосферных </a:t>
            </a:r>
            <a:r>
              <a:rPr lang="ru-RU" sz="2400" i="1" dirty="0">
                <a:solidFill>
                  <a:prstClr val="black"/>
                </a:solidFill>
              </a:rPr>
              <a:t>плит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93911" y="3068959"/>
            <a:ext cx="2241447" cy="4616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Выветривание</a:t>
            </a:r>
            <a:endParaRPr lang="ru-RU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493911" y="3794019"/>
            <a:ext cx="2073003" cy="4616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Текучие воды</a:t>
            </a:r>
            <a:endParaRPr lang="ru-RU" sz="2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521374" y="4494311"/>
            <a:ext cx="1058303" cy="4616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Ветер</a:t>
            </a:r>
            <a:endParaRPr lang="ru-RU" sz="2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521374" y="5214466"/>
            <a:ext cx="1369542" cy="4616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Ледники</a:t>
            </a:r>
            <a:endParaRPr lang="ru-RU" sz="2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509300" y="5931812"/>
            <a:ext cx="3575274" cy="46166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Деятельность человека</a:t>
            </a:r>
            <a:endParaRPr lang="ru-RU" sz="2400" i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220072" y="3026788"/>
            <a:ext cx="0" cy="314175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7" idx="1"/>
          </p:cNvCxnSpPr>
          <p:nvPr/>
        </p:nvCxnSpPr>
        <p:spPr>
          <a:xfrm>
            <a:off x="5220072" y="3299791"/>
            <a:ext cx="273839" cy="1"/>
          </a:xfrm>
          <a:prstGeom prst="straightConnector1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8" idx="1"/>
          </p:cNvCxnSpPr>
          <p:nvPr/>
        </p:nvCxnSpPr>
        <p:spPr>
          <a:xfrm>
            <a:off x="5220072" y="4024851"/>
            <a:ext cx="273839" cy="1"/>
          </a:xfrm>
          <a:prstGeom prst="straightConnector1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220072" y="4725143"/>
            <a:ext cx="273839" cy="0"/>
          </a:xfrm>
          <a:prstGeom prst="straightConnector1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220072" y="5445298"/>
            <a:ext cx="273839" cy="0"/>
          </a:xfrm>
          <a:prstGeom prst="straightConnector1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220072" y="6168538"/>
            <a:ext cx="273839" cy="0"/>
          </a:xfrm>
          <a:prstGeom prst="straightConnector1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4" idx="2"/>
          </p:cNvCxnSpPr>
          <p:nvPr/>
        </p:nvCxnSpPr>
        <p:spPr>
          <a:xfrm>
            <a:off x="2231740" y="2974676"/>
            <a:ext cx="8121" cy="238300"/>
          </a:xfrm>
          <a:prstGeom prst="straightConnector1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051712" y="836712"/>
            <a:ext cx="0" cy="306034"/>
          </a:xfrm>
          <a:prstGeom prst="straightConnector1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444208" y="908720"/>
            <a:ext cx="0" cy="288032"/>
          </a:xfrm>
          <a:prstGeom prst="straightConnector1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76" y="4206304"/>
            <a:ext cx="2472727" cy="247798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09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/>
          <a:lstStyle/>
          <a:p>
            <a:r>
              <a:rPr lang="ru-RU" dirty="0" smtClean="0"/>
              <a:t>Выветривание – это…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892696"/>
          </a:xfrm>
          <a:ln w="19050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…процесс разрушения и изменения горных пород на поверхности суши под влиянием условий природной среды.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3141921"/>
            <a:ext cx="1847493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/>
              <a:t>Физическое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491880" y="3152453"/>
            <a:ext cx="1898790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/>
              <a:t>Химическое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300192" y="3141921"/>
            <a:ext cx="2302040" cy="46166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/>
              <a:t>Биологическое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299" y="3861048"/>
            <a:ext cx="4139952" cy="275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1907704" y="2348880"/>
            <a:ext cx="180020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220072" y="2348880"/>
            <a:ext cx="175477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355976" y="2344611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46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157737" y="4410577"/>
            <a:ext cx="1580595" cy="5375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526891" y="3648705"/>
            <a:ext cx="1519838" cy="584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200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Физическое выветривание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66552"/>
            <a:ext cx="5793110" cy="43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7" y="2060848"/>
            <a:ext cx="1755279" cy="175527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265" y="1268760"/>
            <a:ext cx="1852464" cy="18524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883094" y="3915453"/>
            <a:ext cx="216024" cy="4049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8073012" y="3121224"/>
            <a:ext cx="216024" cy="4049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1223" y="4360734"/>
            <a:ext cx="1617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Горные породы</a:t>
            </a:r>
          </a:p>
          <a:p>
            <a:r>
              <a:rPr lang="ru-RU" sz="1600" dirty="0" smtClean="0"/>
              <a:t> нагреваются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526891" y="3648705"/>
            <a:ext cx="1617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Горные породы</a:t>
            </a:r>
          </a:p>
          <a:p>
            <a:r>
              <a:rPr lang="ru-RU" sz="1600" dirty="0" smtClean="0"/>
              <a:t>охлаждаются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97425" y="5661248"/>
            <a:ext cx="16272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Расширяются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33702" y="4945509"/>
            <a:ext cx="142256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Сжимаются</a:t>
            </a:r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919778" y="5033005"/>
            <a:ext cx="142657" cy="563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8146379" y="4290331"/>
            <a:ext cx="142657" cy="563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9552" y="1052736"/>
            <a:ext cx="6654713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Под действием колебания температур образуются россыпи из глыб, щебня и песка.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27257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6" grpId="0"/>
      <p:bldP spid="7" grpId="0"/>
      <p:bldP spid="8" grpId="0" animBg="1"/>
      <p:bldP spid="9" grpId="0" animBg="1"/>
      <p:bldP spid="13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процесса выветривания</a:t>
            </a:r>
            <a:endParaRPr lang="ru-RU" dirty="0"/>
          </a:p>
        </p:txBody>
      </p:sp>
      <p:pic>
        <p:nvPicPr>
          <p:cNvPr id="4098" name="Picture 2" descr="C:\Users\Виктор\Desktop\выветривание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1593"/>
            <a:ext cx="8229600" cy="4534013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2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82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3808" y="548680"/>
            <a:ext cx="5762283" cy="120032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/>
              <a:t>Национальный парк </a:t>
            </a:r>
            <a:r>
              <a:rPr lang="ru-RU" dirty="0" err="1" smtClean="0"/>
              <a:t>Брайс</a:t>
            </a:r>
            <a:r>
              <a:rPr lang="ru-RU" dirty="0" smtClean="0"/>
              <a:t>-Каньон, (США). </a:t>
            </a:r>
          </a:p>
          <a:p>
            <a:r>
              <a:rPr lang="ru-RU" dirty="0" smtClean="0"/>
              <a:t>В результате физического выветривания </a:t>
            </a:r>
          </a:p>
          <a:p>
            <a:r>
              <a:rPr lang="ru-RU" dirty="0"/>
              <a:t>в</a:t>
            </a:r>
            <a:r>
              <a:rPr lang="ru-RU" dirty="0" smtClean="0"/>
              <a:t> парке образовались геологические формирования, </a:t>
            </a:r>
          </a:p>
          <a:p>
            <a:r>
              <a:rPr lang="ru-RU" dirty="0"/>
              <a:t>н</a:t>
            </a:r>
            <a:r>
              <a:rPr lang="ru-RU" dirty="0" smtClean="0"/>
              <a:t>азываемые худу.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4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Химическое выветривание –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это  растворение,  разложение  одних  минералов  и  образование  вместо  них   других минералов и горных  пород.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412776"/>
            <a:ext cx="7416824" cy="532656"/>
          </a:xfrm>
          <a:ln w="12700"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Происходит под действием кислорода, воды и растворенных в ней веществ.</a:t>
            </a:r>
          </a:p>
          <a:p>
            <a:pPr marL="0" indent="0">
              <a:buNone/>
            </a:pPr>
            <a:r>
              <a:rPr lang="ru-RU" b="1" dirty="0" smtClean="0"/>
              <a:t>Образуется глина из твёрдых горных пород: гранитов, базальтов, гнейсов. </a:t>
            </a:r>
            <a:endParaRPr lang="ru-RU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07426"/>
            <a:ext cx="6768752" cy="449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50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Биологическое выветривание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происходит  под  воздействием  растительных  и  животных  организмов.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189818" y="1124745"/>
            <a:ext cx="4893911" cy="1512167"/>
          </a:xfrm>
          <a:ln>
            <a:solidFill>
              <a:schemeClr val="accent6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Разрушение горных пород корнями растений, животными, особенно роющими норы грызунами. Живые организмы поставляют в почву органические вещества, которые разлагают, разрушают горные породы и минералы.</a:t>
            </a:r>
            <a:endParaRPr lang="ru-RU" sz="2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3970075" cy="529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Виктор\Desktop\грызун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09785"/>
            <a:ext cx="6383938" cy="364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03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Биологическое выветривание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2818656" cy="1337350"/>
          </a:xfrm>
          <a:ln>
            <a:solidFill>
              <a:schemeClr val="accent6"/>
            </a:solidFill>
          </a:ln>
        </p:spPr>
        <p:txBody>
          <a:bodyPr>
            <a:normAutofit fontScale="92500" lnSpcReduction="20000"/>
          </a:bodyPr>
          <a:lstStyle/>
          <a:p>
            <a:pPr marL="0" lvl="0" indent="0">
              <a:buClr>
                <a:srgbClr val="F0AD00"/>
              </a:buClr>
              <a:buNone/>
            </a:pPr>
            <a:r>
              <a:rPr lang="ru-RU" sz="2000" dirty="0">
                <a:solidFill>
                  <a:prstClr val="black"/>
                </a:solidFill>
              </a:rPr>
              <a:t>Разрушение горных пород за счет выделения организмами агрессивных веществ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96752"/>
            <a:ext cx="600075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5170583" cy="381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939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>Работа текучих вод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Вода  выполняет  большую  разрушительную  и  созидательную  работу.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79" y="2708920"/>
            <a:ext cx="2095500" cy="3162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184" y="2924944"/>
            <a:ext cx="4514725" cy="33860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902" y="3356992"/>
            <a:ext cx="4418713" cy="33140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9" y="1196752"/>
            <a:ext cx="2520279" cy="107721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/>
              <a:t>м</a:t>
            </a:r>
            <a:r>
              <a:rPr lang="ru-RU" sz="1600" b="1" dirty="0" smtClean="0"/>
              <a:t>аленькие </a:t>
            </a:r>
          </a:p>
          <a:p>
            <a:r>
              <a:rPr lang="ru-RU" sz="1600" b="1" dirty="0"/>
              <a:t>р</a:t>
            </a:r>
            <a:r>
              <a:rPr lang="ru-RU" sz="1600" b="1" dirty="0" smtClean="0"/>
              <a:t>учейки, разрушая горные породы, создают промоины</a:t>
            </a:r>
            <a:endParaRPr lang="ru-RU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44796" y="1905798"/>
            <a:ext cx="1180323" cy="7078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/>
              <a:t>р</a:t>
            </a:r>
            <a:r>
              <a:rPr lang="ru-RU" sz="2000" b="1" dirty="0" smtClean="0"/>
              <a:t>учьи – </a:t>
            </a:r>
          </a:p>
          <a:p>
            <a:r>
              <a:rPr lang="ru-RU" sz="2000" b="1" dirty="0" smtClean="0"/>
              <a:t>овраги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92280" y="1905798"/>
            <a:ext cx="1872209" cy="101566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р</a:t>
            </a:r>
            <a:r>
              <a:rPr lang="ru-RU" sz="2000" b="1" dirty="0" smtClean="0"/>
              <a:t>еки – </a:t>
            </a:r>
          </a:p>
          <a:p>
            <a:r>
              <a:rPr lang="ru-RU" sz="2000" b="1" dirty="0" smtClean="0"/>
              <a:t>речные долины</a:t>
            </a:r>
            <a:endParaRPr lang="ru-RU" sz="2000" b="1" dirty="0"/>
          </a:p>
        </p:txBody>
      </p:sp>
      <p:cxnSp>
        <p:nvCxnSpPr>
          <p:cNvPr id="10" name="Прямая со стрелкой 9"/>
          <p:cNvCxnSpPr>
            <a:stCxn id="6" idx="2"/>
          </p:cNvCxnSpPr>
          <p:nvPr/>
        </p:nvCxnSpPr>
        <p:spPr>
          <a:xfrm flipH="1">
            <a:off x="1583668" y="2273970"/>
            <a:ext cx="1" cy="4349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7" idx="2"/>
          </p:cNvCxnSpPr>
          <p:nvPr/>
        </p:nvCxnSpPr>
        <p:spPr>
          <a:xfrm>
            <a:off x="4834958" y="2613684"/>
            <a:ext cx="0" cy="31009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8028384" y="2924944"/>
            <a:ext cx="1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66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801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Речные долины – это вытянутые понижения в рельефе, образованные длительной работой рек.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3623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Пространство между склонами долины  когда-то было заполнено горными породами, они были  вынесены  рекой, поэтому  возникло вытянутое  вдоль  реки понижение  рельефа - речная  долина.</a:t>
            </a:r>
            <a:endParaRPr lang="ru-RU" sz="2000" dirty="0"/>
          </a:p>
        </p:txBody>
      </p:sp>
      <p:pic>
        <p:nvPicPr>
          <p:cNvPr id="1026" name="Picture 2" descr="C:\Users\Татьяна\Desktop\6951949_x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482453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Татьяна\Desktop\doli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64904"/>
            <a:ext cx="381642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219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>Работа ледников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П</a:t>
            </a:r>
            <a:r>
              <a:rPr lang="ru-RU" sz="2000" dirty="0" smtClean="0">
                <a:solidFill>
                  <a:schemeClr val="tx1"/>
                </a:solidFill>
              </a:rPr>
              <a:t>ри  движении  ледники,  </a:t>
            </a:r>
            <a:r>
              <a:rPr lang="ru-RU" sz="2000" dirty="0" smtClean="0">
                <a:solidFill>
                  <a:schemeClr val="tx1"/>
                </a:solidFill>
              </a:rPr>
              <a:t>разрушают  </a:t>
            </a:r>
            <a:r>
              <a:rPr lang="ru-RU" sz="2000" dirty="0" smtClean="0">
                <a:solidFill>
                  <a:schemeClr val="tx1"/>
                </a:solidFill>
              </a:rPr>
              <a:t>горные  породы,  выпахивают  понижения, шлифуют  скалы  и  оставляют  на  них  глубокие  царапины.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Татьяна\Desktop\s12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4608512" cy="441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Татьяна\Desktop\cirque13190037293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61048"/>
            <a:ext cx="4238299" cy="285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Татьяна\Desktop\2548791_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596627"/>
            <a:ext cx="4536504" cy="226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710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96144"/>
          </a:xfrm>
        </p:spPr>
        <p:txBody>
          <a:bodyPr>
            <a:normAutofit fontScale="90000"/>
          </a:bodyPr>
          <a:lstStyle/>
          <a:p>
            <a:pPr marL="182880" lvl="0" indent="-182880">
              <a:spcBef>
                <a:spcPct val="20000"/>
              </a:spcBef>
            </a:pPr>
            <a:r>
              <a:rPr lang="ru-RU" sz="2000" spc="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spc="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000" spc="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spc="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3100" b="1" spc="0" dirty="0" smtClean="0">
                <a:solidFill>
                  <a:schemeClr val="tx1"/>
                </a:solidFill>
                <a:ea typeface="+mn-ea"/>
                <a:cs typeface="+mn-cs"/>
              </a:rPr>
              <a:t>Ледники</a:t>
            </a:r>
            <a:r>
              <a:rPr lang="ru-RU" sz="2000" spc="0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r>
              <a:rPr lang="ru-RU" sz="2000" spc="0" dirty="0">
                <a:solidFill>
                  <a:prstClr val="black"/>
                </a:solidFill>
                <a:ea typeface="+mn-ea"/>
                <a:cs typeface="+mn-cs"/>
              </a:rPr>
              <a:t>– это скопления льда, движущиеся по земной поверхности. Вместе </a:t>
            </a:r>
            <a:r>
              <a:rPr lang="ru-RU" sz="2000" spc="0" dirty="0" smtClean="0">
                <a:solidFill>
                  <a:prstClr val="black"/>
                </a:solidFill>
                <a:ea typeface="+mn-ea"/>
                <a:cs typeface="+mn-cs"/>
              </a:rPr>
              <a:t>со </a:t>
            </a:r>
            <a:r>
              <a:rPr lang="ru-RU" sz="2000" spc="0" dirty="0">
                <a:solidFill>
                  <a:prstClr val="black"/>
                </a:solidFill>
                <a:ea typeface="+mn-ea"/>
                <a:cs typeface="+mn-cs"/>
              </a:rPr>
              <a:t>льдом перемещаются вмёрзшие в него крупные камни, щебень, песок, глина. После таяния ледника обломки оседают на поверхность. Так образуются холмы и гряды из ледниковых наносов. </a:t>
            </a:r>
            <a:br>
              <a:rPr lang="ru-RU" sz="2000" spc="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3074" name="Picture 2" descr="C:\Users\Татьяна\Desktop\image-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45819"/>
            <a:ext cx="4464496" cy="333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Татьяна\Desktop\img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28800"/>
            <a:ext cx="4608512" cy="335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Татьяна\Desktop\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61" y="4381737"/>
            <a:ext cx="4176464" cy="253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Татьяна\Desktop\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925" y="4437112"/>
            <a:ext cx="4605563" cy="250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495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Работа ветра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>Разрушение, перенос  мелких  обломков  и  их  накопление. Происходит  там, где  отсутствует  растительность:  в пустынях,  на  горных  вершинах  и морских  побережьях.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0418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Ветры разрушают не только рыхлые, но и твёрдые горные породы. Ветер гонит миллионы песчинок, которые обтачивают  и разрушают горные породы.</a:t>
            </a:r>
            <a:endParaRPr lang="ru-RU" sz="2000" dirty="0"/>
          </a:p>
        </p:txBody>
      </p:sp>
      <p:pic>
        <p:nvPicPr>
          <p:cNvPr id="4098" name="Picture 2" descr="C:\Users\Татьяна\Desktop\6051712018325643_f3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8496944" cy="406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943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0736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Работа ветра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08521"/>
            <a:ext cx="8229600" cy="429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99991" y="1425138"/>
            <a:ext cx="38756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/>
              <a:t>В пустынях образуются барханы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1911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6633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Работа  ветра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855525" cy="524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63888" y="1052736"/>
            <a:ext cx="544302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 smtClean="0"/>
              <a:t>На берегах морей и океанов образуются дюны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3004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94421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Деятельность человека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200" dirty="0" smtClean="0"/>
              <a:t>При  строительстве  зданий,  дорог  поверхность  выравнивается: засыпаются понижения,  срезаются  холмы. В  других местах , наоборот,  создаются углубления (каналы, карьеры, котлованы) или </a:t>
            </a:r>
            <a:r>
              <a:rPr lang="ru-RU" sz="2200" dirty="0" smtClean="0"/>
              <a:t> насыпи</a:t>
            </a:r>
            <a:r>
              <a:rPr lang="ru-RU" sz="2200" dirty="0" smtClean="0"/>
              <a:t>. Особые антропогенные  формы  рельефа – это  здания,  башни, мосты  и  другие крупные  сооружения.</a:t>
            </a:r>
            <a:endParaRPr lang="ru-RU" sz="2200" dirty="0"/>
          </a:p>
        </p:txBody>
      </p:sp>
      <p:pic>
        <p:nvPicPr>
          <p:cNvPr id="5122" name="Picture 2" descr="C:\Users\Татьяна\Desktop\10590236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403244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Татьяна\Desktop\Salzberg_kaliwerk_wintershall_hering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477" y="2636912"/>
            <a:ext cx="4525011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02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852" y="260648"/>
            <a:ext cx="8229600" cy="72008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Деятельность человек</a:t>
            </a:r>
            <a:r>
              <a:rPr lang="ru-RU" dirty="0" smtClean="0"/>
              <a:t>а</a:t>
            </a:r>
            <a:endParaRPr lang="ru-RU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528" y="980728"/>
            <a:ext cx="4889951" cy="29339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71" y="979386"/>
            <a:ext cx="4124325" cy="2714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71" y="3717032"/>
            <a:ext cx="4413229" cy="2944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652" y="3717032"/>
            <a:ext cx="4413100" cy="2944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44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Домашнее задание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Параграф  27, 28.</a:t>
            </a:r>
          </a:p>
          <a:p>
            <a:r>
              <a:rPr lang="ru-RU" sz="3200" dirty="0" smtClean="0"/>
              <a:t>Составить схему «Внешние силы, изменяющие рельеф» с примерами.</a:t>
            </a:r>
          </a:p>
          <a:p>
            <a:r>
              <a:rPr lang="ru-RU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2754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1109</TotalTime>
  <Words>335</Words>
  <Application>Microsoft Office PowerPoint</Application>
  <PresentationFormat>Экран (4:3)</PresentationFormat>
  <Paragraphs>70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Ясность</vt:lpstr>
      <vt:lpstr>Земная кора</vt:lpstr>
      <vt:lpstr>Силы, формирующие  рельеф </vt:lpstr>
      <vt:lpstr>Выветривание – это…</vt:lpstr>
      <vt:lpstr>Физическое выветривание</vt:lpstr>
      <vt:lpstr>Схема процесса выветривания</vt:lpstr>
      <vt:lpstr>Презентация PowerPoint</vt:lpstr>
      <vt:lpstr>Химическое выветривание –  это  растворение,  разложение  одних  минералов  и  образование  вместо  них   других минералов и горных  пород.</vt:lpstr>
      <vt:lpstr>Биологическое выветривание происходит  под  воздействием  растительных  и  животных  организмов.</vt:lpstr>
      <vt:lpstr>Биологическое выветривание</vt:lpstr>
      <vt:lpstr> Работа текучих вод Вода  выполняет  большую  разрушительную  и  созидательную  работу. </vt:lpstr>
      <vt:lpstr>Речные долины – это вытянутые понижения в рельефе, образованные длительной работой рек.</vt:lpstr>
      <vt:lpstr> Работа ледников При  движении  ледники,  разрушают  горные  породы,  выпахивают  понижения, шлифуют  скалы  и  оставляют  на  них  глубокие  царапины. </vt:lpstr>
      <vt:lpstr>  Ледники – это скопления льда, движущиеся по земной поверхности. Вместе со льдом перемещаются вмёрзшие в него крупные камни, щебень, песок, глина. После таяния ледника обломки оседают на поверхность. Так образуются холмы и гряды из ледниковых наносов.  </vt:lpstr>
      <vt:lpstr>Работа ветра Разрушение, перенос  мелких  обломков  и  их  накопление. Происходит  там, где  отсутствует  растительность:  в пустынях,  на  горных  вершинах  и морских  побережьях.</vt:lpstr>
      <vt:lpstr>Работа ветра</vt:lpstr>
      <vt:lpstr>Работа  ветра</vt:lpstr>
      <vt:lpstr>Деятельность человека При  строительстве  зданий,  дорог  поверхность  выравнивается: засыпаются понижения,  срезаются  холмы. В  других местах , наоборот,  создаются углубления (каналы, карьеры, котлованы) или  насыпи. Особые антропогенные  формы  рельефа – это  здания,  башни, мосты  и  другие крупные  сооружения.</vt:lpstr>
      <vt:lpstr>Деятельность человека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Земная кора</dc:title>
  <dc:creator>Виктор Баринов</dc:creator>
  <cp:lastModifiedBy>Татьяна</cp:lastModifiedBy>
  <cp:revision>32</cp:revision>
  <dcterms:created xsi:type="dcterms:W3CDTF">2015-12-15T08:08:30Z</dcterms:created>
  <dcterms:modified xsi:type="dcterms:W3CDTF">2020-04-20T18:43:39Z</dcterms:modified>
</cp:coreProperties>
</file>