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59" r:id="rId6"/>
    <p:sldId id="273" r:id="rId7"/>
    <p:sldId id="260" r:id="rId8"/>
    <p:sldId id="274" r:id="rId9"/>
    <p:sldId id="261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6.jpeg"/><Relationship Id="rId7" Type="http://schemas.openxmlformats.org/officeDocument/2006/relationships/image" Target="../media/image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483768" y="764704"/>
            <a:ext cx="45307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 сентября</a:t>
            </a:r>
          </a:p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День Знаний!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69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708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980728"/>
            <a:ext cx="56886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Сентябрь наступил, закончилось лето -</a:t>
            </a:r>
          </a:p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Пришел праздник знаний, учебы, отметок!</a:t>
            </a:r>
          </a:p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С праздником Вас поздравляю, друзья!</a:t>
            </a:r>
          </a:p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Школьные двери вновь распахнутся,</a:t>
            </a:r>
          </a:p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Завтра учебные будни начнутся</a:t>
            </a:r>
            <a:r>
              <a:rPr lang="ru-RU" sz="2000" dirty="0" smtClean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.</a:t>
            </a:r>
          </a:p>
          <a:p>
            <a:pPr algn="r">
              <a:spcAft>
                <a:spcPts val="385"/>
              </a:spcAft>
            </a:pPr>
            <a:r>
              <a:rPr lang="ru-RU" sz="2000" dirty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А сегодня – праздничный час</a:t>
            </a:r>
            <a:r>
              <a:rPr lang="ru-RU" sz="2000" dirty="0" smtClean="0">
                <a:solidFill>
                  <a:schemeClr val="bg1"/>
                </a:solidFill>
                <a:latin typeface="Segoe Print" pitchFamily="2" charset="0"/>
                <a:ea typeface="Times New Roman"/>
              </a:rPr>
              <a:t>!</a:t>
            </a:r>
          </a:p>
          <a:p>
            <a:pPr algn="r">
              <a:spcAft>
                <a:spcPts val="385"/>
              </a:spcAft>
            </a:pPr>
            <a:endParaRPr lang="ru-RU" sz="2000" dirty="0">
              <a:solidFill>
                <a:schemeClr val="bg1"/>
              </a:solidFill>
              <a:effectLst/>
              <a:latin typeface="Segoe Print" pitchFamily="2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92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192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692696"/>
            <a:ext cx="68407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chemeClr val="accent2"/>
              </a:solidFill>
              <a:latin typeface="Segoe Print" pitchFamily="2" charset="0"/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  <a:latin typeface="Segoe Print" pitchFamily="2" charset="0"/>
              </a:rPr>
              <a:t>Сегодня </a:t>
            </a:r>
            <a:r>
              <a:rPr lang="ru-RU" sz="3600" b="1" dirty="0">
                <a:solidFill>
                  <a:schemeClr val="accent2"/>
                </a:solidFill>
                <a:latin typeface="Segoe Print" pitchFamily="2" charset="0"/>
              </a:rPr>
              <a:t>в </a:t>
            </a:r>
            <a:r>
              <a:rPr lang="ru-RU" sz="3600" b="1" dirty="0" smtClean="0">
                <a:solidFill>
                  <a:schemeClr val="accent2"/>
                </a:solidFill>
                <a:latin typeface="Segoe Print" pitchFamily="2" charset="0"/>
              </a:rPr>
              <a:t>расписании</a:t>
            </a:r>
            <a:r>
              <a:rPr lang="ru-RU" sz="3600" dirty="0">
                <a:solidFill>
                  <a:schemeClr val="accent2"/>
                </a:solidFill>
                <a:latin typeface="Segoe Print" pitchFamily="2" charset="0"/>
              </a:rPr>
              <a:t>:</a:t>
            </a:r>
            <a:r>
              <a:rPr lang="ru-RU" sz="3600" dirty="0" smtClean="0">
                <a:solidFill>
                  <a:schemeClr val="accent2"/>
                </a:solidFill>
                <a:latin typeface="Segoe Print" pitchFamily="2" charset="0"/>
              </a:rPr>
              <a:t>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Segoe Print" pitchFamily="2" charset="0"/>
              </a:rPr>
              <a:t>1</a:t>
            </a:r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. Сказочная литература.</a:t>
            </a:r>
          </a:p>
          <a:p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2. </a:t>
            </a:r>
            <a:r>
              <a:rPr lang="ru-RU" sz="3600" b="1" dirty="0">
                <a:solidFill>
                  <a:schemeClr val="bg1"/>
                </a:solidFill>
                <a:latin typeface="Segoe Print" pitchFamily="2" charset="0"/>
              </a:rPr>
              <a:t>Забавная</a:t>
            </a:r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 математика </a:t>
            </a:r>
          </a:p>
          <a:p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3.Озорная грамматика	</a:t>
            </a:r>
          </a:p>
          <a:p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4</a:t>
            </a:r>
            <a:r>
              <a:rPr lang="ru-RU" sz="3600" dirty="0" smtClean="0">
                <a:solidFill>
                  <a:schemeClr val="bg1"/>
                </a:solidFill>
                <a:latin typeface="Segoe Print" pitchFamily="2" charset="0"/>
              </a:rPr>
              <a:t>. </a:t>
            </a:r>
            <a:r>
              <a:rPr lang="ru-RU" sz="3600" dirty="0">
                <a:solidFill>
                  <a:schemeClr val="bg1"/>
                </a:solidFill>
                <a:latin typeface="Segoe Print" pitchFamily="2" charset="0"/>
              </a:rPr>
              <a:t>Урок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14706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6"/>
            <a:ext cx="9222633" cy="685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2044005"/>
            <a:ext cx="7355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1. Сказочная литература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89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" y="16396"/>
            <a:ext cx="9144000" cy="64497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" y="0"/>
            <a:ext cx="911887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926" y="0"/>
            <a:ext cx="4960148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729"/>
            <a:ext cx="9144000" cy="65925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2" y="132729"/>
            <a:ext cx="8967028" cy="67252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3" y="0"/>
            <a:ext cx="6927273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17500"/>
            <a:ext cx="8255000" cy="6223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1" y="132729"/>
            <a:ext cx="8790055" cy="65925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65192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9" y="0"/>
            <a:ext cx="92293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2348880"/>
            <a:ext cx="7231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2. Забавная математика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6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" y="0"/>
            <a:ext cx="881742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0"/>
            <a:ext cx="8974635" cy="5589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-27385"/>
            <a:ext cx="9121014" cy="68407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00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9042"/>
            <a:ext cx="9144000" cy="38999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28" y="0"/>
            <a:ext cx="7018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9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293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80767" y="2564904"/>
            <a:ext cx="70221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Озорная грамматика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793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6" y="0"/>
            <a:ext cx="9134847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Segoe Print" pitchFamily="2" charset="0"/>
              </a:rPr>
              <a:t>Жираф </a:t>
            </a:r>
          </a:p>
          <a:p>
            <a:pPr algn="ctr"/>
            <a:r>
              <a:rPr lang="ru-RU" sz="6600" dirty="0" smtClean="0">
                <a:latin typeface="Segoe Print" pitchFamily="2" charset="0"/>
              </a:rPr>
              <a:t>Чайник</a:t>
            </a:r>
          </a:p>
          <a:p>
            <a:pPr algn="ctr"/>
            <a:r>
              <a:rPr lang="ru-RU" sz="6600" dirty="0" smtClean="0">
                <a:latin typeface="Segoe Print" pitchFamily="2" charset="0"/>
              </a:rPr>
              <a:t>Точка</a:t>
            </a:r>
          </a:p>
          <a:p>
            <a:pPr algn="ctr"/>
            <a:r>
              <a:rPr lang="ru-RU" sz="6600" dirty="0" smtClean="0">
                <a:latin typeface="Segoe Print" pitchFamily="2" charset="0"/>
              </a:rPr>
              <a:t>Коза</a:t>
            </a:r>
          </a:p>
          <a:p>
            <a:pPr algn="ctr"/>
            <a:r>
              <a:rPr lang="ru-RU" sz="6600" dirty="0" smtClean="0">
                <a:latin typeface="Segoe Print" pitchFamily="2" charset="0"/>
              </a:rPr>
              <a:t>Свинья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01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53"/>
            <a:ext cx="9217025" cy="684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2420888"/>
            <a:ext cx="7135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Урок БЕЗОПАСНОСТИ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157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8343" cy="68133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3" y="0"/>
            <a:ext cx="9279307" cy="6453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403" y="0"/>
            <a:ext cx="5865194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8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98"/>
            <a:ext cx="9181002" cy="6751265"/>
          </a:xfrm>
        </p:spPr>
      </p:pic>
    </p:spTree>
    <p:extLst>
      <p:ext uri="{BB962C8B-B14F-4D97-AF65-F5344CB8AC3E}">
        <p14:creationId xmlns:p14="http://schemas.microsoft.com/office/powerpoint/2010/main" val="170714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5930205"/>
            <a:ext cx="8506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Предупреждающий знак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692696"/>
            <a:ext cx="5091708" cy="4525963"/>
          </a:xfrm>
        </p:spPr>
      </p:pic>
    </p:spTree>
    <p:extLst>
      <p:ext uri="{BB962C8B-B14F-4D97-AF65-F5344CB8AC3E}">
        <p14:creationId xmlns:p14="http://schemas.microsoft.com/office/powerpoint/2010/main" val="284934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4624"/>
            <a:ext cx="5256584" cy="5256584"/>
          </a:xfrm>
        </p:spPr>
      </p:pic>
      <p:sp>
        <p:nvSpPr>
          <p:cNvPr id="5" name="Прямоугольник 4"/>
          <p:cNvSpPr/>
          <p:nvPr/>
        </p:nvSpPr>
        <p:spPr>
          <a:xfrm>
            <a:off x="395536" y="5517232"/>
            <a:ext cx="8039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Предписывающий знак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961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6632"/>
            <a:ext cx="4525963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5013176"/>
            <a:ext cx="8039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Предписывающий знак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112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99392"/>
            <a:ext cx="6785552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536992" y="4929485"/>
            <a:ext cx="8089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Информационный знак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082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60648"/>
            <a:ext cx="4537306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1259632" y="5301208"/>
            <a:ext cx="68050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Запрещающий знак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475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-243408"/>
            <a:ext cx="7272808" cy="7272808"/>
          </a:xfrm>
        </p:spPr>
      </p:pic>
    </p:spTree>
    <p:extLst>
      <p:ext uri="{BB962C8B-B14F-4D97-AF65-F5344CB8AC3E}">
        <p14:creationId xmlns:p14="http://schemas.microsoft.com/office/powerpoint/2010/main" val="419913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4624"/>
            <a:ext cx="9137467" cy="64533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187624" y="627258"/>
            <a:ext cx="67687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Print" pitchFamily="2" charset="0"/>
              </a:rPr>
              <a:t>Расписание</a:t>
            </a:r>
          </a:p>
          <a:p>
            <a:pPr algn="ctr"/>
            <a:r>
              <a:rPr lang="ru-RU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Print" pitchFamily="2" charset="0"/>
              </a:rPr>
              <a:t> на 2 сентября</a:t>
            </a:r>
            <a:endParaRPr lang="ru-RU" sz="28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7019" y="1772816"/>
            <a:ext cx="499207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 algn="ctr">
              <a:buAutoNum type="arabicPeriod"/>
            </a:pP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Русский язык</a:t>
            </a:r>
          </a:p>
          <a:p>
            <a:pPr marL="914400" indent="-914400" algn="ctr">
              <a:buAutoNum type="arabicPeriod"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Математика</a:t>
            </a:r>
          </a:p>
          <a:p>
            <a:pPr marL="914400" indent="-914400" algn="ctr">
              <a:buAutoNum type="arabicPeriod"/>
            </a:pP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Музыка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50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239425" cy="652534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2144058" y="1484784"/>
            <a:ext cx="502253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Print" pitchFamily="2" charset="0"/>
              </a:rPr>
              <a:t>Спасибо </a:t>
            </a:r>
          </a:p>
          <a:p>
            <a:pPr algn="ctr"/>
            <a:r>
              <a:rPr lang="ru-RU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egoe Print" pitchFamily="2" charset="0"/>
              </a:rPr>
              <a:t>за внимание!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5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102</Words>
  <Application>Microsoft Office PowerPoint</Application>
  <PresentationFormat>Экран (4:3)</PresentationFormat>
  <Paragraphs>36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Стас</dc:creator>
  <cp:lastModifiedBy>Стас</cp:lastModifiedBy>
  <cp:revision>14</cp:revision>
  <dcterms:created xsi:type="dcterms:W3CDTF">2022-08-30T12:36:01Z</dcterms:created>
  <dcterms:modified xsi:type="dcterms:W3CDTF">2022-08-31T16:41:22Z</dcterms:modified>
</cp:coreProperties>
</file>