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00000000000000000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9CCD"/>
    <a:srgbClr val="7868AC"/>
    <a:srgbClr val="8299CD"/>
    <a:srgbClr val="85BD33"/>
    <a:srgbClr val="0076B0"/>
    <a:srgbClr val="AFDEF9"/>
    <a:srgbClr val="47B1E5"/>
    <a:srgbClr val="F1884C"/>
    <a:srgbClr val="EA516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02" y="52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lectricity-science-stem-resources/electricity-and-magnetism-electricity-science-stem-resources/ages-10-11-electricity-and-magnetism-electricity-science-stem-resources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lectricity-science-stem-resources/electricity-and-magnetism-electricity-science-stem-resources/ages-10-11-electricity-and-magnetism-electricity-science-stem-resource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-1" y="5819508"/>
            <a:ext cx="2069869" cy="10384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B2857E3-5C47-4E54-AF58-13F938AFA9F2}"/>
              </a:ext>
            </a:extLst>
          </p:cNvPr>
          <p:cNvSpPr/>
          <p:nvPr userDrawn="1"/>
        </p:nvSpPr>
        <p:spPr>
          <a:xfrm>
            <a:off x="-1" y="5819508"/>
            <a:ext cx="2069869" cy="10384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a material that lets electricity pass through it called?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 electrical insulator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 electrical conductor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 electrical appliance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a material called that does not electricity pass through it?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 electrical conductor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 electrical insulator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 electrical appliance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60431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Which of these materials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is an electrical insulator?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Rubber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Copper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Aluminium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701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Which of these materials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is an </a:t>
            </a:r>
            <a:r>
              <a:rPr lang="en-GB" sz="3600">
                <a:latin typeface="+mn-lt"/>
              </a:rPr>
              <a:t>electrical conductor?</a:t>
            </a:r>
            <a:endParaRPr lang="en-GB" sz="3600" dirty="0">
              <a:latin typeface="+mn-lt"/>
            </a:endParaRP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Silver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Plastic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Cork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6141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which circuit will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the bulb glow brightest?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 simple circuit with two bulbs and one battery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 simple circuit with one bulb and one battery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 simple circuit with two batteries and one bulb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3593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Why is a bulb brighter if there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are more batteries in the circuit?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There is a greater flow of electricity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There is less electricity flow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electricity flow is the same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19339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David has a simple circuit with 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two bulbs and two batteries. 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How can he make the bulbs dimmer?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Remove one battery and replace it with a section of wire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Remove one battery and replace it with a cork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Remove both bulbs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47095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David has a simple circuit with one 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bulb and three batteries. The bulb 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lights but then goes out. Why?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Too much electricity flows through the bulb’s filament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batteries go flat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   The circuit doesn’t have enough electricity flowing around it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1400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Why is electrical wiring usually made from copper?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Because copper is expensive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Because copper is not magnetic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Because copper conducts electricity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7419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557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Why are electrical wires usually covered with plastic?</a:t>
            </a:r>
          </a:p>
        </p:txBody>
      </p:sp>
      <p:sp>
        <p:nvSpPr>
          <p:cNvPr id="3" name="Question A"/>
          <p:cNvSpPr/>
          <p:nvPr/>
        </p:nvSpPr>
        <p:spPr>
          <a:xfrm>
            <a:off x="1200267" y="2211468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To make it look colourful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D6450C8-46BA-4067-937A-11437D33F2F1}"/>
              </a:ext>
            </a:extLst>
          </p:cNvPr>
          <p:cNvSpPr/>
          <p:nvPr/>
        </p:nvSpPr>
        <p:spPr>
          <a:xfrm>
            <a:off x="751456" y="2010211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A</a:t>
            </a:r>
          </a:p>
        </p:txBody>
      </p:sp>
      <p:sp>
        <p:nvSpPr>
          <p:cNvPr id="9" name="Question B">
            <a:extLst>
              <a:ext uri="{FF2B5EF4-FFF2-40B4-BE49-F238E27FC236}">
                <a16:creationId xmlns:a16="http://schemas.microsoft.com/office/drawing/2014/main" id="{AECEEE5F-E8A0-42A0-B00A-CCC2554D5C02}"/>
              </a:ext>
            </a:extLst>
          </p:cNvPr>
          <p:cNvSpPr/>
          <p:nvPr/>
        </p:nvSpPr>
        <p:spPr>
          <a:xfrm>
            <a:off x="1200267" y="3456071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To make it safe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029873C-1E10-4A4A-B352-A7F4CCFF47B6}"/>
              </a:ext>
            </a:extLst>
          </p:cNvPr>
          <p:cNvSpPr/>
          <p:nvPr/>
        </p:nvSpPr>
        <p:spPr>
          <a:xfrm>
            <a:off x="751456" y="3254814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B</a:t>
            </a:r>
          </a:p>
        </p:txBody>
      </p:sp>
      <p:sp>
        <p:nvSpPr>
          <p:cNvPr id="11" name="Question C">
            <a:extLst>
              <a:ext uri="{FF2B5EF4-FFF2-40B4-BE49-F238E27FC236}">
                <a16:creationId xmlns:a16="http://schemas.microsoft.com/office/drawing/2014/main" id="{8B4866A1-3D11-4AA2-AEB6-9032B40EC76B}"/>
              </a:ext>
            </a:extLst>
          </p:cNvPr>
          <p:cNvSpPr/>
          <p:nvPr/>
        </p:nvSpPr>
        <p:spPr>
          <a:xfrm>
            <a:off x="1200267" y="4815123"/>
            <a:ext cx="7088057" cy="495108"/>
          </a:xfrm>
          <a:prstGeom prst="rect">
            <a:avLst/>
          </a:prstGeom>
          <a:solidFill>
            <a:srgbClr val="78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To make bulbs brighter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6F148E0-1424-4319-80C1-6BF2124D02C2}"/>
              </a:ext>
            </a:extLst>
          </p:cNvPr>
          <p:cNvSpPr/>
          <p:nvPr/>
        </p:nvSpPr>
        <p:spPr>
          <a:xfrm>
            <a:off x="751456" y="4613866"/>
            <a:ext cx="897622" cy="897622"/>
          </a:xfrm>
          <a:prstGeom prst="ellipse">
            <a:avLst/>
          </a:prstGeom>
          <a:solidFill>
            <a:srgbClr val="9D9CCD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b="1" dirty="0">
                <a:ln w="12700">
                  <a:solidFill>
                    <a:schemeClr val="bg1"/>
                  </a:solidFill>
                </a:ln>
                <a:solidFill>
                  <a:srgbClr val="7868AC"/>
                </a:solidFill>
              </a:rPr>
              <a:t>C</a:t>
            </a:r>
          </a:p>
        </p:txBody>
      </p:sp>
      <p:sp>
        <p:nvSpPr>
          <p:cNvPr id="17" name="Arrow: Right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B3CF1EB-77AD-4F98-8A16-57C5A4A37E17}"/>
              </a:ext>
            </a:extLst>
          </p:cNvPr>
          <p:cNvSpPr/>
          <p:nvPr/>
        </p:nvSpPr>
        <p:spPr>
          <a:xfrm>
            <a:off x="7441035" y="5637245"/>
            <a:ext cx="1057013" cy="637720"/>
          </a:xfrm>
          <a:prstGeom prst="rightArrow">
            <a:avLst/>
          </a:prstGeom>
          <a:solidFill>
            <a:srgbClr val="7868AC"/>
          </a:solidFill>
          <a:ln w="28575">
            <a:solidFill>
              <a:srgbClr val="9D9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87212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71</TotalTime>
  <Words>314</Words>
  <Application>Microsoft Office PowerPoint</Application>
  <PresentationFormat>On-screen Show (4:3)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What is a material that lets electricity pass through it called?</vt:lpstr>
      <vt:lpstr>What is a material called that does not electricity pass through it?</vt:lpstr>
      <vt:lpstr>Which of these materials  is an electrical insulator?</vt:lpstr>
      <vt:lpstr>Which of these materials  is an electrical conductor?</vt:lpstr>
      <vt:lpstr>In which circuit will  the bulb glow brightest?</vt:lpstr>
      <vt:lpstr>Why is a bulb brighter if there  are more batteries in the circuit?</vt:lpstr>
      <vt:lpstr>David has a simple circuit with  two bulbs and two batteries.  How can he make the bulbs dimmer?</vt:lpstr>
      <vt:lpstr>David has a simple circuit with one  bulb and three batteries. The bulb  lights but then goes out. Why?</vt:lpstr>
      <vt:lpstr>Why is electrical wiring usually made from copper?</vt:lpstr>
      <vt:lpstr>Why are electrical wires usually covered with plastic?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Twinkl A5</cp:lastModifiedBy>
  <cp:revision>15</cp:revision>
  <dcterms:created xsi:type="dcterms:W3CDTF">2021-01-12T03:52:50Z</dcterms:created>
  <dcterms:modified xsi:type="dcterms:W3CDTF">2022-02-03T00:05:07Z</dcterms:modified>
</cp:coreProperties>
</file>