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av" ContentType="audio/x-wav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85" r:id="rId4"/>
    <p:sldId id="265" r:id="rId5"/>
    <p:sldId id="286" r:id="rId6"/>
    <p:sldId id="313" r:id="rId7"/>
    <p:sldId id="264" r:id="rId8"/>
    <p:sldId id="288" r:id="rId9"/>
    <p:sldId id="309" r:id="rId10"/>
    <p:sldId id="270" r:id="rId11"/>
    <p:sldId id="287" r:id="rId12"/>
    <p:sldId id="276" r:id="rId13"/>
    <p:sldId id="362" r:id="rId14"/>
    <p:sldId id="363" r:id="rId15"/>
    <p:sldId id="367" r:id="rId16"/>
    <p:sldId id="365" r:id="rId17"/>
    <p:sldId id="366" r:id="rId18"/>
    <p:sldId id="372" r:id="rId19"/>
    <p:sldId id="373" r:id="rId20"/>
    <p:sldId id="375" r:id="rId21"/>
    <p:sldId id="376" r:id="rId22"/>
    <p:sldId id="377" r:id="rId23"/>
    <p:sldId id="378" r:id="rId24"/>
    <p:sldId id="382" r:id="rId25"/>
    <p:sldId id="381" r:id="rId26"/>
    <p:sldId id="383" r:id="rId27"/>
    <p:sldId id="380" r:id="rId28"/>
    <p:sldId id="266" r:id="rId29"/>
    <p:sldId id="295" r:id="rId30"/>
    <p:sldId id="262" r:id="rId31"/>
    <p:sldId id="374" r:id="rId32"/>
    <p:sldId id="310" r:id="rId33"/>
    <p:sldId id="311" r:id="rId34"/>
    <p:sldId id="268" r:id="rId35"/>
    <p:sldId id="312" r:id="rId36"/>
    <p:sldId id="269" r:id="rId37"/>
    <p:sldId id="291" r:id="rId38"/>
    <p:sldId id="282" r:id="rId39"/>
    <p:sldId id="260" r:id="rId40"/>
    <p:sldId id="289" r:id="rId41"/>
    <p:sldId id="261" r:id="rId42"/>
    <p:sldId id="290" r:id="rId43"/>
    <p:sldId id="294" r:id="rId44"/>
    <p:sldId id="267" r:id="rId45"/>
    <p:sldId id="293" r:id="rId46"/>
    <p:sldId id="283" r:id="rId47"/>
    <p:sldId id="360" r:id="rId48"/>
    <p:sldId id="292" r:id="rId49"/>
    <p:sldId id="280" r:id="rId50"/>
    <p:sldId id="273" r:id="rId51"/>
    <p:sldId id="296" r:id="rId52"/>
    <p:sldId id="298" r:id="rId53"/>
    <p:sldId id="301" r:id="rId54"/>
    <p:sldId id="274" r:id="rId55"/>
    <p:sldId id="297" r:id="rId56"/>
    <p:sldId id="299" r:id="rId57"/>
    <p:sldId id="275" r:id="rId58"/>
    <p:sldId id="302" r:id="rId59"/>
    <p:sldId id="303" r:id="rId60"/>
    <p:sldId id="304" r:id="rId61"/>
    <p:sldId id="305" r:id="rId62"/>
    <p:sldId id="306" r:id="rId63"/>
    <p:sldId id="307" r:id="rId64"/>
    <p:sldId id="308" r:id="rId6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608" autoAdjust="0"/>
  </p:normalViewPr>
  <p:slideViewPr>
    <p:cSldViewPr>
      <p:cViewPr varScale="1">
        <p:scale>
          <a:sx n="50" d="100"/>
          <a:sy n="50" d="100"/>
        </p:scale>
        <p:origin x="-528" y="-96"/>
      </p:cViewPr>
      <p:guideLst>
        <p:guide orient="horz" pos="2160"/>
        <p:guide pos="27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8" Type="http://schemas.openxmlformats.org/officeDocument/2006/relationships/tableStyles" Target="tableStyles.xml"/><Relationship Id="rId67" Type="http://schemas.openxmlformats.org/officeDocument/2006/relationships/viewProps" Target="viewProps.xml"/><Relationship Id="rId66" Type="http://schemas.openxmlformats.org/officeDocument/2006/relationships/presProps" Target="presProps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025"/>
          <p:cNvSpPr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t>Click to edit Master title style</a:t>
            </a:r>
          </a:p>
        </p:txBody>
      </p:sp>
      <p:sp>
        <p:nvSpPr>
          <p:cNvPr id="1027" name="Замещающий текст 1026"/>
          <p:cNvSpPr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Замещающая дата 1027"/>
          <p:cNvSpPr/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1DD04EA1-7495-49A7-97D0-580F00CC3BC2}" type="datetimeFigureOut">
              <a:rPr lang="ru-RU" smtClean="0"/>
            </a:fld>
            <a:endParaRPr lang="ru-RU"/>
          </a:p>
        </p:txBody>
      </p:sp>
      <p:sp>
        <p:nvSpPr>
          <p:cNvPr id="1029" name="Замещающий нижний колонтитул 1028"/>
          <p:cNvSpPr/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Замещающий номер слайда 1029"/>
          <p:cNvSpPr/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57F844CA-670A-49A7-A3D1-F67563D3E84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10.wav"/><Relationship Id="rId2" Type="http://schemas.openxmlformats.org/officeDocument/2006/relationships/image" Target="../media/image3.png"/><Relationship Id="rId19" Type="http://schemas.openxmlformats.org/officeDocument/2006/relationships/audio" Target="../media/audio9.wav"/><Relationship Id="rId18" Type="http://schemas.openxmlformats.org/officeDocument/2006/relationships/audio" Target="../media/audio8.wav"/><Relationship Id="rId17" Type="http://schemas.openxmlformats.org/officeDocument/2006/relationships/audio" Target="../media/audio7.wav"/><Relationship Id="rId16" Type="http://schemas.openxmlformats.org/officeDocument/2006/relationships/audio" Target="../media/audio6.wav"/><Relationship Id="rId15" Type="http://schemas.openxmlformats.org/officeDocument/2006/relationships/audio" Target="../media/audio5.wav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eg"/><Relationship Id="rId3" Type="http://schemas.openxmlformats.org/officeDocument/2006/relationships/image" Target="../media/image5.pn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10.wav"/><Relationship Id="rId2" Type="http://schemas.openxmlformats.org/officeDocument/2006/relationships/image" Target="../media/image3.png"/><Relationship Id="rId19" Type="http://schemas.openxmlformats.org/officeDocument/2006/relationships/audio" Target="../media/audio9.wav"/><Relationship Id="rId18" Type="http://schemas.openxmlformats.org/officeDocument/2006/relationships/audio" Target="../media/audio8.wav"/><Relationship Id="rId17" Type="http://schemas.openxmlformats.org/officeDocument/2006/relationships/audio" Target="../media/audio7.wav"/><Relationship Id="rId16" Type="http://schemas.openxmlformats.org/officeDocument/2006/relationships/audio" Target="../media/audio6.wav"/><Relationship Id="rId15" Type="http://schemas.openxmlformats.org/officeDocument/2006/relationships/audio" Target="../media/audio5.wav"/><Relationship Id="rId14" Type="http://schemas.openxmlformats.org/officeDocument/2006/relationships/audio" Target="../media/audio2.wav"/><Relationship Id="rId13" Type="http://schemas.openxmlformats.org/officeDocument/2006/relationships/audio" Target="../media/audio11.wav"/><Relationship Id="rId12" Type="http://schemas.openxmlformats.org/officeDocument/2006/relationships/audio" Target="../media/audio3.wav"/><Relationship Id="rId11" Type="http://schemas.openxmlformats.org/officeDocument/2006/relationships/audio" Target="../media/audio1.wav"/><Relationship Id="rId10" Type="http://schemas.openxmlformats.org/officeDocument/2006/relationships/image" Target="../media/image17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9" Type="http://schemas.microsoft.com/office/2007/relationships/hdphoto" Target="../media/image31.wdp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10.wav"/><Relationship Id="rId2" Type="http://schemas.openxmlformats.org/officeDocument/2006/relationships/image" Target="../media/image5.png"/><Relationship Id="rId19" Type="http://schemas.openxmlformats.org/officeDocument/2006/relationships/audio" Target="../media/audio9.wav"/><Relationship Id="rId18" Type="http://schemas.openxmlformats.org/officeDocument/2006/relationships/audio" Target="../media/audio8.wav"/><Relationship Id="rId17" Type="http://schemas.openxmlformats.org/officeDocument/2006/relationships/audio" Target="../media/audio7.wav"/><Relationship Id="rId16" Type="http://schemas.openxmlformats.org/officeDocument/2006/relationships/audio" Target="../media/audio5.wav"/><Relationship Id="rId15" Type="http://schemas.openxmlformats.org/officeDocument/2006/relationships/audio" Target="../media/audio11.wav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12.wav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5.png"/><Relationship Id="rId1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png"/><Relationship Id="rId7" Type="http://schemas.openxmlformats.org/officeDocument/2006/relationships/image" Target="../media/image6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19" Type="http://schemas.openxmlformats.org/officeDocument/2006/relationships/audio" Target="../media/audio10.wav"/><Relationship Id="rId18" Type="http://schemas.openxmlformats.org/officeDocument/2006/relationships/audio" Target="../media/audio9.wav"/><Relationship Id="rId17" Type="http://schemas.openxmlformats.org/officeDocument/2006/relationships/audio" Target="../media/audio8.wav"/><Relationship Id="rId16" Type="http://schemas.openxmlformats.org/officeDocument/2006/relationships/audio" Target="../media/audio7.wav"/><Relationship Id="rId15" Type="http://schemas.openxmlformats.org/officeDocument/2006/relationships/audio" Target="../media/audio4.wav"/><Relationship Id="rId14" Type="http://schemas.openxmlformats.org/officeDocument/2006/relationships/audio" Target="../media/audio12.wav"/><Relationship Id="rId13" Type="http://schemas.openxmlformats.org/officeDocument/2006/relationships/audio" Target="../media/audio2.wav"/><Relationship Id="rId12" Type="http://schemas.openxmlformats.org/officeDocument/2006/relationships/audio" Target="../media/audio5.wav"/><Relationship Id="rId11" Type="http://schemas.openxmlformats.org/officeDocument/2006/relationships/audio" Target="../media/audio6.wav"/><Relationship Id="rId10" Type="http://schemas.openxmlformats.org/officeDocument/2006/relationships/image" Target="../media/image51.jpeg"/><Relationship Id="rId1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58.png"/><Relationship Id="rId7" Type="http://schemas.openxmlformats.org/officeDocument/2006/relationships/image" Target="../media/image57.png"/><Relationship Id="rId6" Type="http://schemas.openxmlformats.org/officeDocument/2006/relationships/image" Target="../media/image2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5.png"/><Relationship Id="rId1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png"/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2" Type="http://schemas.openxmlformats.org/officeDocument/2006/relationships/slideLayout" Target="../slideLayouts/slideLayout7.xml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1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8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jpeg"/><Relationship Id="rId8" Type="http://schemas.openxmlformats.org/officeDocument/2006/relationships/image" Target="../media/image71.png"/><Relationship Id="rId7" Type="http://schemas.openxmlformats.org/officeDocument/2006/relationships/image" Target="../media/image70.png"/><Relationship Id="rId6" Type="http://schemas.openxmlformats.org/officeDocument/2006/relationships/image" Target="../media/image5.png"/><Relationship Id="rId5" Type="http://schemas.openxmlformats.org/officeDocument/2006/relationships/image" Target="../media/image69.png"/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7.wav"/><Relationship Id="rId2" Type="http://schemas.openxmlformats.org/officeDocument/2006/relationships/image" Target="../media/image13.png"/><Relationship Id="rId19" Type="http://schemas.openxmlformats.org/officeDocument/2006/relationships/audio" Target="../media/audio8.wav"/><Relationship Id="rId18" Type="http://schemas.openxmlformats.org/officeDocument/2006/relationships/audio" Target="../media/audio9.wav"/><Relationship Id="rId17" Type="http://schemas.openxmlformats.org/officeDocument/2006/relationships/audio" Target="../media/audio10.wav"/><Relationship Id="rId16" Type="http://schemas.openxmlformats.org/officeDocument/2006/relationships/audio" Target="../media/audio4.wav"/><Relationship Id="rId15" Type="http://schemas.openxmlformats.org/officeDocument/2006/relationships/audio" Target="../media/audio11.wav"/><Relationship Id="rId14" Type="http://schemas.openxmlformats.org/officeDocument/2006/relationships/audio" Target="../media/audio3.wav"/><Relationship Id="rId13" Type="http://schemas.openxmlformats.org/officeDocument/2006/relationships/audio" Target="../media/audio2.wav"/><Relationship Id="rId12" Type="http://schemas.openxmlformats.org/officeDocument/2006/relationships/audio" Target="../media/audio1.wav"/><Relationship Id="rId11" Type="http://schemas.openxmlformats.org/officeDocument/2006/relationships/audio" Target="../media/audio12.wav"/><Relationship Id="rId10" Type="http://schemas.openxmlformats.org/officeDocument/2006/relationships/image" Target="../media/image73.pn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9" Type="http://schemas.microsoft.com/office/2007/relationships/hdphoto" Target="../media/image80.jpeg"/><Relationship Id="rId8" Type="http://schemas.openxmlformats.org/officeDocument/2006/relationships/image" Target="../media/image79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7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8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4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1.jpeg"/><Relationship Id="rId8" Type="http://schemas.openxmlformats.org/officeDocument/2006/relationships/image" Target="../media/image90.jpeg"/><Relationship Id="rId7" Type="http://schemas.openxmlformats.org/officeDocument/2006/relationships/image" Target="../media/image89.jpeg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3" Type="http://schemas.openxmlformats.org/officeDocument/2006/relationships/image" Target="../media/image45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19" Type="http://schemas.openxmlformats.org/officeDocument/2006/relationships/audio" Target="../media/audio10.wav"/><Relationship Id="rId18" Type="http://schemas.openxmlformats.org/officeDocument/2006/relationships/audio" Target="../media/audio9.wav"/><Relationship Id="rId17" Type="http://schemas.openxmlformats.org/officeDocument/2006/relationships/audio" Target="../media/audio8.wav"/><Relationship Id="rId16" Type="http://schemas.openxmlformats.org/officeDocument/2006/relationships/audio" Target="../media/audio7.wav"/><Relationship Id="rId15" Type="http://schemas.openxmlformats.org/officeDocument/2006/relationships/audio" Target="../media/audio4.wav"/><Relationship Id="rId14" Type="http://schemas.openxmlformats.org/officeDocument/2006/relationships/audio" Target="../media/audio12.wav"/><Relationship Id="rId13" Type="http://schemas.openxmlformats.org/officeDocument/2006/relationships/audio" Target="../media/audio2.wav"/><Relationship Id="rId12" Type="http://schemas.openxmlformats.org/officeDocument/2006/relationships/audio" Target="../media/audio5.wav"/><Relationship Id="rId11" Type="http://schemas.openxmlformats.org/officeDocument/2006/relationships/audio" Target="../media/audio6.wav"/><Relationship Id="rId10" Type="http://schemas.openxmlformats.org/officeDocument/2006/relationships/image" Target="../media/image92.jpeg"/><Relationship Id="rId1" Type="http://schemas.openxmlformats.org/officeDocument/2006/relationships/image" Target="../media/image85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microsoft.com/office/2007/relationships/hdphoto" Target="../media/image80.jpe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96.png"/><Relationship Id="rId6" Type="http://schemas.microsoft.com/office/2007/relationships/hdphoto" Target="../media/image80.jpeg"/><Relationship Id="rId5" Type="http://schemas.openxmlformats.org/officeDocument/2006/relationships/image" Target="../media/image97.png"/><Relationship Id="rId4" Type="http://schemas.openxmlformats.org/officeDocument/2006/relationships/image" Target="../media/image58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audio" Target="../media/audio2.wav"/><Relationship Id="rId8" Type="http://schemas.openxmlformats.org/officeDocument/2006/relationships/audio" Target="../media/audio1.wav"/><Relationship Id="rId7" Type="http://schemas.openxmlformats.org/officeDocument/2006/relationships/image" Target="../media/image99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8" Type="http://schemas.openxmlformats.org/officeDocument/2006/relationships/slideLayout" Target="../slideLayouts/slideLayout7.xml"/><Relationship Id="rId17" Type="http://schemas.openxmlformats.org/officeDocument/2006/relationships/audio" Target="../media/audio10.wav"/><Relationship Id="rId16" Type="http://schemas.openxmlformats.org/officeDocument/2006/relationships/audio" Target="../media/audio9.wav"/><Relationship Id="rId15" Type="http://schemas.openxmlformats.org/officeDocument/2006/relationships/audio" Target="../media/audio8.wav"/><Relationship Id="rId14" Type="http://schemas.openxmlformats.org/officeDocument/2006/relationships/audio" Target="../media/audio7.wav"/><Relationship Id="rId13" Type="http://schemas.openxmlformats.org/officeDocument/2006/relationships/audio" Target="../media/audio6.wav"/><Relationship Id="rId12" Type="http://schemas.openxmlformats.org/officeDocument/2006/relationships/audio" Target="../media/audio5.wav"/><Relationship Id="rId11" Type="http://schemas.openxmlformats.org/officeDocument/2006/relationships/audio" Target="../media/audio4.wav"/><Relationship Id="rId10" Type="http://schemas.openxmlformats.org/officeDocument/2006/relationships/audio" Target="../media/audio3.wav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100.jpeg"/><Relationship Id="rId4" Type="http://schemas.openxmlformats.org/officeDocument/2006/relationships/image" Target="../media/image95.png"/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101.png"/><Relationship Id="rId4" Type="http://schemas.openxmlformats.org/officeDocument/2006/relationships/image" Target="../media/image58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2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audio" Target="../media/audio2.wav"/><Relationship Id="rId8" Type="http://schemas.openxmlformats.org/officeDocument/2006/relationships/audio" Target="../media/audio1.wav"/><Relationship Id="rId7" Type="http://schemas.openxmlformats.org/officeDocument/2006/relationships/image" Target="../media/image103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8" Type="http://schemas.openxmlformats.org/officeDocument/2006/relationships/slideLayout" Target="../slideLayouts/slideLayout7.xml"/><Relationship Id="rId17" Type="http://schemas.openxmlformats.org/officeDocument/2006/relationships/audio" Target="../media/audio10.wav"/><Relationship Id="rId16" Type="http://schemas.openxmlformats.org/officeDocument/2006/relationships/audio" Target="../media/audio9.wav"/><Relationship Id="rId15" Type="http://schemas.openxmlformats.org/officeDocument/2006/relationships/audio" Target="../media/audio8.wav"/><Relationship Id="rId14" Type="http://schemas.openxmlformats.org/officeDocument/2006/relationships/audio" Target="../media/audio7.wav"/><Relationship Id="rId13" Type="http://schemas.openxmlformats.org/officeDocument/2006/relationships/audio" Target="../media/audio6.wav"/><Relationship Id="rId12" Type="http://schemas.openxmlformats.org/officeDocument/2006/relationships/audio" Target="../media/audio5.wav"/><Relationship Id="rId11" Type="http://schemas.openxmlformats.org/officeDocument/2006/relationships/audio" Target="../media/audio4.wav"/><Relationship Id="rId10" Type="http://schemas.openxmlformats.org/officeDocument/2006/relationships/audio" Target="../media/audio3.wav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audio" Target="../media/audio5.wav"/><Relationship Id="rId8" Type="http://schemas.openxmlformats.org/officeDocument/2006/relationships/audio" Target="../media/audio6.wav"/><Relationship Id="rId7" Type="http://schemas.openxmlformats.org/officeDocument/2006/relationships/image" Target="../media/image106.jpe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7" Type="http://schemas.openxmlformats.org/officeDocument/2006/relationships/slideLayout" Target="../slideLayouts/slideLayout7.xml"/><Relationship Id="rId16" Type="http://schemas.openxmlformats.org/officeDocument/2006/relationships/audio" Target="../media/audio10.wav"/><Relationship Id="rId15" Type="http://schemas.openxmlformats.org/officeDocument/2006/relationships/audio" Target="../media/audio9.wav"/><Relationship Id="rId14" Type="http://schemas.openxmlformats.org/officeDocument/2006/relationships/audio" Target="../media/audio8.wav"/><Relationship Id="rId13" Type="http://schemas.openxmlformats.org/officeDocument/2006/relationships/audio" Target="../media/audio7.wav"/><Relationship Id="rId12" Type="http://schemas.openxmlformats.org/officeDocument/2006/relationships/audio" Target="../media/audio4.wav"/><Relationship Id="rId11" Type="http://schemas.openxmlformats.org/officeDocument/2006/relationships/audio" Target="../media/audio12.wav"/><Relationship Id="rId10" Type="http://schemas.openxmlformats.org/officeDocument/2006/relationships/audio" Target="../media/audio2.wav"/><Relationship Id="rId1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110.png"/><Relationship Id="rId5" Type="http://schemas.openxmlformats.org/officeDocument/2006/relationships/image" Target="../media/image38.jpeg"/><Relationship Id="rId4" Type="http://schemas.openxmlformats.org/officeDocument/2006/relationships/image" Target="../media/image109.png"/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5.png"/><Relationship Id="rId1" Type="http://schemas.openxmlformats.org/officeDocument/2006/relationships/image" Target="../media/image3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1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audio" Target="../media/audio12.wav"/><Relationship Id="rId7" Type="http://schemas.openxmlformats.org/officeDocument/2006/relationships/image" Target="../media/image118.png"/><Relationship Id="rId6" Type="http://schemas.openxmlformats.org/officeDocument/2006/relationships/image" Target="../media/image117.jpe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6" Type="http://schemas.openxmlformats.org/officeDocument/2006/relationships/slideLayout" Target="../slideLayouts/slideLayout7.xml"/><Relationship Id="rId15" Type="http://schemas.openxmlformats.org/officeDocument/2006/relationships/audio" Target="../media/audio9.wav"/><Relationship Id="rId14" Type="http://schemas.openxmlformats.org/officeDocument/2006/relationships/audio" Target="../media/audio8.wav"/><Relationship Id="rId13" Type="http://schemas.openxmlformats.org/officeDocument/2006/relationships/audio" Target="../media/audio7.wav"/><Relationship Id="rId12" Type="http://schemas.openxmlformats.org/officeDocument/2006/relationships/audio" Target="../media/audio11.wav"/><Relationship Id="rId11" Type="http://schemas.openxmlformats.org/officeDocument/2006/relationships/audio" Target="../media/audio3.wav"/><Relationship Id="rId10" Type="http://schemas.openxmlformats.org/officeDocument/2006/relationships/audio" Target="../media/audio2.wav"/><Relationship Id="rId1" Type="http://schemas.openxmlformats.org/officeDocument/2006/relationships/image" Target="../media/image11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9.jpeg"/></Relationships>
</file>

<file path=ppt/slides/_rels/slide3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5.jpeg"/><Relationship Id="rId8" Type="http://schemas.openxmlformats.org/officeDocument/2006/relationships/image" Target="../media/image124.jpeg"/><Relationship Id="rId7" Type="http://schemas.openxmlformats.org/officeDocument/2006/relationships/image" Target="../media/image123.jpeg"/><Relationship Id="rId6" Type="http://schemas.openxmlformats.org/officeDocument/2006/relationships/image" Target="../media/image48.png"/><Relationship Id="rId5" Type="http://schemas.openxmlformats.org/officeDocument/2006/relationships/image" Target="../media/image122.jpeg"/><Relationship Id="rId4" Type="http://schemas.openxmlformats.org/officeDocument/2006/relationships/image" Target="../media/image121.png"/><Relationship Id="rId3" Type="http://schemas.openxmlformats.org/officeDocument/2006/relationships/image" Target="../media/image45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19" Type="http://schemas.openxmlformats.org/officeDocument/2006/relationships/audio" Target="../media/audio10.wav"/><Relationship Id="rId18" Type="http://schemas.openxmlformats.org/officeDocument/2006/relationships/audio" Target="../media/audio9.wav"/><Relationship Id="rId17" Type="http://schemas.openxmlformats.org/officeDocument/2006/relationships/audio" Target="../media/audio8.wav"/><Relationship Id="rId16" Type="http://schemas.openxmlformats.org/officeDocument/2006/relationships/audio" Target="../media/audio7.wav"/><Relationship Id="rId15" Type="http://schemas.openxmlformats.org/officeDocument/2006/relationships/audio" Target="../media/audio4.wav"/><Relationship Id="rId14" Type="http://schemas.openxmlformats.org/officeDocument/2006/relationships/audio" Target="../media/audio12.wav"/><Relationship Id="rId13" Type="http://schemas.openxmlformats.org/officeDocument/2006/relationships/audio" Target="../media/audio2.wav"/><Relationship Id="rId12" Type="http://schemas.openxmlformats.org/officeDocument/2006/relationships/audio" Target="../media/audio5.wav"/><Relationship Id="rId11" Type="http://schemas.openxmlformats.org/officeDocument/2006/relationships/audio" Target="../media/audio6.wav"/><Relationship Id="rId10" Type="http://schemas.openxmlformats.org/officeDocument/2006/relationships/image" Target="../media/image126.png"/><Relationship Id="rId1" Type="http://schemas.openxmlformats.org/officeDocument/2006/relationships/image" Target="../media/image120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127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8.jpe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openxmlformats.org/officeDocument/2006/relationships/audio" Target="../media/audio12.wav"/><Relationship Id="rId7" Type="http://schemas.openxmlformats.org/officeDocument/2006/relationships/image" Target="../media/image128.jpeg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3" Type="http://schemas.openxmlformats.org/officeDocument/2006/relationships/image" Target="../media/image131.jpeg"/><Relationship Id="rId2" Type="http://schemas.openxmlformats.org/officeDocument/2006/relationships/image" Target="../media/image130.png"/><Relationship Id="rId17" Type="http://schemas.openxmlformats.org/officeDocument/2006/relationships/slideLayout" Target="../slideLayouts/slideLayout7.xml"/><Relationship Id="rId16" Type="http://schemas.openxmlformats.org/officeDocument/2006/relationships/audio" Target="../media/audio9.wav"/><Relationship Id="rId15" Type="http://schemas.openxmlformats.org/officeDocument/2006/relationships/audio" Target="../media/audio8.wav"/><Relationship Id="rId14" Type="http://schemas.openxmlformats.org/officeDocument/2006/relationships/audio" Target="../media/audio7.wav"/><Relationship Id="rId13" Type="http://schemas.openxmlformats.org/officeDocument/2006/relationships/audio" Target="../media/audio5.wav"/><Relationship Id="rId12" Type="http://schemas.openxmlformats.org/officeDocument/2006/relationships/audio" Target="../media/audio6.wav"/><Relationship Id="rId11" Type="http://schemas.openxmlformats.org/officeDocument/2006/relationships/audio" Target="../media/audio3.wav"/><Relationship Id="rId10" Type="http://schemas.openxmlformats.org/officeDocument/2006/relationships/audio" Target="../media/audio2.wav"/><Relationship Id="rId1" Type="http://schemas.openxmlformats.org/officeDocument/2006/relationships/image" Target="../media/image12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5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audio" Target="../media/audio12.wav"/><Relationship Id="rId8" Type="http://schemas.openxmlformats.org/officeDocument/2006/relationships/image" Target="../media/image118.png"/><Relationship Id="rId7" Type="http://schemas.openxmlformats.org/officeDocument/2006/relationships/image" Target="../media/image135.png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3" Type="http://schemas.openxmlformats.org/officeDocument/2006/relationships/image" Target="../media/image113.png"/><Relationship Id="rId2" Type="http://schemas.openxmlformats.org/officeDocument/2006/relationships/image" Target="../media/image112.jpeg"/><Relationship Id="rId18" Type="http://schemas.openxmlformats.org/officeDocument/2006/relationships/slideLayout" Target="../slideLayouts/slideLayout7.xml"/><Relationship Id="rId17" Type="http://schemas.openxmlformats.org/officeDocument/2006/relationships/audio" Target="../media/audio9.wav"/><Relationship Id="rId16" Type="http://schemas.openxmlformats.org/officeDocument/2006/relationships/audio" Target="../media/audio8.wav"/><Relationship Id="rId15" Type="http://schemas.openxmlformats.org/officeDocument/2006/relationships/audio" Target="../media/audio7.wav"/><Relationship Id="rId14" Type="http://schemas.openxmlformats.org/officeDocument/2006/relationships/audio" Target="../media/audio4.wav"/><Relationship Id="rId13" Type="http://schemas.openxmlformats.org/officeDocument/2006/relationships/audio" Target="../media/audio11.wav"/><Relationship Id="rId12" Type="http://schemas.openxmlformats.org/officeDocument/2006/relationships/audio" Target="../media/audio3.wav"/><Relationship Id="rId11" Type="http://schemas.openxmlformats.org/officeDocument/2006/relationships/audio" Target="../media/audio2.wav"/><Relationship Id="rId10" Type="http://schemas.openxmlformats.org/officeDocument/2006/relationships/audio" Target="../media/audio1.wav"/><Relationship Id="rId1" Type="http://schemas.openxmlformats.org/officeDocument/2006/relationships/image" Target="../media/image136.png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audio" Target="../media/audio3.wav"/><Relationship Id="rId8" Type="http://schemas.openxmlformats.org/officeDocument/2006/relationships/audio" Target="../media/audio12.wav"/><Relationship Id="rId7" Type="http://schemas.openxmlformats.org/officeDocument/2006/relationships/image" Target="../media/image137.jpeg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7" Type="http://schemas.openxmlformats.org/officeDocument/2006/relationships/slideLayout" Target="../slideLayouts/slideLayout7.xml"/><Relationship Id="rId16" Type="http://schemas.openxmlformats.org/officeDocument/2006/relationships/audio" Target="../media/audio10.wav"/><Relationship Id="rId15" Type="http://schemas.openxmlformats.org/officeDocument/2006/relationships/audio" Target="../media/audio9.wav"/><Relationship Id="rId14" Type="http://schemas.openxmlformats.org/officeDocument/2006/relationships/audio" Target="../media/audio8.wav"/><Relationship Id="rId13" Type="http://schemas.openxmlformats.org/officeDocument/2006/relationships/audio" Target="../media/audio7.wav"/><Relationship Id="rId12" Type="http://schemas.openxmlformats.org/officeDocument/2006/relationships/audio" Target="../media/audio5.wav"/><Relationship Id="rId11" Type="http://schemas.openxmlformats.org/officeDocument/2006/relationships/audio" Target="../media/audio11.wav"/><Relationship Id="rId10" Type="http://schemas.openxmlformats.org/officeDocument/2006/relationships/audio" Target="../media/audio4.wav"/><Relationship Id="rId1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8.jpe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jpe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10.wav"/><Relationship Id="rId2" Type="http://schemas.openxmlformats.org/officeDocument/2006/relationships/image" Target="../media/image3.png"/><Relationship Id="rId19" Type="http://schemas.openxmlformats.org/officeDocument/2006/relationships/audio" Target="../media/audio9.wav"/><Relationship Id="rId18" Type="http://schemas.openxmlformats.org/officeDocument/2006/relationships/audio" Target="../media/audio8.wav"/><Relationship Id="rId17" Type="http://schemas.openxmlformats.org/officeDocument/2006/relationships/audio" Target="../media/audio7.wav"/><Relationship Id="rId16" Type="http://schemas.openxmlformats.org/officeDocument/2006/relationships/audio" Target="../media/audio6.wav"/><Relationship Id="rId15" Type="http://schemas.openxmlformats.org/officeDocument/2006/relationships/audio" Target="../media/audio5.wav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png"/><Relationship Id="rId8" Type="http://schemas.openxmlformats.org/officeDocument/2006/relationships/image" Target="../media/image140.png"/><Relationship Id="rId7" Type="http://schemas.microsoft.com/office/2007/relationships/hdphoto" Target="../media/image80.jpeg"/><Relationship Id="rId6" Type="http://schemas.openxmlformats.org/officeDocument/2006/relationships/image" Target="../media/image13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142.png"/><Relationship Id="rId1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1.png"/><Relationship Id="rId8" Type="http://schemas.openxmlformats.org/officeDocument/2006/relationships/image" Target="../media/image140.png"/><Relationship Id="rId7" Type="http://schemas.microsoft.com/office/2007/relationships/hdphoto" Target="../media/image80.jpeg"/><Relationship Id="rId6" Type="http://schemas.openxmlformats.org/officeDocument/2006/relationships/image" Target="../media/image13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5.png"/><Relationship Id="rId11" Type="http://schemas.openxmlformats.org/officeDocument/2006/relationships/image" Target="../media/image24.png"/><Relationship Id="rId10" Type="http://schemas.openxmlformats.org/officeDocument/2006/relationships/image" Target="../media/image142.png"/><Relationship Id="rId1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1.jpeg"/><Relationship Id="rId8" Type="http://schemas.openxmlformats.org/officeDocument/2006/relationships/image" Target="../media/image90.jpeg"/><Relationship Id="rId7" Type="http://schemas.openxmlformats.org/officeDocument/2006/relationships/image" Target="../media/image89.jpeg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Relationship Id="rId3" Type="http://schemas.openxmlformats.org/officeDocument/2006/relationships/image" Target="../media/image45.png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44.png"/><Relationship Id="rId19" Type="http://schemas.openxmlformats.org/officeDocument/2006/relationships/audio" Target="../media/audio10.wav"/><Relationship Id="rId18" Type="http://schemas.openxmlformats.org/officeDocument/2006/relationships/audio" Target="../media/audio9.wav"/><Relationship Id="rId17" Type="http://schemas.openxmlformats.org/officeDocument/2006/relationships/audio" Target="../media/audio8.wav"/><Relationship Id="rId16" Type="http://schemas.openxmlformats.org/officeDocument/2006/relationships/audio" Target="../media/audio7.wav"/><Relationship Id="rId15" Type="http://schemas.openxmlformats.org/officeDocument/2006/relationships/audio" Target="../media/audio4.wav"/><Relationship Id="rId14" Type="http://schemas.openxmlformats.org/officeDocument/2006/relationships/audio" Target="../media/audio12.wav"/><Relationship Id="rId13" Type="http://schemas.openxmlformats.org/officeDocument/2006/relationships/audio" Target="../media/audio2.wav"/><Relationship Id="rId12" Type="http://schemas.openxmlformats.org/officeDocument/2006/relationships/audio" Target="../media/audio5.wav"/><Relationship Id="rId11" Type="http://schemas.openxmlformats.org/officeDocument/2006/relationships/audio" Target="../media/audio6.wav"/><Relationship Id="rId10" Type="http://schemas.openxmlformats.org/officeDocument/2006/relationships/image" Target="../media/image92.jpeg"/><Relationship Id="rId1" Type="http://schemas.openxmlformats.org/officeDocument/2006/relationships/image" Target="../media/image85.jpe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24.png"/><Relationship Id="rId7" Type="http://schemas.openxmlformats.org/officeDocument/2006/relationships/image" Target="../media/image96.png"/><Relationship Id="rId6" Type="http://schemas.microsoft.com/office/2007/relationships/hdphoto" Target="../media/image80.jpeg"/><Relationship Id="rId5" Type="http://schemas.openxmlformats.org/officeDocument/2006/relationships/image" Target="../media/image97.png"/><Relationship Id="rId4" Type="http://schemas.openxmlformats.org/officeDocument/2006/relationships/image" Target="../media/image58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3.jpeg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audio" Target="../media/audio2.wav"/><Relationship Id="rId8" Type="http://schemas.openxmlformats.org/officeDocument/2006/relationships/audio" Target="../media/audio1.wav"/><Relationship Id="rId7" Type="http://schemas.openxmlformats.org/officeDocument/2006/relationships/image" Target="../media/image143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8" Type="http://schemas.openxmlformats.org/officeDocument/2006/relationships/slideLayout" Target="../slideLayouts/slideLayout7.xml"/><Relationship Id="rId17" Type="http://schemas.openxmlformats.org/officeDocument/2006/relationships/audio" Target="../media/audio10.wav"/><Relationship Id="rId16" Type="http://schemas.openxmlformats.org/officeDocument/2006/relationships/audio" Target="../media/audio9.wav"/><Relationship Id="rId15" Type="http://schemas.openxmlformats.org/officeDocument/2006/relationships/audio" Target="../media/audio8.wav"/><Relationship Id="rId14" Type="http://schemas.openxmlformats.org/officeDocument/2006/relationships/audio" Target="../media/audio7.wav"/><Relationship Id="rId13" Type="http://schemas.openxmlformats.org/officeDocument/2006/relationships/audio" Target="../media/audio6.wav"/><Relationship Id="rId12" Type="http://schemas.openxmlformats.org/officeDocument/2006/relationships/audio" Target="../media/audio5.wav"/><Relationship Id="rId11" Type="http://schemas.openxmlformats.org/officeDocument/2006/relationships/audio" Target="../media/audio4.wav"/><Relationship Id="rId10" Type="http://schemas.openxmlformats.org/officeDocument/2006/relationships/audio" Target="../media/audio3.wav"/><Relationship Id="rId1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44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18.png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46.png"/><Relationship Id="rId5" Type="http://schemas.openxmlformats.org/officeDocument/2006/relationships/image" Target="../media/image95.png"/><Relationship Id="rId4" Type="http://schemas.openxmlformats.org/officeDocument/2006/relationships/image" Target="../media/image145.png"/><Relationship Id="rId3" Type="http://schemas.openxmlformats.org/officeDocument/2006/relationships/image" Target="../media/image94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7.jpeg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audio" Target="../media/audio12.wav"/><Relationship Id="rId8" Type="http://schemas.openxmlformats.org/officeDocument/2006/relationships/audio" Target="../media/audio2.wav"/><Relationship Id="rId7" Type="http://schemas.openxmlformats.org/officeDocument/2006/relationships/audio" Target="../media/audio6.wav"/><Relationship Id="rId6" Type="http://schemas.openxmlformats.org/officeDocument/2006/relationships/image" Target="../media/image147.jpeg"/><Relationship Id="rId5" Type="http://schemas.openxmlformats.org/officeDocument/2006/relationships/image" Target="../media/image48.png"/><Relationship Id="rId4" Type="http://schemas.openxmlformats.org/officeDocument/2006/relationships/image" Target="../media/image122.jpeg"/><Relationship Id="rId3" Type="http://schemas.openxmlformats.org/officeDocument/2006/relationships/image" Target="../media/image121.png"/><Relationship Id="rId2" Type="http://schemas.openxmlformats.org/officeDocument/2006/relationships/image" Target="../media/image45.png"/><Relationship Id="rId15" Type="http://schemas.openxmlformats.org/officeDocument/2006/relationships/slideLayout" Target="../slideLayouts/slideLayout7.xml"/><Relationship Id="rId14" Type="http://schemas.openxmlformats.org/officeDocument/2006/relationships/audio" Target="../media/audio10.wav"/><Relationship Id="rId13" Type="http://schemas.openxmlformats.org/officeDocument/2006/relationships/audio" Target="../media/audio9.wav"/><Relationship Id="rId12" Type="http://schemas.openxmlformats.org/officeDocument/2006/relationships/audio" Target="../media/audio8.wav"/><Relationship Id="rId11" Type="http://schemas.openxmlformats.org/officeDocument/2006/relationships/audio" Target="../media/audio7.wav"/><Relationship Id="rId10" Type="http://schemas.openxmlformats.org/officeDocument/2006/relationships/audio" Target="../media/audio4.wav"/><Relationship Id="rId1" Type="http://schemas.openxmlformats.org/officeDocument/2006/relationships/image" Target="../media/image120.jpeg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48.jpe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18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9.jpeg"/></Relationships>
</file>

<file path=ppt/slides/_rels/slide57.xml.rels><?xml version="1.0" encoding="UTF-8" standalone="yes"?>
<Relationships xmlns="http://schemas.openxmlformats.org/package/2006/relationships"><Relationship Id="rId9" Type="http://schemas.openxmlformats.org/officeDocument/2006/relationships/audio" Target="../media/audio6.wav"/><Relationship Id="rId8" Type="http://schemas.openxmlformats.org/officeDocument/2006/relationships/image" Target="../media/image150.jpeg"/><Relationship Id="rId7" Type="http://schemas.openxmlformats.org/officeDocument/2006/relationships/image" Target="../media/image149.jpeg"/><Relationship Id="rId6" Type="http://schemas.openxmlformats.org/officeDocument/2006/relationships/image" Target="../media/image137.jpeg"/><Relationship Id="rId5" Type="http://schemas.openxmlformats.org/officeDocument/2006/relationships/image" Target="../media/image122.jpeg"/><Relationship Id="rId4" Type="http://schemas.openxmlformats.org/officeDocument/2006/relationships/image" Target="../media/image121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8" Type="http://schemas.openxmlformats.org/officeDocument/2006/relationships/slideLayout" Target="../slideLayouts/slideLayout7.xml"/><Relationship Id="rId17" Type="http://schemas.openxmlformats.org/officeDocument/2006/relationships/audio" Target="../media/audio10.wav"/><Relationship Id="rId16" Type="http://schemas.openxmlformats.org/officeDocument/2006/relationships/audio" Target="../media/audio9.wav"/><Relationship Id="rId15" Type="http://schemas.openxmlformats.org/officeDocument/2006/relationships/audio" Target="../media/audio8.wav"/><Relationship Id="rId14" Type="http://schemas.openxmlformats.org/officeDocument/2006/relationships/audio" Target="../media/audio7.wav"/><Relationship Id="rId13" Type="http://schemas.openxmlformats.org/officeDocument/2006/relationships/audio" Target="../media/audio4.wav"/><Relationship Id="rId12" Type="http://schemas.openxmlformats.org/officeDocument/2006/relationships/audio" Target="../media/audio12.wav"/><Relationship Id="rId11" Type="http://schemas.openxmlformats.org/officeDocument/2006/relationships/audio" Target="../media/audio2.wav"/><Relationship Id="rId10" Type="http://schemas.openxmlformats.org/officeDocument/2006/relationships/audio" Target="../media/audio5.wav"/><Relationship Id="rId1" Type="http://schemas.openxmlformats.org/officeDocument/2006/relationships/image" Target="../media/image120.jpeg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51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52.png"/><Relationship Id="rId5" Type="http://schemas.openxmlformats.org/officeDocument/2006/relationships/image" Target="../media/image95.png"/><Relationship Id="rId4" Type="http://schemas.openxmlformats.org/officeDocument/2006/relationships/image" Target="../media/image145.png"/><Relationship Id="rId3" Type="http://schemas.openxmlformats.org/officeDocument/2006/relationships/image" Target="../media/image94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3.jpeg"/></Relationships>
</file>

<file path=ppt/slides/_rels/slide6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6.jpeg"/><Relationship Id="rId8" Type="http://schemas.openxmlformats.org/officeDocument/2006/relationships/image" Target="../media/image155.jpeg"/><Relationship Id="rId7" Type="http://schemas.openxmlformats.org/officeDocument/2006/relationships/image" Target="../media/image154.jpe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1" Type="http://schemas.openxmlformats.org/officeDocument/2006/relationships/slideLayout" Target="../slideLayouts/slideLayout7.xml"/><Relationship Id="rId20" Type="http://schemas.openxmlformats.org/officeDocument/2006/relationships/audio" Target="../media/audio10.wav"/><Relationship Id="rId2" Type="http://schemas.openxmlformats.org/officeDocument/2006/relationships/image" Target="../media/image3.png"/><Relationship Id="rId19" Type="http://schemas.openxmlformats.org/officeDocument/2006/relationships/audio" Target="../media/audio9.wav"/><Relationship Id="rId18" Type="http://schemas.openxmlformats.org/officeDocument/2006/relationships/audio" Target="../media/audio8.wav"/><Relationship Id="rId17" Type="http://schemas.openxmlformats.org/officeDocument/2006/relationships/audio" Target="../media/audio7.wav"/><Relationship Id="rId16" Type="http://schemas.openxmlformats.org/officeDocument/2006/relationships/audio" Target="../media/audio6.wav"/><Relationship Id="rId15" Type="http://schemas.openxmlformats.org/officeDocument/2006/relationships/audio" Target="../media/audio5.wav"/><Relationship Id="rId14" Type="http://schemas.openxmlformats.org/officeDocument/2006/relationships/audio" Target="../media/audio4.wav"/><Relationship Id="rId13" Type="http://schemas.openxmlformats.org/officeDocument/2006/relationships/audio" Target="../media/audio3.wav"/><Relationship Id="rId12" Type="http://schemas.openxmlformats.org/officeDocument/2006/relationships/audio" Target="../media/audio2.wav"/><Relationship Id="rId11" Type="http://schemas.openxmlformats.org/officeDocument/2006/relationships/audio" Target="../media/audio1.wav"/><Relationship Id="rId10" Type="http://schemas.openxmlformats.org/officeDocument/2006/relationships/image" Target="../media/image157.jpeg"/><Relationship Id="rId1" Type="http://schemas.openxmlformats.org/officeDocument/2006/relationships/image" Target="../media/image2.jpeg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58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20.png"/><Relationship Id="rId2" Type="http://schemas.openxmlformats.org/officeDocument/2006/relationships/image" Target="../media/image56.png"/><Relationship Id="rId1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5.png"/><Relationship Id="rId7" Type="http://schemas.openxmlformats.org/officeDocument/2006/relationships/image" Target="../media/image24.png"/><Relationship Id="rId6" Type="http://schemas.openxmlformats.org/officeDocument/2006/relationships/image" Target="../media/image159.png"/><Relationship Id="rId5" Type="http://schemas.openxmlformats.org/officeDocument/2006/relationships/image" Target="../media/image95.png"/><Relationship Id="rId4" Type="http://schemas.openxmlformats.org/officeDocument/2006/relationships/image" Target="../media/image145.png"/><Relationship Id="rId3" Type="http://schemas.openxmlformats.org/officeDocument/2006/relationships/image" Target="../media/image94.pn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чий стол\ДАВИД\А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564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C00000"/>
                </a:solidFill>
              </a:rPr>
              <a:t>А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899592" y="3284689"/>
            <a:ext cx="1097136" cy="9718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431819" y="5187610"/>
            <a:ext cx="541144" cy="11569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9879" y="5279232"/>
            <a:ext cx="1497347" cy="7486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115" y="3119282"/>
            <a:ext cx="1060111" cy="10547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03455 -0.2703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0151 -0.5613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2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07587 -0.54491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2967 -0.252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Рабочий стол\ДАВИД\У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19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>
                <a:solidFill>
                  <a:srgbClr val="C00000"/>
                </a:solidFill>
              </a:rPr>
              <a:t>У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flipH="1">
            <a:off x="4130468" y="3103909"/>
            <a:ext cx="1347521" cy="7235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4081" y="5088460"/>
            <a:ext cx="871731" cy="12061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656627" y="5303323"/>
            <a:ext cx="870185" cy="8701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4081" y="3171912"/>
            <a:ext cx="1262433" cy="126243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76989" y="3917110"/>
            <a:ext cx="1255456" cy="112218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326514" y="4434345"/>
            <a:ext cx="1357342" cy="771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1299" y="3068960"/>
            <a:ext cx="1066329" cy="9801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4618125" y="5104036"/>
            <a:ext cx="679157" cy="11967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201083" y="3171912"/>
            <a:ext cx="1351860" cy="9221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846954" y="4668943"/>
            <a:ext cx="916734" cy="12687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48148E-6 L 0.06232 -0.2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24705 -0.4937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2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04444 -0.55208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2" y="-2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-0.08577 -0.26065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88" y="-1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65671" y="1612722"/>
            <a:ext cx="1165063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82089">
            <a:off x="7269965" y="4387638"/>
            <a:ext cx="1118460" cy="116215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629" y="192756"/>
            <a:ext cx="1188019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6673" y="1648146"/>
            <a:ext cx="1186228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2525" y="3027056"/>
            <a:ext cx="1186228" cy="12325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629" y="4284585"/>
            <a:ext cx="1188019" cy="123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Рабочий стол\ДАВИД\О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99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C00000"/>
                </a:solidFill>
              </a:rPr>
              <a:t>О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16837" y="3254214"/>
            <a:ext cx="1097136" cy="9718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10630" y="5664582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280953" y="4547613"/>
            <a:ext cx="1602443" cy="13925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143371" y="4330684"/>
            <a:ext cx="1035537" cy="10494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5080831" y="3065978"/>
            <a:ext cx="1347521" cy="72351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780815" y="4339938"/>
            <a:ext cx="1357342" cy="771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2129497" y="3509606"/>
            <a:ext cx="1345802" cy="13458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8049" y="5167455"/>
            <a:ext cx="1167602" cy="9942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7148109" y="3516335"/>
            <a:ext cx="1247277" cy="52873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 cstate="email"/>
          <a:stretch>
            <a:fillRect/>
          </a:stretch>
        </p:blipFill>
        <p:spPr>
          <a:xfrm>
            <a:off x="736199" y="5294279"/>
            <a:ext cx="1046866" cy="9597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0.05521 -0.562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60" y="-2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0.08334 -0.3305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1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07407E-6 L -0.11459 -0.5254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29" y="-2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59259E-6 L -0.06632 -0.2507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1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458829" y="150461"/>
            <a:ext cx="1010012" cy="104947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416465" y="1583448"/>
            <a:ext cx="1131199" cy="9462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554702" y="2846790"/>
            <a:ext cx="982018" cy="102038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930">
            <a:off x="7231575" y="264327"/>
            <a:ext cx="1240076" cy="10372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25588" y="1548203"/>
            <a:ext cx="1058455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08176">
            <a:off x="7486730" y="4110296"/>
            <a:ext cx="963217" cy="10008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47398" y="2866244"/>
            <a:ext cx="1276194" cy="10674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549732" y="4169152"/>
            <a:ext cx="1055792" cy="88313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4386" y="6388567"/>
            <a:ext cx="798645" cy="469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747" y="6476016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0.00255 L 0.61528 0.0069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59 0.00069 L 0.62118 0.00509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4 0.01158 L 0.62639 0.01065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98 -0.00416 L 0.61857 0.00023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М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2908" y="0"/>
            <a:ext cx="9286908" cy="6715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7021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М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342857" y="5044719"/>
            <a:ext cx="1122235" cy="11222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99027" y="5275733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0516" y="3314120"/>
            <a:ext cx="1421195" cy="6244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7752" y="3122070"/>
            <a:ext cx="1192681" cy="12032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718382" y="5031431"/>
            <a:ext cx="855991" cy="13053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4107054" y="4658029"/>
            <a:ext cx="1255456" cy="11221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 rot="2974148">
            <a:off x="824460" y="5214425"/>
            <a:ext cx="870343" cy="9192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347526" y="3403400"/>
            <a:ext cx="1073683" cy="107368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6727" y="3938529"/>
            <a:ext cx="951408" cy="920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06302 -0.5479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10087 -0.3724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6892 -0.4708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07864 -0.2951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46813" y="252530"/>
            <a:ext cx="1130675" cy="10162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16465" y="1710372"/>
            <a:ext cx="1161023" cy="10435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16465" y="3046388"/>
            <a:ext cx="1161023" cy="10435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446813" y="4330634"/>
            <a:ext cx="1150510" cy="1034058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502525" y="5661248"/>
            <a:ext cx="1150510" cy="10340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130745" y="4264122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270373" y="5579901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63058" y="6460589"/>
            <a:ext cx="798645" cy="4694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3553" y="6541936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3.7037E-7 L 0.58958 0.00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14 0.00162 L 0.58073 0.00602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64 0.00185 L 0.59219 0.00092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4 0.00324 L 0.59323 0.00764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2 -0.00186 L 0.59479 0.00254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flipH="1">
            <a:off x="380006" y="150461"/>
            <a:ext cx="1167658" cy="104947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416465" y="1548203"/>
            <a:ext cx="1131199" cy="10167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478064" y="2846790"/>
            <a:ext cx="1135295" cy="10203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557567" y="5589240"/>
            <a:ext cx="1055792" cy="948927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 rot="408176">
            <a:off x="7301985" y="4110296"/>
            <a:ext cx="1332708" cy="100084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335305" y="5427526"/>
            <a:ext cx="1104330" cy="111064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247398" y="2846790"/>
            <a:ext cx="1276194" cy="110640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flipH="1">
            <a:off x="549732" y="4136257"/>
            <a:ext cx="1055792" cy="948927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4386" y="6388567"/>
            <a:ext cx="798645" cy="469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6747" y="6476016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0.00255 L 0.61528 0.0069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59 0.00069 L 0.62118 0.00509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4 0.01158 L 0.62639 0.01065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98 -0.00416 L 0.61857 0.00023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11 -0.00625 L 0.6177 -0.00185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Рабочий стол\ДАВИД\С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00115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08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С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16837" y="3254214"/>
            <a:ext cx="1097136" cy="97184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5869548" y="3582080"/>
            <a:ext cx="1347521" cy="7235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784" y="5179522"/>
            <a:ext cx="1262433" cy="12624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179" y="3921238"/>
            <a:ext cx="871731" cy="12061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635986" y="4863981"/>
            <a:ext cx="942700" cy="13197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182011" y="4479121"/>
            <a:ext cx="870185" cy="870185"/>
          </a:xfrm>
          <a:prstGeom prst="rect">
            <a:avLst/>
          </a:prstGeom>
        </p:spPr>
      </p:pic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16837" y="4869160"/>
            <a:ext cx="1367439" cy="13674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5652120" y="5338503"/>
            <a:ext cx="1319301" cy="8113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3859" y="3068959"/>
            <a:ext cx="1506692" cy="14321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7728162" y="3356991"/>
            <a:ext cx="1059425" cy="12139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3976 -0.54074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9" y="-270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85185E-6 L -0.05173 -0.2724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7" y="-1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L -0.10347 -0.5474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74" y="-2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7.40741E-7 L -0.11944 -0.2986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72" y="-14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175135" y="82292"/>
            <a:ext cx="1308748" cy="1314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189139" y="2666153"/>
            <a:ext cx="1227845" cy="1227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035694" y="5460363"/>
            <a:ext cx="1564118" cy="11746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190613" y="3895698"/>
            <a:ext cx="1228188" cy="12352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096362" y="1382809"/>
            <a:ext cx="1410267" cy="1222639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0025" y="6388567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322" y="6488783"/>
            <a:ext cx="798645" cy="469433"/>
          </a:xfrm>
          <a:prstGeom prst="rect">
            <a:avLst/>
          </a:prstGeom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786" y="175576"/>
            <a:ext cx="1345375" cy="1214785"/>
          </a:xfrm>
          <a:prstGeom prst="rect">
            <a:avLst/>
          </a:prstGeom>
        </p:spPr>
      </p:pic>
      <p:pic>
        <p:nvPicPr>
          <p:cNvPr id="9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926" y="1413191"/>
            <a:ext cx="1345375" cy="1214785"/>
          </a:xfrm>
          <a:prstGeom prst="rect">
            <a:avLst/>
          </a:prstGeom>
        </p:spPr>
      </p:pic>
      <p:pic>
        <p:nvPicPr>
          <p:cNvPr id="10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2926" y="2781616"/>
            <a:ext cx="1345375" cy="1214785"/>
          </a:xfrm>
          <a:prstGeom prst="rect">
            <a:avLst/>
          </a:prstGeom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171" y="3933506"/>
            <a:ext cx="1345375" cy="1214785"/>
          </a:xfrm>
          <a:prstGeom prst="rect">
            <a:avLst/>
          </a:prstGeom>
        </p:spPr>
      </p:pic>
      <p:pic>
        <p:nvPicPr>
          <p:cNvPr id="19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416" y="5274626"/>
            <a:ext cx="1345375" cy="1214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27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1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5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9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43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98655" y="1607770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943356" y="316551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190512" y="3028640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49413" y="5593694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7417" y="252530"/>
            <a:ext cx="942113" cy="98072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72399" y="1764333"/>
            <a:ext cx="942113" cy="98072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4582" y="3128205"/>
            <a:ext cx="942113" cy="98072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9817" y="4438333"/>
            <a:ext cx="942113" cy="98072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5960" y="5653615"/>
            <a:ext cx="942113" cy="9807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3117" y="6459547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4048" y="659406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58 0.00324 L 0.61997 0.0064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3.33333E-6 L 0.60139 0.00324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69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">
            <a:clrChange>
              <a:clrFrom>
                <a:srgbClr val="C2A07D">
                  <a:alpha val="100000"/>
                </a:srgbClr>
              </a:clrFrom>
              <a:clrTo>
                <a:srgbClr val="C2A07D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 bwMode="auto">
          <a:xfrm>
            <a:off x="683567" y="1052735"/>
            <a:ext cx="4968552" cy="4608512"/>
            <a:chOff x="1529783" y="588937"/>
            <a:chExt cx="6109925" cy="5662534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3" name="Овал 2"/>
            <p:cNvSpPr/>
            <p:nvPr/>
          </p:nvSpPr>
          <p:spPr>
            <a:xfrm>
              <a:off x="5121462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anose="02020603050405020304" pitchFamily="18" charset="0"/>
                </a:rPr>
                <a:t>а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4" name="Овал 3"/>
            <p:cNvSpPr/>
            <p:nvPr/>
          </p:nvSpPr>
          <p:spPr>
            <a:xfrm rot="14284405">
              <a:off x="2374193" y="11495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anose="02020603050405020304" pitchFamily="18" charset="0"/>
                </a:rPr>
                <a:t>ы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5" name="Овал 4"/>
            <p:cNvSpPr/>
            <p:nvPr/>
          </p:nvSpPr>
          <p:spPr>
            <a:xfrm rot="7451279">
              <a:off x="2341407" y="427761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88000" rIns="0" bIns="360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anose="02020603050405020304" pitchFamily="18" charset="0"/>
                </a:rPr>
                <a:t>и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6" name="Овал 5"/>
            <p:cNvSpPr/>
            <p:nvPr/>
          </p:nvSpPr>
          <p:spPr>
            <a:xfrm rot="18226257">
              <a:off x="4255121" y="118165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bIns="28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anose="02020603050405020304" pitchFamily="18" charset="0"/>
                </a:rPr>
                <a:t>о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 rot="10800000">
              <a:off x="1529783" y="2730493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216000" tIns="36000" rIns="36000" bIns="648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cs typeface="Times New Roman" panose="02020603050405020304" pitchFamily="18" charset="0"/>
                </a:rPr>
                <a:t>у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anose="02020603050405020304" pitchFamily="18" charset="0"/>
              </a:endParaRPr>
            </a:p>
          </p:txBody>
        </p:sp>
        <p:sp>
          <p:nvSpPr>
            <p:cNvPr id="8" name="Овал 7"/>
            <p:cNvSpPr/>
            <p:nvPr/>
          </p:nvSpPr>
          <p:spPr>
            <a:xfrm rot="3304976">
              <a:off x="4269241" y="4293841"/>
              <a:ext cx="2518246" cy="1397014"/>
            </a:xfrm>
            <a:prstGeom prst="ellipse">
              <a:avLst/>
            </a:prstGeom>
            <a:grpFill/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180000" tIns="72000" rIns="0" bIns="252000" anchor="ctr"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800" b="1" dirty="0">
                  <a:ln w="11430">
                    <a:noFill/>
                  </a:ln>
                  <a:solidFill>
                    <a:srgbClr val="FF0000"/>
                  </a:solidFill>
                  <a:cs typeface="Times New Roman" panose="02020603050405020304" pitchFamily="18" charset="0"/>
                </a:rPr>
                <a:t>е</a:t>
              </a:r>
              <a:endParaRPr lang="ru-RU" sz="8800" b="1" dirty="0">
                <a:ln w="11430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Солнце 8"/>
          <p:cNvSpPr/>
          <p:nvPr/>
        </p:nvSpPr>
        <p:spPr>
          <a:xfrm>
            <a:off x="2195735" y="2492895"/>
            <a:ext cx="1872208" cy="1800200"/>
          </a:xfrm>
          <a:prstGeom prst="sun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</a:t>
            </a:r>
            <a:endParaRPr lang="ru-RU" sz="54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0" name="Стрелка вверх 9"/>
          <p:cNvSpPr/>
          <p:nvPr/>
        </p:nvSpPr>
        <p:spPr>
          <a:xfrm rot="19876420">
            <a:off x="5073642" y="4054912"/>
            <a:ext cx="465582" cy="1008112"/>
          </a:xfrm>
          <a:prstGeom prst="upArrow">
            <a:avLst/>
          </a:prstGeom>
          <a:solidFill>
            <a:srgbClr val="C0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540000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360000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020000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60" y="-27305"/>
            <a:ext cx="9023985" cy="68675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Рабочий стол\ДАВИД\Х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765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х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42857" y="5107065"/>
            <a:ext cx="1122235" cy="9975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99027" y="5275733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4388" y="3314120"/>
            <a:ext cx="653451" cy="6244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7752" y="3127354"/>
            <a:ext cx="1192681" cy="11926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8382" y="5332204"/>
            <a:ext cx="855991" cy="7038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25985" y="4658029"/>
            <a:ext cx="1217593" cy="11221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92955">
            <a:off x="697797" y="5257192"/>
            <a:ext cx="1320128" cy="13706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15206" y="3429000"/>
            <a:ext cx="1206003" cy="7482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01711" y="3938529"/>
            <a:ext cx="881439" cy="920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06302 -0.5479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10087 -0.3724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6892 -0.4708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07864 -0.2951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213688" y="1397241"/>
            <a:ext cx="1260627" cy="12606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70336" y="80658"/>
            <a:ext cx="1637677" cy="12282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71079" y="1413425"/>
            <a:ext cx="1637677" cy="12282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69026" y="2702855"/>
            <a:ext cx="1637677" cy="12282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70336" y="3911735"/>
            <a:ext cx="1637677" cy="122825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0209" y="5993597"/>
            <a:ext cx="798645" cy="469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322" y="6074603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0.00255 L 0.61302 -0.0025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85185E-6 L 0.62795 -0.00555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8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81481E-6 L 0.62152 -0.00462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7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60799 0.00811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99" y="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52812" y="4313026"/>
            <a:ext cx="1118460" cy="11967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114005"/>
            <a:ext cx="1637677" cy="12282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1586103"/>
            <a:ext cx="1637677" cy="12282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8968" y="2929811"/>
            <a:ext cx="1637677" cy="12282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4351643"/>
            <a:ext cx="1637677" cy="12282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374" y="6009110"/>
            <a:ext cx="798645" cy="4694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322" y="6146393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8778E-17 L 0.55903 1.38778E-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55903 3.33333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185" y="387350"/>
            <a:ext cx="7852410" cy="62871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76460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Р?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43713" y="126894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 descr="D:\Рабочий стол\img2 (2).jpgimg2 (2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057" t="16536" r="5384" b="63933"/>
          <a:stretch>
            <a:fillRect/>
          </a:stretch>
        </p:blipFill>
        <p:spPr>
          <a:xfrm>
            <a:off x="827405" y="3167380"/>
            <a:ext cx="1495425" cy="1407160"/>
          </a:xfrm>
          <a:prstGeom prst="rect">
            <a:avLst/>
          </a:prstGeom>
        </p:spPr>
      </p:pic>
      <p:pic>
        <p:nvPicPr>
          <p:cNvPr id="7" name="Рисунок 6" descr="D:\Рабочий стол\img2 (2).jpgimg2 (2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6652" t="36668" r="22919" b="32165"/>
          <a:stretch>
            <a:fillRect/>
          </a:stretch>
        </p:blipFill>
        <p:spPr>
          <a:xfrm>
            <a:off x="3175635" y="4735195"/>
            <a:ext cx="1379855" cy="1416050"/>
          </a:xfrm>
          <a:prstGeom prst="rect">
            <a:avLst/>
          </a:prstGeom>
        </p:spPr>
      </p:pic>
      <p:pic>
        <p:nvPicPr>
          <p:cNvPr id="9" name="Рисунок 8" descr="D:\Рабочий стол\img2 (2).jpgimg2 (2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86" t="12433" r="74682" b="46746"/>
          <a:stretch>
            <a:fillRect/>
          </a:stretch>
        </p:blipFill>
        <p:spPr>
          <a:xfrm>
            <a:off x="7148195" y="4509135"/>
            <a:ext cx="1080135" cy="1718310"/>
          </a:xfrm>
          <a:prstGeom prst="rect">
            <a:avLst/>
          </a:prstGeom>
        </p:spPr>
      </p:pic>
      <p:pic>
        <p:nvPicPr>
          <p:cNvPr id="13" name="Рисунок 12" descr="D:\Рабочий стол\img2 (2).jpgimg2 (2)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746" t="39223" r="2131" b="25537"/>
          <a:stretch>
            <a:fillRect/>
          </a:stretch>
        </p:blipFill>
        <p:spPr>
          <a:xfrm rot="21401149">
            <a:off x="7705725" y="2736850"/>
            <a:ext cx="1011555" cy="1329690"/>
          </a:xfrm>
          <a:prstGeom prst="hexagon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1 0.01365 L 0.02014 -0.2567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5e-05 -0.025 L 0.00319944 -0.5370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05556 L -0.06806 -0.4893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9722 0.0191667 L -0.304028 -0.206944 " pathEditMode="relative" rAng="0" ptsTypes="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213688" y="1397241"/>
            <a:ext cx="1260627" cy="12606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D:\Рабочий стол\QHwVM3_hJ5g.jpgQHwVM3_hJ5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09" y="80658"/>
            <a:ext cx="1167130" cy="122825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0209" y="5993597"/>
            <a:ext cx="798645" cy="469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322" y="6074603"/>
            <a:ext cx="798645" cy="469433"/>
          </a:xfrm>
          <a:prstGeom prst="rect">
            <a:avLst/>
          </a:prstGeom>
        </p:spPr>
      </p:pic>
      <p:pic>
        <p:nvPicPr>
          <p:cNvPr id="5" name="Рисунок 16" descr="D:\Рабочий стол\QHwVM3_hJ5g.jpgQHwVM3_hJ5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7199" y="1413523"/>
            <a:ext cx="1167130" cy="1228258"/>
          </a:xfrm>
          <a:prstGeom prst="rect">
            <a:avLst/>
          </a:prstGeom>
        </p:spPr>
      </p:pic>
      <p:pic>
        <p:nvPicPr>
          <p:cNvPr id="7" name="Рисунок 16" descr="D:\Рабочий стол\QHwVM3_hJ5g.jpgQHwVM3_hJ5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99589" y="2853068"/>
            <a:ext cx="1167130" cy="1228258"/>
          </a:xfrm>
          <a:prstGeom prst="rect">
            <a:avLst/>
          </a:prstGeom>
        </p:spPr>
      </p:pic>
      <p:pic>
        <p:nvPicPr>
          <p:cNvPr id="9" name="Рисунок 16" descr="D:\Рабочий стол\QHwVM3_hJ5g.jpgQHwVM3_hJ5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7199" y="4149103"/>
            <a:ext cx="1167130" cy="1228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0.00255 L 0.61302 -0.0025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0.00255 L 0.61302 -0.00255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0.00255 L 0.61302 -0.00255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99 -0.00255 L 0.61302 -0.00255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52812" y="4313026"/>
            <a:ext cx="1118460" cy="1196752"/>
          </a:xfrm>
          <a:prstGeom prst="rect">
            <a:avLst/>
          </a:prstGeom>
        </p:spPr>
      </p:pic>
      <p:pic>
        <p:nvPicPr>
          <p:cNvPr id="2" name="Рисунок 1" descr="D:\Рабочий стол\s1200.pngs120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7470" y="116545"/>
            <a:ext cx="1102360" cy="12282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7374" y="6009110"/>
            <a:ext cx="798645" cy="4694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322" y="6146393"/>
            <a:ext cx="798645" cy="469433"/>
          </a:xfrm>
          <a:prstGeom prst="rect">
            <a:avLst/>
          </a:prstGeom>
        </p:spPr>
      </p:pic>
      <p:pic>
        <p:nvPicPr>
          <p:cNvPr id="4" name="Рисунок 1" descr="D:\Рабочий стол\s1200.pngs120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99860" y="1484335"/>
            <a:ext cx="1102360" cy="1228258"/>
          </a:xfrm>
          <a:prstGeom prst="rect">
            <a:avLst/>
          </a:prstGeom>
        </p:spPr>
      </p:pic>
      <p:pic>
        <p:nvPicPr>
          <p:cNvPr id="5" name="Рисунок 1" descr="D:\Рабочий стол\s1200.pngs120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27470" y="2814660"/>
            <a:ext cx="1102360" cy="1228258"/>
          </a:xfrm>
          <a:prstGeom prst="rect">
            <a:avLst/>
          </a:prstGeom>
        </p:spPr>
      </p:pic>
      <p:pic>
        <p:nvPicPr>
          <p:cNvPr id="10" name="Рисунок 1" descr="D:\Рабочий стол\s1200.pngs120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99860" y="4281510"/>
            <a:ext cx="1102360" cy="1228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8778E-17 L 0.55903 1.38778E-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8778E-17 L 0.55903 1.38778E-17 " pathEditMode="relative" rAng="0" ptsTypes="AA">
                                      <p:cBhvr>
                                        <p:cTn id="26" dur="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11111e-05 -0.0144444 L 0.559099 -0.0144444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8778E-17 L 0.55903 1.38778E-17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Рабочий стол\ДАВИД\Ю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564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C00000"/>
                </a:solidFill>
              </a:rPr>
              <a:t>А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4" t="50829" r="62604" b="11769"/>
          <a:stretch>
            <a:fillRect/>
          </a:stretch>
        </p:blipFill>
        <p:spPr>
          <a:xfrm>
            <a:off x="714349" y="2857496"/>
            <a:ext cx="1285883" cy="12055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5200" t="17790" r="9033" b="49867"/>
          <a:stretch>
            <a:fillRect/>
          </a:stretch>
        </p:blipFill>
        <p:spPr>
          <a:xfrm>
            <a:off x="3143240" y="4857760"/>
            <a:ext cx="928694" cy="142876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833" t="11159" r="69383" b="56183"/>
          <a:stretch>
            <a:fillRect/>
          </a:stretch>
        </p:blipFill>
        <p:spPr>
          <a:xfrm>
            <a:off x="6858016" y="4500570"/>
            <a:ext cx="1714512" cy="212272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271" t="7124" r="30760" b="68786"/>
          <a:stretch>
            <a:fillRect/>
          </a:stretch>
        </p:blipFill>
        <p:spPr>
          <a:xfrm rot="21401149">
            <a:off x="7091678" y="2979874"/>
            <a:ext cx="2040576" cy="1387616"/>
          </a:xfrm>
          <a:prstGeom prst="hexagon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41 0.01365 L 0.02014 -0.2567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-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L 0.00313 -0.5120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05556 L -0.06806 -0.4893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5 -0.01481 L -0.30296 -0.26713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бочий стол\ДАВИД\И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7000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5090" y="80010"/>
            <a:ext cx="9314180" cy="677799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837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И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342857" y="5044719"/>
            <a:ext cx="1122235" cy="11222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86050" y="5572140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0516" y="3314120"/>
            <a:ext cx="1421195" cy="6244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3577752" y="3122070"/>
            <a:ext cx="1192681" cy="120324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718382" y="5031431"/>
            <a:ext cx="855991" cy="13053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 l="69559" t="52594" r="10594" b="9481"/>
          <a:stretch>
            <a:fillRect/>
          </a:stretch>
        </p:blipFill>
        <p:spPr>
          <a:xfrm>
            <a:off x="4321966" y="4548194"/>
            <a:ext cx="1035852" cy="13811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rcRect l="4198" t="53101" r="68894" b="6099"/>
          <a:stretch>
            <a:fillRect/>
          </a:stretch>
        </p:blipFill>
        <p:spPr>
          <a:xfrm rot="21390953">
            <a:off x="606513" y="5314987"/>
            <a:ext cx="1148402" cy="13059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rcRect l="5896" t="7577" r="60694" b="64677"/>
          <a:stretch>
            <a:fillRect/>
          </a:stretch>
        </p:blipFill>
        <p:spPr>
          <a:xfrm>
            <a:off x="7143769" y="3714752"/>
            <a:ext cx="1143008" cy="857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968" t="7489" r="5084" b="62682"/>
          <a:stretch>
            <a:fillRect/>
          </a:stretch>
        </p:blipFill>
        <p:spPr>
          <a:xfrm>
            <a:off x="2214546" y="3929066"/>
            <a:ext cx="1357322" cy="1357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00695 L 0.0533 -0.5409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222E-6 L 0.06302 -0.33611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1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37 0.01805 L 0.05555 -0.45278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-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33333E-6 L -0.06024 -0.29306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-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458829" y="150461"/>
            <a:ext cx="1010012" cy="104947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500174"/>
            <a:ext cx="832791" cy="12437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6355" y="2846790"/>
            <a:ext cx="678712" cy="1020382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13930">
            <a:off x="7477448" y="31030"/>
            <a:ext cx="1046901" cy="15739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25588" y="1548203"/>
            <a:ext cx="1058455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408176">
            <a:off x="7635479" y="4110296"/>
            <a:ext cx="665718" cy="10008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47398" y="2866244"/>
            <a:ext cx="1276194" cy="106749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549732" y="4169152"/>
            <a:ext cx="1055792" cy="88313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4386" y="6388567"/>
            <a:ext cx="798645" cy="4694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747" y="6476016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969 0.00255 L 0.61528 0.0069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559 0.00069 L 0.62118 0.00509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84 0.01158 L 0.62639 0.01065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298 -0.00416 L 0.61857 0.00023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71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https://i.pinimg.com/originals/21/5a/ca/215acaf33926fe3a4d9c78586bdd4d5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3" name="Рисунок 2" descr="Ы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1736" y="116632"/>
            <a:ext cx="4143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Слова с буквой </a:t>
            </a:r>
            <a:r>
              <a:rPr lang="ru-RU" sz="3200" b="1" dirty="0" err="1" smtClean="0">
                <a:solidFill>
                  <a:srgbClr val="002060"/>
                </a:solidFill>
              </a:rPr>
              <a:t>ы</a:t>
            </a:r>
            <a:r>
              <a:rPr lang="ru-RU" sz="3200" b="1" dirty="0" smtClean="0">
                <a:solidFill>
                  <a:srgbClr val="002060"/>
                </a:solidFill>
              </a:rPr>
              <a:t> 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1214422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1285860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9897" y="3498560"/>
            <a:ext cx="1133338" cy="11333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4589" y="5176181"/>
            <a:ext cx="1350086" cy="9168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714744" y="5143512"/>
            <a:ext cx="1040160" cy="11378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428860" y="3357562"/>
            <a:ext cx="1225775" cy="9356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6652731" y="3045011"/>
            <a:ext cx="1241929" cy="552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261" t="75815" r="23913" b="2989"/>
          <a:stretch>
            <a:fillRect/>
          </a:stretch>
        </p:blipFill>
        <p:spPr>
          <a:xfrm>
            <a:off x="642910" y="3929066"/>
            <a:ext cx="1500198" cy="9286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7597228" y="3940010"/>
            <a:ext cx="899936" cy="10072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5227" t="3409" r="34091" b="69318"/>
          <a:stretch>
            <a:fillRect/>
          </a:stretch>
        </p:blipFill>
        <p:spPr>
          <a:xfrm>
            <a:off x="5857884" y="4643446"/>
            <a:ext cx="1928826" cy="11430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667" t="3623" r="1449" b="59420"/>
          <a:stretch>
            <a:fillRect/>
          </a:stretch>
        </p:blipFill>
        <p:spPr>
          <a:xfrm>
            <a:off x="3571868" y="4000504"/>
            <a:ext cx="1571636" cy="1214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48148E-6 L 0.0474 -0.36852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-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0.00347 L -0.02378 -0.3398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" y="-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31 0.02315 L -0.03333 -0.42847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Рабочий стол\ДАВИД\Н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180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н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64192" y="5044719"/>
            <a:ext cx="879565" cy="11222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99027" y="5275733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314120"/>
            <a:ext cx="655822" cy="11150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7752" y="3127354"/>
            <a:ext cx="1192681" cy="11926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718382" y="5031431"/>
            <a:ext cx="855991" cy="13053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07054" y="4842485"/>
            <a:ext cx="1255456" cy="7532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rcRect l="31490" t="-1319" r="29366"/>
          <a:stretch>
            <a:fillRect/>
          </a:stretch>
        </p:blipFill>
        <p:spPr>
          <a:xfrm rot="20801201">
            <a:off x="813876" y="4763889"/>
            <a:ext cx="1170659" cy="15421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rcRect l="46575"/>
          <a:stretch>
            <a:fillRect/>
          </a:stretch>
        </p:blipFill>
        <p:spPr>
          <a:xfrm>
            <a:off x="7215206" y="3643314"/>
            <a:ext cx="1145121" cy="12144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66727" y="4080978"/>
            <a:ext cx="951408" cy="635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06302 -0.5479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10087 -0.3724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6892 -0.4708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07864 -0.2951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072330" y="4572008"/>
            <a:ext cx="1456978" cy="1100570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85852" y="578645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1563" y="192756"/>
            <a:ext cx="1368152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35711" y="1648146"/>
            <a:ext cx="1368152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21563" y="3027056"/>
            <a:ext cx="1368152" cy="1232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28596" y="4643446"/>
            <a:ext cx="1368152" cy="123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5 0.00023 L 0.63021 0.0044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18 -0.0044 L 0.66389 -0.00023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бочий стол\ДАВИД\Е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782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>
                <a:solidFill>
                  <a:srgbClr val="002060"/>
                </a:solidFill>
              </a:rPr>
              <a:t>Е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1071546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868" y="1071546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1142984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119279" y="5682549"/>
            <a:ext cx="989856" cy="5972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03180" y="3601345"/>
            <a:ext cx="780290" cy="130048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DFCFA"/>
              </a:clrFrom>
              <a:clrTo>
                <a:srgbClr val="FDFC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00892" y="5000636"/>
            <a:ext cx="1173097" cy="11352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272071" y="3665973"/>
            <a:ext cx="1502377" cy="11267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1581156">
            <a:off x="3861249" y="4495339"/>
            <a:ext cx="561058" cy="122535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583759" y="2955564"/>
            <a:ext cx="1399091" cy="1273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3707" t="1331" r="3846" b="59360"/>
          <a:stretch>
            <a:fillRect/>
          </a:stretch>
        </p:blipFill>
        <p:spPr>
          <a:xfrm>
            <a:off x="714348" y="4572008"/>
            <a:ext cx="1428760" cy="12858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793" r="44444" b="31167"/>
          <a:stretch>
            <a:fillRect/>
          </a:stretch>
        </p:blipFill>
        <p:spPr>
          <a:xfrm>
            <a:off x="4000496" y="3214686"/>
            <a:ext cx="1428760" cy="857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1037" t="59171" r="3030"/>
          <a:stretch>
            <a:fillRect/>
          </a:stretch>
        </p:blipFill>
        <p:spPr>
          <a:xfrm>
            <a:off x="5214942" y="5643578"/>
            <a:ext cx="1285885" cy="928669"/>
          </a:xfrm>
          <a:prstGeom prst="rect">
            <a:avLst/>
          </a:prstGeom>
        </p:spPr>
      </p:pic>
      <p:sp>
        <p:nvSpPr>
          <p:cNvPr id="18" name="Управляющая кнопка: далее 17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3.33333E-6 L 0.06806 -0.5125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-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L -0.04704 -0.2518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-1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0.06407 -0.5900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" y="-2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чий стол\ДАВИД\Ё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7827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>
                <a:solidFill>
                  <a:srgbClr val="002060"/>
                </a:solidFill>
              </a:rPr>
              <a:t>Ё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00430" y="1214422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929322" y="1285860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824382" y="5207077"/>
            <a:ext cx="803141" cy="8085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9897" y="3498560"/>
            <a:ext cx="1133338" cy="113333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4589" y="5176181"/>
            <a:ext cx="1350086" cy="91686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714744" y="5143512"/>
            <a:ext cx="1040160" cy="11378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428860" y="3357562"/>
            <a:ext cx="1225775" cy="9356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6652731" y="3045011"/>
            <a:ext cx="1241929" cy="5523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293" t="3169" r="59484" b="52462"/>
          <a:stretch>
            <a:fillRect/>
          </a:stretch>
        </p:blipFill>
        <p:spPr>
          <a:xfrm>
            <a:off x="1000100" y="3929066"/>
            <a:ext cx="1285884" cy="1214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597228" y="3940010"/>
            <a:ext cx="899936" cy="10072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 l="67777" t="30173" r="3580" b="47609"/>
          <a:stretch>
            <a:fillRect/>
          </a:stretch>
        </p:blipFill>
        <p:spPr>
          <a:xfrm>
            <a:off x="6143636" y="4286256"/>
            <a:ext cx="1143008" cy="10001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000" t="2381" r="32000" b="45238"/>
          <a:stretch>
            <a:fillRect/>
          </a:stretch>
        </p:blipFill>
        <p:spPr>
          <a:xfrm>
            <a:off x="4214810" y="3429000"/>
            <a:ext cx="1000132" cy="15716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0.04739 -0.3685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-1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L -0.05712 -0.34328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5" y="-1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96296E-6 L -0.07865 -0.45162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70456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C00000"/>
                </a:solidFill>
              </a:rPr>
              <a:t>Ю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43438" y="1214422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16837" y="3254214"/>
            <a:ext cx="1097136" cy="97184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10630" y="5664582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280953" y="4547613"/>
            <a:ext cx="1602443" cy="13925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143371" y="4330684"/>
            <a:ext cx="1035537" cy="104944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5080831" y="3065978"/>
            <a:ext cx="1347521" cy="72351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4780815" y="4339938"/>
            <a:ext cx="1357342" cy="7716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8F6F7"/>
              </a:clrFrom>
              <a:clrTo>
                <a:srgbClr val="F8F6F7">
                  <a:alpha val="0"/>
                </a:srgbClr>
              </a:clrTo>
            </a:clrChange>
          </a:blip>
          <a:srcRect l="57030" t="63556"/>
          <a:stretch>
            <a:fillRect/>
          </a:stretch>
        </p:blipFill>
        <p:spPr>
          <a:xfrm>
            <a:off x="2626912" y="2928934"/>
            <a:ext cx="1230708" cy="13887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171" t="15039" r="6226" b="46454"/>
          <a:stretch>
            <a:fillRect/>
          </a:stretch>
        </p:blipFill>
        <p:spPr>
          <a:xfrm>
            <a:off x="5500694" y="5429264"/>
            <a:ext cx="1459795" cy="1428736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rcRect l="4857" t="49891" r="38476"/>
          <a:stretch>
            <a:fillRect/>
          </a:stretch>
        </p:blipFill>
        <p:spPr>
          <a:xfrm>
            <a:off x="7286644" y="3143248"/>
            <a:ext cx="1032230" cy="121444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396" r="55059" b="36196"/>
          <a:stretch>
            <a:fillRect/>
          </a:stretch>
        </p:blipFill>
        <p:spPr>
          <a:xfrm rot="305340">
            <a:off x="436090" y="5138108"/>
            <a:ext cx="1000132" cy="116685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как же та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0301 L 0.07951 -0.5548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2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63 0.13426 L 0.05 -0.2277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-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-0.07865 -0.5671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2.59259E-6 L -0.05851 -0.2507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-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Рабочий стол\ДАВИД\Я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564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C00000"/>
                </a:solidFill>
              </a:rPr>
              <a:t>А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899592" y="3284689"/>
            <a:ext cx="1097136" cy="9718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3431819" y="5187610"/>
            <a:ext cx="541144" cy="11569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09879" y="5279232"/>
            <a:ext cx="1497347" cy="74867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7115" y="3119282"/>
            <a:ext cx="1060111" cy="10547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03455 -0.2703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0151 -0.5613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2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07587 -0.54491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" y="-27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2967 -0.252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175135" y="82292"/>
            <a:ext cx="1308748" cy="1314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189139" y="2666153"/>
            <a:ext cx="1227845" cy="1227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035694" y="5460363"/>
            <a:ext cx="1564118" cy="11746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190613" y="3895698"/>
            <a:ext cx="1228188" cy="12352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096362" y="1382809"/>
            <a:ext cx="1410267" cy="1222639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622" y="170450"/>
            <a:ext cx="1092034" cy="104133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004" y="1511699"/>
            <a:ext cx="1118419" cy="10664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004" y="2852936"/>
            <a:ext cx="1073730" cy="102388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039" y="4026426"/>
            <a:ext cx="1106866" cy="105547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389" y="5487380"/>
            <a:ext cx="1092034" cy="1041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0025" y="6388567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1322" y="6488783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175135" y="82292"/>
            <a:ext cx="1308748" cy="13146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189139" y="2666153"/>
            <a:ext cx="1227845" cy="122784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035694" y="5460363"/>
            <a:ext cx="1564118" cy="11746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190613" y="3895698"/>
            <a:ext cx="1228188" cy="12352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096362" y="1382809"/>
            <a:ext cx="1410267" cy="1222639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9622" y="170450"/>
            <a:ext cx="1092034" cy="104133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004" y="1511699"/>
            <a:ext cx="1118419" cy="10664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004" y="2852936"/>
            <a:ext cx="1073730" cy="102388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9039" y="4026426"/>
            <a:ext cx="1106866" cy="105547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rgbClr val="00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5389" y="5487380"/>
            <a:ext cx="1092034" cy="10413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0025" y="6388567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1322" y="6488783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61077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7651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х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42857" y="5107065"/>
            <a:ext cx="1122235" cy="9975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99027" y="5275733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4388" y="3314120"/>
            <a:ext cx="653451" cy="6244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7752" y="3127354"/>
            <a:ext cx="1192681" cy="11926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8382" y="5332204"/>
            <a:ext cx="855991" cy="7038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25985" y="4658029"/>
            <a:ext cx="1217593" cy="11221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92955">
            <a:off x="697797" y="5257192"/>
            <a:ext cx="1320128" cy="13706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215206" y="3429000"/>
            <a:ext cx="1206003" cy="7482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201711" y="3938529"/>
            <a:ext cx="881439" cy="9206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06302 -0.54791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-2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0.10087 -0.37246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1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6892 -0.47083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235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96296E-6 L -0.07864 -0.29514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41" y="-1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6936690" y="125558"/>
            <a:ext cx="1134470" cy="1178715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936156" y="161893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252812" y="2978212"/>
            <a:ext cx="1135612" cy="1179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252812" y="4313026"/>
            <a:ext cx="1118460" cy="119675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114005"/>
            <a:ext cx="1637677" cy="12282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1586103"/>
            <a:ext cx="1637677" cy="12282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8968" y="2929811"/>
            <a:ext cx="1637677" cy="12282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43937" y="4351643"/>
            <a:ext cx="1637677" cy="12282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7374" y="6009110"/>
            <a:ext cx="798645" cy="4694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1322" y="6146393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38778E-17 L 0.55903 1.38778E-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33333E-6 L 0.55903 3.33333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55903 -7.40741E-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b53d2c4fcfa0a194f17f91e425613ca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24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Б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388" y="1285860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1190" r="49583" b="44168"/>
          <a:stretch>
            <a:fillRect/>
          </a:stretch>
        </p:blipFill>
        <p:spPr>
          <a:xfrm>
            <a:off x="714348" y="2928934"/>
            <a:ext cx="1607355" cy="1357322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7483" r="40705"/>
          <a:stretch>
            <a:fillRect/>
          </a:stretch>
        </p:blipFill>
        <p:spPr>
          <a:xfrm>
            <a:off x="2928926" y="4857760"/>
            <a:ext cx="1508682" cy="1500174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420" t="196" r="2308" b="66536"/>
          <a:stretch>
            <a:fillRect/>
          </a:stretch>
        </p:blipFill>
        <p:spPr>
          <a:xfrm>
            <a:off x="6643702" y="5500702"/>
            <a:ext cx="1756534" cy="7858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431" t="61777" r="5215"/>
          <a:stretch>
            <a:fillRect/>
          </a:stretch>
        </p:blipFill>
        <p:spPr>
          <a:xfrm>
            <a:off x="7143768" y="3000372"/>
            <a:ext cx="1711246" cy="15001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03455 -0.2703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0151 -0.56134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4" y="-28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99 -0.00324 L -0.04688 -0.5481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2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2967 -0.252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25669" y="5640586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3" y="192756"/>
            <a:ext cx="1125452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061" y="1648146"/>
            <a:ext cx="1125452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3" y="3027056"/>
            <a:ext cx="1125452" cy="12325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3" y="4284585"/>
            <a:ext cx="1125452" cy="1232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2913" y="5522845"/>
            <a:ext cx="1125452" cy="123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247398" y="5427526"/>
            <a:ext cx="1192237" cy="11990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318" y="175576"/>
            <a:ext cx="1152310" cy="121478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42318" y="1548203"/>
            <a:ext cx="1152310" cy="121478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698" y="2792599"/>
            <a:ext cx="1152310" cy="121478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699" y="4034886"/>
            <a:ext cx="1152310" cy="121478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700" y="5427526"/>
            <a:ext cx="1152310" cy="12147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012" y="6407594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322" y="6538167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416 L 0.63021 0.0041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2f2d9bc0d9d559c68aa393754fdd619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276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В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64192" y="5044719"/>
            <a:ext cx="879565" cy="11222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43636" y="4357694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414" y="3071810"/>
            <a:ext cx="655822" cy="11150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4810" y="3143248"/>
            <a:ext cx="1192681" cy="11926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714612" y="5072074"/>
            <a:ext cx="855991" cy="13053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</a:blip>
          <a:srcRect l="51510" t="55767" r="-1303"/>
          <a:stretch>
            <a:fillRect/>
          </a:stretch>
        </p:blipFill>
        <p:spPr>
          <a:xfrm>
            <a:off x="4214810" y="4786322"/>
            <a:ext cx="1214446" cy="1435417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8758" r="47098"/>
          <a:stretch>
            <a:fillRect/>
          </a:stretch>
        </p:blipFill>
        <p:spPr>
          <a:xfrm rot="20801201">
            <a:off x="232169" y="4600162"/>
            <a:ext cx="1690016" cy="17529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4971" r="46729" b="40002"/>
          <a:stretch>
            <a:fillRect/>
          </a:stretch>
        </p:blipFill>
        <p:spPr>
          <a:xfrm rot="1155133">
            <a:off x="6892389" y="3101500"/>
            <a:ext cx="1360014" cy="118981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275" t="-147" r="1554" b="66278"/>
          <a:stretch>
            <a:fillRect/>
          </a:stretch>
        </p:blipFill>
        <p:spPr>
          <a:xfrm>
            <a:off x="2000232" y="3571876"/>
            <a:ext cx="1485418" cy="1389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96 0.00787 L 0.08298 -0.5400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9 0.00903 L 0.09618 -0.36343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-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01042 L 0.06354 -0.512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1042 L -0.04462 -0.26991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" y="-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25669" y="5640586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354" y="192756"/>
            <a:ext cx="1232570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3502" y="1648146"/>
            <a:ext cx="1232570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354" y="3027056"/>
            <a:ext cx="1232570" cy="12325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354" y="4284585"/>
            <a:ext cx="1232570" cy="1232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9354" y="5522845"/>
            <a:ext cx="1232570" cy="123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i.pinimg.com/736x/0a/e0/6c/0ae06cc484962b8cb155a0967698fd5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3" name="Рисунок 2" descr="0ae06cc484962b8cb155a0967698fd5b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709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rgbClr val="002060"/>
                </a:solidFill>
              </a:rPr>
              <a:t>П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11850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464192" y="5044719"/>
            <a:ext cx="879565" cy="112223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399027" y="5275733"/>
            <a:ext cx="1352217" cy="100896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0906" y="3379787"/>
            <a:ext cx="530944" cy="8978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314120"/>
            <a:ext cx="655822" cy="11150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7752" y="3127354"/>
            <a:ext cx="1192681" cy="119268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232" t="13585" r="7569" b="48183"/>
          <a:stretch>
            <a:fillRect/>
          </a:stretch>
        </p:blipFill>
        <p:spPr>
          <a:xfrm rot="761512">
            <a:off x="5788917" y="4941333"/>
            <a:ext cx="928694" cy="15099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9979" r="41858"/>
          <a:stretch>
            <a:fillRect/>
          </a:stretch>
        </p:blipFill>
        <p:spPr>
          <a:xfrm>
            <a:off x="4143372" y="4857760"/>
            <a:ext cx="1167986" cy="10715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clrChange>
              <a:clrFrom>
                <a:srgbClr val="FED9FB"/>
              </a:clrFrom>
              <a:clrTo>
                <a:srgbClr val="FED9FB">
                  <a:alpha val="0"/>
                </a:srgbClr>
              </a:clrTo>
            </a:clrChange>
          </a:blip>
          <a:srcRect l="75851" t="675" r="-270" b="67006"/>
          <a:stretch>
            <a:fillRect/>
          </a:stretch>
        </p:blipFill>
        <p:spPr>
          <a:xfrm rot="158031">
            <a:off x="547417" y="4936244"/>
            <a:ext cx="1436826" cy="11542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clrChange>
              <a:clrFrom>
                <a:srgbClr val="FED5FD"/>
              </a:clrFrom>
              <a:clrTo>
                <a:srgbClr val="FED5FD">
                  <a:alpha val="0"/>
                </a:srgbClr>
              </a:clrTo>
            </a:clrChange>
          </a:blip>
          <a:srcRect l="2121" t="33659" r="76547" b="35726"/>
          <a:stretch>
            <a:fillRect/>
          </a:stretch>
        </p:blipFill>
        <p:spPr>
          <a:xfrm rot="1155133">
            <a:off x="7136103" y="3444938"/>
            <a:ext cx="1163866" cy="11825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clrChange>
              <a:clrFrom>
                <a:srgbClr val="F9D7F8"/>
              </a:clrFrom>
              <a:clrTo>
                <a:srgbClr val="F9D7F8">
                  <a:alpha val="0"/>
                </a:srgbClr>
              </a:clrTo>
            </a:clrChange>
          </a:blip>
          <a:srcRect r="75663" b="69689"/>
          <a:stretch>
            <a:fillRect/>
          </a:stretch>
        </p:blipFill>
        <p:spPr>
          <a:xfrm>
            <a:off x="2000232" y="3740857"/>
            <a:ext cx="1428760" cy="12597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48148E-6 L 0.04844 -0.5141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" y="-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54 -0.00463 L 0.1007 -0.31505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-1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01042 L 0.06354 -0.512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" y="-2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1.11111E-6 L -0.06024 -0.2875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-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25669" y="5640586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192756"/>
            <a:ext cx="1144447" cy="123257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563" y="1648146"/>
            <a:ext cx="1144447" cy="1232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3027056"/>
            <a:ext cx="1144447" cy="123257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4284585"/>
            <a:ext cx="1144447" cy="123257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5522845"/>
            <a:ext cx="1144447" cy="12325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247398" y="5427526"/>
            <a:ext cx="1192237" cy="11990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203" y="206483"/>
            <a:ext cx="1070540" cy="11529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203" y="1579110"/>
            <a:ext cx="1070540" cy="115297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3" y="2823506"/>
            <a:ext cx="1070540" cy="115297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4" y="4065793"/>
            <a:ext cx="1070540" cy="1152971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5" y="5458433"/>
            <a:ext cx="1070540" cy="11529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012" y="6407594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322" y="6538167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416 L 0.63021 0.0041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8384d77a74b63e280d2ca7b3e66b4e6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116632"/>
            <a:ext cx="6824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слова начинаются на букву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</a:rPr>
              <a:t>Б</a:t>
            </a:r>
            <a:r>
              <a:rPr lang="ru-RU" sz="3200" b="1" dirty="0" smtClean="0">
                <a:solidFill>
                  <a:srgbClr val="002060"/>
                </a:solidFill>
              </a:rPr>
              <a:t>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27429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822236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17043" y="1220683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429388" y="1285860"/>
            <a:ext cx="1472518" cy="14073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далее 16">
            <a:hlinkClick r:id="" action="ppaction://hlinkshowjump?jump=nextslide" highlightClick="1"/>
          </p:cNvPr>
          <p:cNvSpPr/>
          <p:nvPr/>
        </p:nvSpPr>
        <p:spPr>
          <a:xfrm>
            <a:off x="8622792" y="6336792"/>
            <a:ext cx="521208" cy="521208"/>
          </a:xfrm>
          <a:prstGeom prst="actionButtonForwardNex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500" y="4888650"/>
            <a:ext cx="1262433" cy="12624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6525" y="3167516"/>
            <a:ext cx="871731" cy="120619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96115" y="5145530"/>
            <a:ext cx="828537" cy="115995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779176" y="3167516"/>
            <a:ext cx="870185" cy="87018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92653" y="3832232"/>
            <a:ext cx="1255456" cy="112218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85195" y="4502816"/>
            <a:ext cx="1357342" cy="7716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2910" y="3286124"/>
            <a:ext cx="1607355" cy="1143365"/>
          </a:xfrm>
          <a:prstGeom prst="ellipse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49486" y="4857760"/>
            <a:ext cx="1467561" cy="1500174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72264" y="5000636"/>
            <a:ext cx="2476486" cy="18573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43768" y="3128020"/>
            <a:ext cx="1711246" cy="12449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подумай ещё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нет не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думай думай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неправильный отве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Да незадач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ну что же т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Хорош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03455 -0.2703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-1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Прави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59259E-6 L -0.01302 -0.51713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" y="-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действитель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11111E-6 L -0.025 -0.51065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верн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296E-6 L -0.2967 -0.25231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-12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21005162" flipH="1">
            <a:off x="7065212" y="115831"/>
            <a:ext cx="1334378" cy="1386420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018474" y="126876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05639" y="2745061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205639" y="410893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5432350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25669" y="1612722"/>
            <a:ext cx="1445068" cy="120875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7379">
            <a:off x="7218637" y="3027479"/>
            <a:ext cx="1135612" cy="117985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125669" y="5640586"/>
            <a:ext cx="1456978" cy="110057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782089">
            <a:off x="7269965" y="4370339"/>
            <a:ext cx="1118460" cy="1196752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6634343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375403"/>
            <a:ext cx="1144447" cy="86727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563" y="1830793"/>
            <a:ext cx="1144447" cy="867276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3209703"/>
            <a:ext cx="1144447" cy="86727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4467232"/>
            <a:ext cx="1144447" cy="86727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3415" y="5705492"/>
            <a:ext cx="1144447" cy="8672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5963" y="6399626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2080" y="6520698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07407E-6 L 0.5927 0.00417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6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Прямая соединительная линия 7"/>
          <p:cNvCxnSpPr/>
          <p:nvPr/>
        </p:nvCxnSpPr>
        <p:spPr>
          <a:xfrm>
            <a:off x="1018474" y="12117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074988" y="256490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88290" y="3861048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205639" y="6538167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1071549">
            <a:off x="7231575" y="160141"/>
            <a:ext cx="1240076" cy="12456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399230">
            <a:off x="7204913" y="1548203"/>
            <a:ext cx="1099806" cy="1099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08176">
            <a:off x="7216277" y="4105202"/>
            <a:ext cx="1415044" cy="10626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47807">
            <a:off x="7247398" y="5427526"/>
            <a:ext cx="1192237" cy="11990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rot="21325329">
            <a:off x="7244112" y="2764581"/>
            <a:ext cx="1366984" cy="1185115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205639" y="5085184"/>
            <a:ext cx="684076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203" y="377334"/>
            <a:ext cx="1070540" cy="81126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3203" y="1749961"/>
            <a:ext cx="1070540" cy="81126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3" y="2994357"/>
            <a:ext cx="1070540" cy="81126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4" y="4236644"/>
            <a:ext cx="1070540" cy="81126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2585" y="5629284"/>
            <a:ext cx="1070540" cy="8112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1012" y="6407594"/>
            <a:ext cx="798645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1322" y="6538167"/>
            <a:ext cx="798645" cy="4694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14" dur="4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22" dur="4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416 L 0.63021 0.00416 " pathEditMode="relative" rAng="0" ptsTypes="AA">
                                      <p:cBhvr>
                                        <p:cTn id="30" dur="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0.63004 -4.07407E-6 " pathEditMode="relative" rAng="0" ptsTypes="AA">
                                      <p:cBhvr>
                                        <p:cTn id="38" dur="4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7DB6EF"/>
      </a:accent1>
      <a:accent2>
        <a:srgbClr val="C0504D"/>
      </a:accent2>
      <a:accent3>
        <a:srgbClr val="FFFFFF"/>
      </a:accent3>
      <a:accent4>
        <a:srgbClr val="000000"/>
      </a:accent4>
      <a:accent5>
        <a:srgbClr val="C0D7F5"/>
      </a:accent5>
      <a:accent6>
        <a:srgbClr val="AC4744"/>
      </a:accent6>
      <a:hlink>
        <a:srgbClr val="0066CC"/>
      </a:hlink>
      <a:folHlink>
        <a:srgbClr val="800080"/>
      </a:folHlink>
    </a:clrScheme>
    <a:fontScheme name="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7DB6EF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C0D7F5"/>
        </a:accent5>
        <a:accent6>
          <a:srgbClr val="AC4744"/>
        </a:accent6>
        <a:hlink>
          <a:srgbClr val="0066CC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671</Words>
  <Application>WPS Presentation</Application>
  <PresentationFormat>Экран (4:3)</PresentationFormat>
  <Paragraphs>54</Paragraphs>
  <Slides>63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1" baseType="lpstr">
      <vt:lpstr>Arial</vt:lpstr>
      <vt:lpstr>SimSun</vt:lpstr>
      <vt:lpstr>Wingdings</vt:lpstr>
      <vt:lpstr>Microsoft YaHei</vt:lpstr>
      <vt:lpstr>Arial Unicode MS</vt:lpstr>
      <vt:lpstr>Calibri</vt:lpstr>
      <vt:lpstr>Times New Roman</vt:lpstr>
      <vt:lpstr>Default Design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Бодрухина</cp:lastModifiedBy>
  <cp:revision>10</cp:revision>
  <dcterms:created xsi:type="dcterms:W3CDTF">2020-08-04T18:10:00Z</dcterms:created>
  <dcterms:modified xsi:type="dcterms:W3CDTF">2021-09-04T14:03:35Z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1049-11.2.0.10130</vt:lpwstr>
  </property>
</Properties>
</file>