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3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83" autoAdjust="0"/>
    <p:restoredTop sz="94660"/>
  </p:normalViewPr>
  <p:slideViewPr>
    <p:cSldViewPr>
      <p:cViewPr>
        <p:scale>
          <a:sx n="59" d="100"/>
          <a:sy n="59" d="100"/>
        </p:scale>
        <p:origin x="-1152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slide" Target="slides/slide17.xml" /><Relationship Id="rId3" Type="http://schemas.openxmlformats.org/officeDocument/2006/relationships/slide" Target="slides/slide2.xml" /><Relationship Id="rId21" Type="http://schemas.openxmlformats.org/officeDocument/2006/relationships/viewProps" Target="viewProp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slide" Target="slides/slide16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presProps" Target="presProp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23" Type="http://schemas.openxmlformats.org/officeDocument/2006/relationships/tableStyles" Target="tableStyles.xml" /><Relationship Id="rId10" Type="http://schemas.openxmlformats.org/officeDocument/2006/relationships/slide" Target="slides/slide9.xml" /><Relationship Id="rId19" Type="http://schemas.openxmlformats.org/officeDocument/2006/relationships/notesMaster" Target="notesMasters/notesMaster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Relationship Id="rId22" Type="http://schemas.openxmlformats.org/officeDocument/2006/relationships/theme" Target="theme/theme1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143A17-3009-784A-81D7-E02D1483B353}" type="datetimeFigureOut">
              <a:rPr lang="ru-RU" smtClean="0"/>
              <a:t>27.09.2022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D496C2-FFB9-8740-B1A9-4714C5CE63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5467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Можно вставить фото класса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D496C2-FFB9-8740-B1A9-4714C5CE635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15097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1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DE04E-16E1-4620-8218-1DFD56745B6E}" type="datetimeFigureOut">
              <a:rPr lang="ru-RU" smtClean="0"/>
              <a:pPr/>
              <a:t>27.09.2022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2B7518-6BFA-4622-B4A8-FA735EF2A6B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2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2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 /><Relationship Id="rId1" Type="http://schemas.openxmlformats.org/officeDocument/2006/relationships/slideLayout" Target="../slideLayouts/slideLayout2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 /><Relationship Id="rId1" Type="http://schemas.openxmlformats.org/officeDocument/2006/relationships/slideLayout" Target="../slideLayouts/slideLayout2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2.xml" 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 /><Relationship Id="rId1" Type="http://schemas.openxmlformats.org/officeDocument/2006/relationships/slideLayout" Target="../slideLayouts/slideLayout2.xml" 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 /><Relationship Id="rId2" Type="http://schemas.openxmlformats.org/officeDocument/2006/relationships/image" Target="../media/image16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1526927"/>
            <a:ext cx="8280920" cy="1470025"/>
          </a:xfrm>
        </p:spPr>
        <p:txBody>
          <a:bodyPr>
            <a:noAutofit/>
          </a:bodyPr>
          <a:lstStyle/>
          <a:p>
            <a:r>
              <a:rPr lang="ru-RU" sz="5400" b="1" dirty="0">
                <a:latin typeface="Arial" pitchFamily="34" charset="0"/>
                <a:cs typeface="Arial" pitchFamily="34" charset="0"/>
              </a:rPr>
              <a:t>Викторина по теме «Имя прилагательное»</a:t>
            </a:r>
          </a:p>
        </p:txBody>
      </p:sp>
      <p:pic>
        <p:nvPicPr>
          <p:cNvPr id="23554" name="Picture 2" descr="https://kidslib-agidel.ru/wp-content/uploads/2021/08/58d4b1399660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1056"/>
            <a:ext cx="9144000" cy="302830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https://vignette.wikia.nocookie.net/the-cube-smp-uhc-evo/images/3/39/Cube_Frenzy_-_Round_1.png/revision/latest?cb=2015071017224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03548"/>
            <a:ext cx="8086725" cy="4457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1. Отгадайте загадки.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340768"/>
            <a:ext cx="871296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dirty="0">
                <a:latin typeface="Arial" pitchFamily="34" charset="0"/>
                <a:cs typeface="Arial" pitchFamily="34" charset="0"/>
              </a:rPr>
              <a:t>Бурый, мохнатый, косолапый</a:t>
            </a:r>
            <a:r>
              <a:rPr lang="ru-RU" sz="4800" dirty="0"/>
              <a:t>.</a:t>
            </a:r>
          </a:p>
        </p:txBody>
      </p:sp>
      <p:pic>
        <p:nvPicPr>
          <p:cNvPr id="26627" name="Picture 3" descr="C:\Users\Александра\Downloads\pngwing.com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249028"/>
            <a:ext cx="5688632" cy="4492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1. Отгадайте загадки.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1340768"/>
            <a:ext cx="3240360" cy="230832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dirty="0">
                <a:latin typeface="Arial" pitchFamily="34" charset="0"/>
                <a:cs typeface="Arial" pitchFamily="34" charset="0"/>
              </a:rPr>
              <a:t>Зелёный, сладкий, сахарный.</a:t>
            </a:r>
            <a:endParaRPr lang="ru-RU" sz="4800" dirty="0"/>
          </a:p>
        </p:txBody>
      </p:sp>
      <p:pic>
        <p:nvPicPr>
          <p:cNvPr id="28674" name="Picture 2" descr="https://images.ru.prom.st/308197520_308197520.jpg?PIMAGE_ID=3081975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1412776"/>
            <a:ext cx="5112568" cy="5344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1. Отгадайте загадки.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600" y="1340768"/>
            <a:ext cx="7344816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dirty="0">
                <a:latin typeface="Arial" pitchFamily="34" charset="0"/>
                <a:cs typeface="Arial" pitchFamily="34" charset="0"/>
              </a:rPr>
              <a:t>Спелое, круглое, сочное.</a:t>
            </a:r>
            <a:endParaRPr lang="ru-RU" sz="4800" dirty="0"/>
          </a:p>
        </p:txBody>
      </p:sp>
      <p:pic>
        <p:nvPicPr>
          <p:cNvPr id="31750" name="Picture 6" descr="https://clipart-best.com/img/apple/apple-clip-art-2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2089811"/>
            <a:ext cx="4392488" cy="47235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1. Отгадайте загадки.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9592" y="1340768"/>
            <a:ext cx="7704856" cy="830997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dirty="0">
                <a:latin typeface="Arial" pitchFamily="34" charset="0"/>
                <a:cs typeface="Arial" pitchFamily="34" charset="0"/>
              </a:rPr>
              <a:t>Хитрая, рыжая, пушистая.</a:t>
            </a:r>
            <a:endParaRPr lang="ru-RU" sz="4800" dirty="0"/>
          </a:p>
        </p:txBody>
      </p:sp>
      <p:pic>
        <p:nvPicPr>
          <p:cNvPr id="30722" name="Picture 2" descr="https://catherineasquithgallery.com/uploads/posts/2021-03/1614581580_73-p-kartinki-lis-na-belom-fone-1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916832"/>
            <a:ext cx="4900332" cy="4941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1. Отгадайте загадки.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544" y="1340768"/>
            <a:ext cx="3528392" cy="230832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dirty="0">
                <a:latin typeface="Arial" pitchFamily="34" charset="0"/>
                <a:cs typeface="Arial" pitchFamily="34" charset="0"/>
              </a:rPr>
              <a:t>Пушистый, маленький, жёлтый.</a:t>
            </a:r>
            <a:endParaRPr lang="ru-RU" sz="4800" dirty="0"/>
          </a:p>
        </p:txBody>
      </p:sp>
      <p:pic>
        <p:nvPicPr>
          <p:cNvPr id="29704" name="Picture 8" descr="https://img-fotki.yandex.ru/get/46114/130884706.1bc/0_186ae2_f1acda99_ori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79226" y="1196752"/>
            <a:ext cx="5164774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1. Отгадайте загадки.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9552" y="1340768"/>
            <a:ext cx="8136904" cy="83099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4800" dirty="0">
                <a:latin typeface="Arial" pitchFamily="34" charset="0"/>
                <a:cs typeface="Arial" pitchFamily="34" charset="0"/>
              </a:rPr>
              <a:t>Умные, активные, весёлые.</a:t>
            </a:r>
            <a:endParaRPr lang="ru-RU" sz="4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14C518-AAA9-1A4E-829D-517780CFEE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627" y="3112775"/>
            <a:ext cx="8746745" cy="30152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s://paulgeorgedaniel.files.wordpress.com/2021/02/round2-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92696"/>
            <a:ext cx="8467725" cy="5276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2. Образуйте как можно больше прилагательных, которые начинаются на букву…</a:t>
            </a:r>
          </a:p>
        </p:txBody>
      </p:sp>
      <p:pic>
        <p:nvPicPr>
          <p:cNvPr id="34820" name="Picture 4" descr="http://www.tapenik.ru/dizain_alfavit/007_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718048"/>
            <a:ext cx="3985308" cy="51673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2. Образуйте как можно больше прилагательных, которые начинаются на букву…</a:t>
            </a:r>
          </a:p>
        </p:txBody>
      </p:sp>
      <p:pic>
        <p:nvPicPr>
          <p:cNvPr id="36868" name="Picture 4" descr="http://www.tapenik.ru/dizain_alfavit/007_o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988840"/>
            <a:ext cx="4704826" cy="4869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9816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2. Образуйте как можно больше прилагательных, которые начинаются на букву…</a:t>
            </a:r>
          </a:p>
        </p:txBody>
      </p:sp>
      <p:pic>
        <p:nvPicPr>
          <p:cNvPr id="35842" name="Picture 2" descr="http://www.tapenik.ru/dizain_alfavit/007_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9792" y="1961504"/>
            <a:ext cx="4113057" cy="4896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https://meekah4blog.files.wordpress.com/2018/08/round-3-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8136904" cy="5008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629816"/>
            <a:ext cx="8229600" cy="1143000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3. Подберите как можно больше прилагательных к данному слову.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195736" y="2132856"/>
            <a:ext cx="4968552" cy="769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ОСЕНЬ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95736" y="3068960"/>
            <a:ext cx="4968552" cy="769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ЛИСТЬЯ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95736" y="5949280"/>
            <a:ext cx="4968552" cy="769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УРОК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95736" y="4005064"/>
            <a:ext cx="4968552" cy="769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ДОЖДЬ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5736" y="4963815"/>
            <a:ext cx="4968552" cy="7694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ЛУЖА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https://i.ya-webdesign.com/images/round-4-pn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060848"/>
            <a:ext cx="8918061" cy="237626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Autofit/>
          </a:bodyPr>
          <a:lstStyle/>
          <a:p>
            <a:pPr algn="just"/>
            <a:r>
              <a:rPr lang="ru-RU" sz="3600" b="1" dirty="0">
                <a:latin typeface="Arial" pitchFamily="34" charset="0"/>
                <a:cs typeface="Arial" pitchFamily="34" charset="0"/>
              </a:rPr>
              <a:t>Задание 4. Образуйте прилагательные путём сложения основ.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3568" y="3451647"/>
            <a:ext cx="2160240" cy="76944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ДВА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4048" y="1556792"/>
            <a:ext cx="3384376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ЗНАК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04048" y="2420888"/>
            <a:ext cx="3384376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ЛИЦО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4048" y="3284984"/>
            <a:ext cx="3384376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НОГА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04048" y="4149080"/>
            <a:ext cx="3384376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ЭТАЖ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04048" y="5013176"/>
            <a:ext cx="3384376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ЦВЕТ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04048" y="5877272"/>
            <a:ext cx="3384376" cy="769441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Arial" pitchFamily="34" charset="0"/>
                <a:cs typeface="Arial" pitchFamily="34" charset="0"/>
              </a:rPr>
              <a:t>НЕДЕЛЯ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1880" y="2924944"/>
            <a:ext cx="5040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>
                <a:latin typeface="Arial" pitchFamily="34" charset="0"/>
                <a:cs typeface="Arial" pitchFamily="34" charset="0"/>
              </a:rPr>
              <a:t>+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s://ne-kurim.ru/forum/attachments/molodcy-jpg.1396975/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933" y="469403"/>
            <a:ext cx="8912563" cy="2023493"/>
          </a:xfrm>
          <a:prstGeom prst="rect">
            <a:avLst/>
          </a:prstGeom>
          <a:noFill/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CE37A40-2A0F-2244-914F-2D00DE268F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4967" y="2863726"/>
            <a:ext cx="3014066" cy="385800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Zhurnal Sekret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Zhurnal Sekret</Template>
  <TotalTime>494</TotalTime>
  <Words>156</Words>
  <Application>Microsoft Office PowerPoint</Application>
  <PresentationFormat>Экран (4:3)</PresentationFormat>
  <Paragraphs>32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Zhurnal Sekret</vt:lpstr>
      <vt:lpstr>Викторина по теме «Имя прилагательное»</vt:lpstr>
      <vt:lpstr>Презентация PowerPoint</vt:lpstr>
      <vt:lpstr>Задание 1. Отгадайте загадки.</vt:lpstr>
      <vt:lpstr>Задание 1. Отгадайте загадки.</vt:lpstr>
      <vt:lpstr>Задание 1. Отгадайте загадки.</vt:lpstr>
      <vt:lpstr>Задание 1. Отгадайте загадки.</vt:lpstr>
      <vt:lpstr>Задание 1. Отгадайте загадки.</vt:lpstr>
      <vt:lpstr>Задание 1. Отгадайте загадки.</vt:lpstr>
      <vt:lpstr>Презентация PowerPoint</vt:lpstr>
      <vt:lpstr>Задание 2. Образуйте как можно больше прилагательных, которые начинаются на букву…</vt:lpstr>
      <vt:lpstr>Задание 2. Образуйте как можно больше прилагательных, которые начинаются на букву…</vt:lpstr>
      <vt:lpstr>Задание 2. Образуйте как можно больше прилагательных, которые начинаются на букву…</vt:lpstr>
      <vt:lpstr>Презентация PowerPoint</vt:lpstr>
      <vt:lpstr>Задание 3. Подберите как можно больше прилагательных к данному слову.</vt:lpstr>
      <vt:lpstr>Презентация PowerPoint</vt:lpstr>
      <vt:lpstr>Задание 4. Образуйте прилагательные путём сложения основ.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Викторина по теме «Имя прилагательное»</dc:title>
  <dc:creator>Александра</dc:creator>
  <cp:lastModifiedBy>Неизвестный пользователь</cp:lastModifiedBy>
  <cp:revision>3</cp:revision>
  <dcterms:created xsi:type="dcterms:W3CDTF">2021-10-04T14:19:18Z</dcterms:created>
  <dcterms:modified xsi:type="dcterms:W3CDTF">2022-09-27T13:44:52Z</dcterms:modified>
</cp:coreProperties>
</file>