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5" r:id="rId3"/>
    <p:sldId id="266" r:id="rId4"/>
    <p:sldId id="268" r:id="rId5"/>
    <p:sldId id="269" r:id="rId6"/>
    <p:sldId id="270" r:id="rId7"/>
    <p:sldId id="256" r:id="rId8"/>
    <p:sldId id="263" r:id="rId9"/>
    <p:sldId id="262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958" autoAdjust="0"/>
    <p:restoredTop sz="94660"/>
  </p:normalViewPr>
  <p:slideViewPr>
    <p:cSldViewPr snapToGrid="0">
      <p:cViewPr>
        <p:scale>
          <a:sx n="58" d="100"/>
          <a:sy n="58" d="100"/>
        </p:scale>
        <p:origin x="-894" y="-3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3438E-24C7-4A6C-BD53-D86BA0464DAD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7A214-2D73-41C7-9D25-83235C43B8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51239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3438E-24C7-4A6C-BD53-D86BA0464DAD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7A214-2D73-41C7-9D25-83235C43B8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37691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3438E-24C7-4A6C-BD53-D86BA0464DAD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7A214-2D73-41C7-9D25-83235C43B8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2376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3438E-24C7-4A6C-BD53-D86BA0464DAD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7A214-2D73-41C7-9D25-83235C43B8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22438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3438E-24C7-4A6C-BD53-D86BA0464DAD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7A214-2D73-41C7-9D25-83235C43B8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1779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3438E-24C7-4A6C-BD53-D86BA0464DAD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7A214-2D73-41C7-9D25-83235C43B8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83070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3438E-24C7-4A6C-BD53-D86BA0464DAD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7A214-2D73-41C7-9D25-83235C43B8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36855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3438E-24C7-4A6C-BD53-D86BA0464DAD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7A214-2D73-41C7-9D25-83235C43B8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57729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3438E-24C7-4A6C-BD53-D86BA0464DAD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7A214-2D73-41C7-9D25-83235C43B8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1329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3438E-24C7-4A6C-BD53-D86BA0464DAD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7A214-2D73-41C7-9D25-83235C43B8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70388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63438E-24C7-4A6C-BD53-D86BA0464DAD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37A214-2D73-41C7-9D25-83235C43B8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27236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63438E-24C7-4A6C-BD53-D86BA0464DAD}" type="datetimeFigureOut">
              <a:rPr lang="ru-RU" smtClean="0"/>
              <a:t>07.04.2022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37A214-2D73-41C7-9D25-83235C43B85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5537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32001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12192001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4594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8043" y="930729"/>
            <a:ext cx="10058400" cy="565785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64771" y="0"/>
            <a:ext cx="10515600" cy="1325563"/>
          </a:xfrm>
        </p:spPr>
        <p:txBody>
          <a:bodyPr/>
          <a:lstStyle/>
          <a:p>
            <a:pPr algn="ctr"/>
            <a:r>
              <a:rPr lang="en-US" dirty="0" err="1" smtClean="0">
                <a:latin typeface="Bookman Old Style" panose="02050604050505020204" pitchFamily="18" charset="0"/>
              </a:rPr>
              <a:t>Learnis</a:t>
            </a:r>
            <a:r>
              <a:rPr lang="ru-RU" dirty="0" smtClean="0">
                <a:latin typeface="Bookman Old Style" panose="02050604050505020204" pitchFamily="18" charset="0"/>
              </a:rPr>
              <a:t> – интерактивная платформа</a:t>
            </a:r>
            <a:endParaRPr lang="ru-RU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82087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974771" cy="994013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Bookman Old Style" panose="02050604050505020204" pitchFamily="18" charset="0"/>
              </a:rPr>
              <a:t>Удобный интерфейс</a:t>
            </a:r>
            <a:endParaRPr lang="ru-RU" dirty="0">
              <a:latin typeface="Bookman Old Style" panose="020506040505050202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0032" y="1359138"/>
            <a:ext cx="10058400" cy="470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0275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741" y="413915"/>
            <a:ext cx="5630061" cy="6030167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4974771" cy="994013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Bookman Old Style" panose="02050604050505020204" pitchFamily="18" charset="0"/>
              </a:rPr>
              <a:t>Разнообразный</a:t>
            </a:r>
            <a:br>
              <a:rPr lang="ru-RU" dirty="0" smtClean="0">
                <a:latin typeface="Bookman Old Style" panose="02050604050505020204" pitchFamily="18" charset="0"/>
              </a:rPr>
            </a:br>
            <a:r>
              <a:rPr lang="ru-RU" dirty="0" smtClean="0">
                <a:latin typeface="Bookman Old Style" panose="02050604050505020204" pitchFamily="18" charset="0"/>
              </a:rPr>
              <a:t>контент</a:t>
            </a:r>
            <a:endParaRPr lang="ru-RU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2829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693" y="389542"/>
            <a:ext cx="4974771" cy="2002518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Bookman Old Style" panose="02050604050505020204" pitchFamily="18" charset="0"/>
              </a:rPr>
              <a:t>Простая работа по созданию</a:t>
            </a:r>
            <a:br>
              <a:rPr lang="ru-RU" dirty="0" smtClean="0">
                <a:latin typeface="Bookman Old Style" panose="02050604050505020204" pitchFamily="18" charset="0"/>
              </a:rPr>
            </a:br>
            <a:r>
              <a:rPr lang="ru-RU" dirty="0" smtClean="0">
                <a:latin typeface="Bookman Old Style" panose="02050604050505020204" pitchFamily="18" charset="0"/>
              </a:rPr>
              <a:t>заданий</a:t>
            </a:r>
            <a:endParaRPr lang="ru-RU" dirty="0">
              <a:latin typeface="Bookman Old Style" panose="020506040505050202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3464" y="389542"/>
            <a:ext cx="6271850" cy="5943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40664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6569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5422" y="1059889"/>
            <a:ext cx="5292455" cy="5275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5777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2172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11</Words>
  <Application>Microsoft Office PowerPoint</Application>
  <PresentationFormat>Произвольный</PresentationFormat>
  <Paragraphs>4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Презентация PowerPoint</vt:lpstr>
      <vt:lpstr>Презентация PowerPoint</vt:lpstr>
      <vt:lpstr>Learnis – интерактивная платформа</vt:lpstr>
      <vt:lpstr>Удобный интерфейс</vt:lpstr>
      <vt:lpstr>Разнообразный контент</vt:lpstr>
      <vt:lpstr>Простая работа по созданию заданий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Екимова Валентина</dc:creator>
  <cp:lastModifiedBy>Первый</cp:lastModifiedBy>
  <cp:revision>5</cp:revision>
  <dcterms:created xsi:type="dcterms:W3CDTF">2022-04-04T13:53:03Z</dcterms:created>
  <dcterms:modified xsi:type="dcterms:W3CDTF">2022-04-07T07:21:50Z</dcterms:modified>
</cp:coreProperties>
</file>