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>
      <p:cViewPr>
        <p:scale>
          <a:sx n="76" d="100"/>
          <a:sy n="76" d="100"/>
        </p:scale>
        <p:origin x="-122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15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99592" y="836712"/>
            <a:ext cx="758489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Времена </a:t>
            </a:r>
            <a:r>
              <a:rPr lang="ru-RU" sz="9600" b="1" dirty="0" smtClean="0">
                <a:solidFill>
                  <a:srgbClr val="FF0000"/>
                </a:solidFill>
              </a:rPr>
              <a:t>года</a:t>
            </a:r>
          </a:p>
          <a:p>
            <a:pPr algn="ctr"/>
            <a:endParaRPr lang="ru-RU" sz="3200" b="1" dirty="0">
              <a:solidFill>
                <a:srgbClr val="FF0000"/>
              </a:solidFill>
            </a:endParaRPr>
          </a:p>
          <a:p>
            <a:pPr algn="ctr"/>
            <a:endParaRPr lang="ru-RU" sz="3200" b="1" dirty="0" smtClean="0">
              <a:solidFill>
                <a:srgbClr val="FF0000"/>
              </a:solidFill>
            </a:endParaRPr>
          </a:p>
          <a:p>
            <a:pPr algn="r"/>
            <a:r>
              <a:rPr lang="ru-RU" sz="3200" b="1" dirty="0" smtClean="0"/>
              <a:t>Составитель: Берестнева И.Н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93774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03648" y="1323791"/>
            <a:ext cx="6336704" cy="45365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4 времени года: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4400" b="1" dirty="0" smtClean="0">
                <a:solidFill>
                  <a:srgbClr val="002060"/>
                </a:solidFill>
              </a:rPr>
              <a:t>Зима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4400" b="1" dirty="0" smtClean="0">
                <a:solidFill>
                  <a:srgbClr val="00B050"/>
                </a:solidFill>
              </a:rPr>
              <a:t>Весна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4400" b="1" dirty="0" smtClean="0">
                <a:solidFill>
                  <a:srgbClr val="FF0000"/>
                </a:solidFill>
              </a:rPr>
              <a:t>Лето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4400" b="1" dirty="0" smtClean="0">
                <a:solidFill>
                  <a:srgbClr val="FFC000"/>
                </a:solidFill>
              </a:rPr>
              <a:t>Осень</a:t>
            </a:r>
            <a:endParaRPr lang="ru-RU" sz="4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61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" y="773084"/>
            <a:ext cx="9144000" cy="60849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97665" y="-1"/>
            <a:ext cx="15680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Зима</a:t>
            </a:r>
            <a:endParaRPr lang="ru-RU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06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59" y="-27384"/>
            <a:ext cx="9151660" cy="70625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85" y="1052736"/>
            <a:ext cx="7785172" cy="56031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2981" y="-2"/>
            <a:ext cx="44871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Зимние месяцы</a:t>
            </a:r>
            <a:endParaRPr lang="ru-RU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00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936" y="1182378"/>
            <a:ext cx="6546126" cy="5722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55776" y="192746"/>
            <a:ext cx="4418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Признаки зимы</a:t>
            </a:r>
            <a:endParaRPr lang="ru-RU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72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3999" cy="6857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68" y="1844824"/>
            <a:ext cx="8524660" cy="46331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11760" y="476672"/>
            <a:ext cx="46883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Расскажи о зиме</a:t>
            </a:r>
            <a:endParaRPr lang="ru-RU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33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49529"/>
            <a:ext cx="1736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</a:rPr>
              <a:t>Весна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96" y="980728"/>
            <a:ext cx="8056922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6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44000" cy="5949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89589" y="30658"/>
            <a:ext cx="49648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</a:rPr>
              <a:t>Весенние месяцы</a:t>
            </a:r>
            <a:endParaRPr lang="ru-RU" sz="4800" b="1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9581" y="952809"/>
            <a:ext cx="7524837" cy="5184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март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86" y="980145"/>
            <a:ext cx="2386858" cy="25227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980147"/>
            <a:ext cx="2374848" cy="25227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64" y="2500636"/>
            <a:ext cx="2723945" cy="27988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05134" y="3455811"/>
            <a:ext cx="1168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март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9498" y="3455810"/>
            <a:ext cx="1602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апрель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3968" y="5292641"/>
            <a:ext cx="997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май</a:t>
            </a:r>
            <a:endParaRPr lang="ru-RU" sz="3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31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67358" cy="59456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1760" y="14286"/>
            <a:ext cx="45801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</a:rPr>
              <a:t>Признаки весны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34" y="928874"/>
            <a:ext cx="8139129" cy="559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1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6849" y="113825"/>
            <a:ext cx="48503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</a:rPr>
              <a:t>Расскажи о весне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56" y="1143000"/>
            <a:ext cx="8645557" cy="466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1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836712"/>
            <a:ext cx="9086850" cy="60212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48981" y="0"/>
            <a:ext cx="14460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Лето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78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60212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88934" y="858615"/>
            <a:ext cx="7704856" cy="49388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99706" y="5715"/>
            <a:ext cx="43445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Летние месяцы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66412"/>
            <a:ext cx="2952328" cy="21650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866412"/>
            <a:ext cx="2952328" cy="21410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5" y="2989010"/>
            <a:ext cx="2969223" cy="213033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89347" y="3057883"/>
            <a:ext cx="2232248" cy="7200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июнь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39869" y="3042011"/>
            <a:ext cx="2016224" cy="815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июль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91880" y="5229201"/>
            <a:ext cx="2592288" cy="4320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август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84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58052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1912" y="41629"/>
            <a:ext cx="4112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Признаки лета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24" y="1124743"/>
            <a:ext cx="7995515" cy="510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22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44000" cy="59492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29272" y="0"/>
            <a:ext cx="45114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Расскажи о лете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58112"/>
            <a:ext cx="7416824" cy="507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9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44000" cy="59492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67746" y="61319"/>
            <a:ext cx="18085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C000"/>
                </a:solidFill>
              </a:rPr>
              <a:t>Осень</a:t>
            </a:r>
            <a:endParaRPr lang="ru-RU" sz="4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99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" y="980728"/>
            <a:ext cx="9108281" cy="58772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61173"/>
            <a:ext cx="47275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C000"/>
                </a:solidFill>
              </a:rPr>
              <a:t>Осенние месяцы</a:t>
            </a:r>
            <a:endParaRPr lang="ru-RU" sz="4800" b="1" dirty="0">
              <a:solidFill>
                <a:srgbClr val="FFC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980728"/>
            <a:ext cx="7560840" cy="4680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02" y="989387"/>
            <a:ext cx="3006809" cy="19355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980729"/>
            <a:ext cx="3140464" cy="19584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146" y="2939173"/>
            <a:ext cx="3135992" cy="207400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99592" y="3068960"/>
            <a:ext cx="1872208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сентябрь</a:t>
            </a:r>
            <a:endParaRPr lang="ru-RU" sz="3200" b="1" dirty="0">
              <a:solidFill>
                <a:srgbClr val="FFC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03848" y="5044008"/>
            <a:ext cx="2736304" cy="5040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ноябрь</a:t>
            </a:r>
            <a:endParaRPr lang="ru-RU" sz="3200" b="1" dirty="0">
              <a:solidFill>
                <a:srgbClr val="FFC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28184" y="3068960"/>
            <a:ext cx="2060344" cy="6480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</a:rPr>
              <a:t>октябрь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36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" y="980728"/>
            <a:ext cx="9108281" cy="58772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83768" y="80645"/>
            <a:ext cx="45111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C000"/>
                </a:solidFill>
              </a:rPr>
              <a:t>Признаки осени</a:t>
            </a:r>
            <a:endParaRPr lang="ru-RU" sz="4800" b="1" dirty="0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97" y="968864"/>
            <a:ext cx="8222159" cy="518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2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" y="1052736"/>
            <a:ext cx="9108281" cy="58052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3728" y="133181"/>
            <a:ext cx="52366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C000"/>
                </a:solidFill>
              </a:rPr>
              <a:t>Расскажи об осени</a:t>
            </a:r>
            <a:endParaRPr lang="ru-RU" sz="4800" b="1" dirty="0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71" y="1052735"/>
            <a:ext cx="7969269" cy="505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2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611825" cy="3429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826" y="0"/>
            <a:ext cx="4532174" cy="3429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" y="3429000"/>
            <a:ext cx="4583250" cy="3429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826" y="3429000"/>
            <a:ext cx="4485209" cy="344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9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1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56</Words>
  <Application>Microsoft Office PowerPoint</Application>
  <PresentationFormat>Экран (4:3)</PresentationFormat>
  <Paragraphs>35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Acer5</dc:creator>
  <cp:lastModifiedBy>Lenovo</cp:lastModifiedBy>
  <cp:revision>18</cp:revision>
  <dcterms:created xsi:type="dcterms:W3CDTF">2018-10-11T16:48:57Z</dcterms:created>
  <dcterms:modified xsi:type="dcterms:W3CDTF">2022-10-19T20:00:24Z</dcterms:modified>
</cp:coreProperties>
</file>