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91" r:id="rId3"/>
    <p:sldId id="258" r:id="rId4"/>
    <p:sldId id="260" r:id="rId5"/>
    <p:sldId id="292" r:id="rId6"/>
    <p:sldId id="261" r:id="rId7"/>
    <p:sldId id="293" r:id="rId8"/>
    <p:sldId id="263" r:id="rId9"/>
    <p:sldId id="295" r:id="rId10"/>
    <p:sldId id="294" r:id="rId11"/>
    <p:sldId id="285" r:id="rId12"/>
    <p:sldId id="296" r:id="rId13"/>
    <p:sldId id="265" r:id="rId14"/>
    <p:sldId id="266" r:id="rId15"/>
    <p:sldId id="283" r:id="rId16"/>
    <p:sldId id="281" r:id="rId17"/>
    <p:sldId id="297" r:id="rId18"/>
    <p:sldId id="275" r:id="rId19"/>
    <p:sldId id="268" r:id="rId20"/>
    <p:sldId id="269" r:id="rId21"/>
    <p:sldId id="279" r:id="rId22"/>
    <p:sldId id="298" r:id="rId23"/>
    <p:sldId id="300" r:id="rId24"/>
    <p:sldId id="276" r:id="rId25"/>
    <p:sldId id="301" r:id="rId26"/>
    <p:sldId id="270" r:id="rId27"/>
    <p:sldId id="271" r:id="rId28"/>
    <p:sldId id="277" r:id="rId29"/>
    <p:sldId id="272" r:id="rId30"/>
    <p:sldId id="27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F1575-FB1C-460F-9B07-EA467CF550FF}" type="datetimeFigureOut">
              <a:rPr lang="ru-RU" smtClean="0"/>
              <a:pPr/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12562-F972-4946-857F-27EC6FEF56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35732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Ура! Начинаем исследование!</a:t>
            </a:r>
            <a:br>
              <a:rPr lang="ru-RU" sz="2800" dirty="0">
                <a:solidFill>
                  <a:srgbClr val="C00000"/>
                </a:solidFill>
              </a:rPr>
            </a:br>
            <a:r>
              <a:rPr lang="ru-RU" sz="2800" dirty="0">
                <a:solidFill>
                  <a:srgbClr val="C00000"/>
                </a:solidFill>
              </a:rPr>
              <a:t>Поставьте  для себя цели!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714488"/>
            <a:ext cx="8001056" cy="471490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Вспоминаем: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Исток; Устье - дельта, эстуарий!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Русло ; Пойма;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Бассейн океана;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Водораздел;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Область внутреннего стока.</a:t>
            </a:r>
          </a:p>
          <a:p>
            <a:r>
              <a:rPr lang="ru-RU" sz="2800" dirty="0">
                <a:solidFill>
                  <a:srgbClr val="C00000"/>
                </a:solidFill>
              </a:rPr>
              <a:t>Выясняем связь:</a:t>
            </a:r>
          </a:p>
          <a:p>
            <a:r>
              <a:rPr lang="ru-RU" sz="2800" dirty="0">
                <a:solidFill>
                  <a:srgbClr val="002060"/>
                </a:solidFill>
              </a:rPr>
              <a:t>Рельеф- реки?  Климат –реки?</a:t>
            </a:r>
          </a:p>
        </p:txBody>
      </p:sp>
    </p:spTree>
  </p:cSld>
  <p:clrMapOvr>
    <a:masterClrMapping/>
  </p:clrMapOvr>
  <p:transition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dirty="0"/>
              <a:t>Великая сибирская река Лена.</a:t>
            </a:r>
          </a:p>
        </p:txBody>
      </p:sp>
      <p:pic>
        <p:nvPicPr>
          <p:cNvPr id="4" name="Содержимое 3" descr="ленские солб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928670"/>
            <a:ext cx="8429684" cy="5500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Обь с Иртышем.</a:t>
            </a:r>
          </a:p>
        </p:txBody>
      </p:sp>
      <p:pic>
        <p:nvPicPr>
          <p:cNvPr id="4" name="Содержимое 3" descr="c1b5941d048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600200"/>
            <a:ext cx="8072493" cy="4900634"/>
          </a:xfrm>
        </p:spPr>
      </p:pic>
    </p:spTree>
  </p:cSld>
  <p:clrMapOvr>
    <a:masterClrMapping/>
  </p:clrMapOvr>
  <p:transition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/>
              <a:t>Восточная </a:t>
            </a:r>
            <a:r>
              <a:rPr lang="ru-RU" sz="3600" dirty="0" err="1"/>
              <a:t>Сибирь.Великий</a:t>
            </a:r>
            <a:r>
              <a:rPr lang="ru-RU" sz="3600" dirty="0"/>
              <a:t> Енисей.</a:t>
            </a:r>
          </a:p>
        </p:txBody>
      </p:sp>
      <p:pic>
        <p:nvPicPr>
          <p:cNvPr id="4" name="Содержимое 3" descr="jpg11090641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214422"/>
            <a:ext cx="8643997" cy="5429288"/>
          </a:xfrm>
        </p:spPr>
      </p:pic>
    </p:spTree>
  </p:cSld>
  <p:clrMapOvr>
    <a:masterClrMapping/>
  </p:clrMapOvr>
  <p:transition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200" dirty="0"/>
              <a:t>Северная Двина.</a:t>
            </a:r>
          </a:p>
        </p:txBody>
      </p:sp>
      <p:pic>
        <p:nvPicPr>
          <p:cNvPr id="4" name="Содержимое 3" descr="севрная двин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000108"/>
            <a:ext cx="8358246" cy="5286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/>
              <a:t>Днепр - прекрасен и величав.</a:t>
            </a:r>
          </a:p>
        </p:txBody>
      </p:sp>
      <p:pic>
        <p:nvPicPr>
          <p:cNvPr id="4" name="Содержимое 3" descr="днеп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00108"/>
            <a:ext cx="8643998" cy="5643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Дон- одна из крупнейших рек Русской равнины</a:t>
            </a:r>
            <a:r>
              <a:rPr lang="ru-RU" dirty="0"/>
              <a:t>.</a:t>
            </a:r>
          </a:p>
        </p:txBody>
      </p:sp>
      <p:pic>
        <p:nvPicPr>
          <p:cNvPr id="4" name="Содержимое 3" descr="до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142984"/>
            <a:ext cx="8286808" cy="5286413"/>
          </a:xfrm>
        </p:spPr>
      </p:pic>
    </p:spTree>
  </p:cSld>
  <p:clrMapOvr>
    <a:masterClrMapping/>
  </p:clrMapOvr>
  <p:transition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dirty="0"/>
              <a:t>Д у </a:t>
            </a:r>
            <a:r>
              <a:rPr lang="ru-RU" dirty="0" err="1"/>
              <a:t>н</a:t>
            </a:r>
            <a:r>
              <a:rPr lang="ru-RU" dirty="0"/>
              <a:t> а </a:t>
            </a:r>
            <a:r>
              <a:rPr lang="ru-RU" dirty="0" err="1"/>
              <a:t>й</a:t>
            </a:r>
            <a:r>
              <a:rPr lang="ru-RU" dirty="0"/>
              <a:t>. </a:t>
            </a:r>
          </a:p>
        </p:txBody>
      </p:sp>
      <p:pic>
        <p:nvPicPr>
          <p:cNvPr id="4" name="Содержимое 3" descr="Дунай ещё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928670"/>
            <a:ext cx="8501122" cy="5643602"/>
          </a:xfrm>
        </p:spPr>
      </p:pic>
    </p:spTree>
  </p:cSld>
  <p:clrMapOvr>
    <a:masterClrMapping/>
  </p:clrMapOvr>
  <p:transition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dirty="0"/>
              <a:t>Янцзы –самая полноводная и длинная !</a:t>
            </a:r>
          </a:p>
        </p:txBody>
      </p:sp>
      <p:pic>
        <p:nvPicPr>
          <p:cNvPr id="4" name="Содержимое 3" descr="янцз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214422"/>
            <a:ext cx="8786874" cy="5429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амая длинна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85728"/>
            <a:ext cx="8501122" cy="6357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3200" dirty="0"/>
              <a:t>Хуанхэ (жёлтая)-частые наводнения уносят тысячи жизней.</a:t>
            </a:r>
          </a:p>
        </p:txBody>
      </p:sp>
      <p:pic>
        <p:nvPicPr>
          <p:cNvPr id="4" name="Содержимое 3" descr="хуанх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214422"/>
            <a:ext cx="8572559" cy="5429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dirty="0"/>
              <a:t>Ганг- священная река.</a:t>
            </a:r>
          </a:p>
        </p:txBody>
      </p:sp>
      <p:pic>
        <p:nvPicPr>
          <p:cNvPr id="4" name="Содержимое 3" descr="Ганг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142984"/>
            <a:ext cx="8143931" cy="5572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4000" dirty="0"/>
              <a:t>Инд.</a:t>
            </a:r>
          </a:p>
        </p:txBody>
      </p:sp>
      <p:pic>
        <p:nvPicPr>
          <p:cNvPr id="4" name="Содержимое 3" descr="ин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8286808" cy="5500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4000" dirty="0"/>
              <a:t>Т и г </a:t>
            </a:r>
            <a:r>
              <a:rPr lang="ru-RU" sz="4000" dirty="0" err="1"/>
              <a:t>р</a:t>
            </a:r>
            <a:endParaRPr lang="ru-RU" sz="4000" dirty="0"/>
          </a:p>
        </p:txBody>
      </p:sp>
      <p:pic>
        <p:nvPicPr>
          <p:cNvPr id="4" name="Содержимое 3" descr="тиг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071546"/>
            <a:ext cx="8501121" cy="5429288"/>
          </a:xfrm>
        </p:spPr>
      </p:pic>
    </p:spTree>
  </p:cSld>
  <p:clrMapOvr>
    <a:masterClrMapping/>
  </p:clrMapOvr>
  <p:transition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Волга-матушка река. Самая длинная в Европе.</a:t>
            </a:r>
          </a:p>
        </p:txBody>
      </p:sp>
      <p:pic>
        <p:nvPicPr>
          <p:cNvPr id="4" name="Содержимое 3" descr="1269597163_22919-3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142984"/>
            <a:ext cx="8001056" cy="5500726"/>
          </a:xfrm>
        </p:spPr>
      </p:pic>
    </p:spTree>
  </p:cSld>
  <p:clrMapOvr>
    <a:masterClrMapping/>
  </p:clrMapOvr>
  <p:transition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Верховья Волги.</a:t>
            </a:r>
          </a:p>
        </p:txBody>
      </p:sp>
      <p:pic>
        <p:nvPicPr>
          <p:cNvPr id="4" name="Содержимое 3" descr="ecb35877809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600200"/>
            <a:ext cx="8001055" cy="4972072"/>
          </a:xfrm>
        </p:spPr>
      </p:pic>
    </p:spTree>
  </p:cSld>
  <p:clrMapOvr>
    <a:masterClrMapping/>
  </p:clrMapOvr>
  <p:transition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600" dirty="0"/>
              <a:t>Кама-левый приток Волги.</a:t>
            </a:r>
          </a:p>
        </p:txBody>
      </p:sp>
      <p:pic>
        <p:nvPicPr>
          <p:cNvPr id="4" name="Содержимое 3" descr="кам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000108"/>
            <a:ext cx="8358246" cy="5643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Озёра-главные хранилища пресной воды!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Исследуем озёра . Работаем с таблицей.</a:t>
            </a:r>
          </a:p>
        </p:txBody>
      </p:sp>
    </p:spTree>
  </p:cSld>
  <p:clrMapOvr>
    <a:masterClrMapping/>
  </p:clrMapOvr>
  <p:transition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Каспийское море – озеро ,</a:t>
            </a:r>
            <a:br>
              <a:rPr lang="ru-RU" sz="4000" dirty="0"/>
            </a:br>
            <a:r>
              <a:rPr lang="ru-RU" sz="4000" dirty="0"/>
              <a:t>самое большое по площади!</a:t>
            </a:r>
          </a:p>
        </p:txBody>
      </p:sp>
      <p:pic>
        <p:nvPicPr>
          <p:cNvPr id="4" name="Содержимое 3" descr="ещё каспи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142985"/>
            <a:ext cx="8643998" cy="5429288"/>
          </a:xfrm>
        </p:spPr>
      </p:pic>
    </p:spTree>
  </p:cSld>
  <p:clrMapOvr>
    <a:masterClrMapping/>
  </p:clrMapOvr>
  <p:transition>
    <p:wheel spokes="8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Славное море - священный Байкал.</a:t>
            </a:r>
            <a:br>
              <a:rPr lang="ru-RU" sz="3600" dirty="0"/>
            </a:br>
            <a:r>
              <a:rPr lang="ru-RU" sz="3600" dirty="0"/>
              <a:t>Самое глубокое в мире!</a:t>
            </a:r>
          </a:p>
        </p:txBody>
      </p:sp>
      <p:pic>
        <p:nvPicPr>
          <p:cNvPr id="4" name="Содержимое 3" descr="байкал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285860"/>
            <a:ext cx="8572560" cy="5286411"/>
          </a:xfrm>
        </p:spPr>
      </p:pic>
    </p:spTree>
  </p:cSld>
  <p:clrMapOvr>
    <a:masterClrMapping/>
  </p:clrMapOvr>
  <p:transition>
    <p:wheel spokes="8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/>
              <a:t>Ладожское озеро.</a:t>
            </a:r>
          </a:p>
        </p:txBody>
      </p:sp>
      <p:pic>
        <p:nvPicPr>
          <p:cNvPr id="4" name="Содержимое 3" descr="ладог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785794"/>
            <a:ext cx="8572560" cy="578647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>
    <p:wheel spokes="8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/>
              <a:t>Чудское озеро – «ледовое побоище».</a:t>
            </a:r>
          </a:p>
        </p:txBody>
      </p:sp>
      <p:pic>
        <p:nvPicPr>
          <p:cNvPr id="4" name="Содержимое 3" descr="чудско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00108"/>
            <a:ext cx="8501122" cy="5500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/>
              <a:t>Женевское озеро.</a:t>
            </a:r>
          </a:p>
        </p:txBody>
      </p:sp>
      <p:pic>
        <p:nvPicPr>
          <p:cNvPr id="4" name="Содержимое 3" descr="женевско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142984"/>
            <a:ext cx="8501122" cy="5500726"/>
          </a:xfrm>
        </p:spPr>
      </p:pic>
    </p:spTree>
  </p:cSld>
  <p:clrMapOvr>
    <a:masterClrMapping/>
  </p:clrMapOvr>
  <p:transition>
    <p:wheel spokes="8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dirty="0"/>
              <a:t>Водопады Евразии. Их достаточно много на горных реках , но крупных среди них нет!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143248"/>
            <a:ext cx="7200928" cy="3143272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Самый высокий </a:t>
            </a:r>
            <a:r>
              <a:rPr lang="ru-RU" dirty="0" err="1">
                <a:solidFill>
                  <a:srgbClr val="002060"/>
                </a:solidFill>
              </a:rPr>
              <a:t>вдп</a:t>
            </a:r>
            <a:r>
              <a:rPr lang="ru-RU" dirty="0">
                <a:solidFill>
                  <a:srgbClr val="002060"/>
                </a:solidFill>
              </a:rPr>
              <a:t>. в Евразии- Тальниковый 600м,плато </a:t>
            </a:r>
            <a:r>
              <a:rPr lang="ru-RU" dirty="0" err="1">
                <a:solidFill>
                  <a:srgbClr val="002060"/>
                </a:solidFill>
              </a:rPr>
              <a:t>Путорана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Восточная Сибирь.</a:t>
            </a:r>
          </a:p>
          <a:p>
            <a:r>
              <a:rPr lang="ru-RU" dirty="0">
                <a:solidFill>
                  <a:srgbClr val="002060"/>
                </a:solidFill>
              </a:rPr>
              <a:t>Самый высокий в мире …???</a:t>
            </a:r>
          </a:p>
        </p:txBody>
      </p:sp>
    </p:spTree>
  </p:cSld>
  <p:clrMapOvr>
    <a:masterClrMapping/>
  </p:clrMapOvr>
  <p:transition>
    <p:wheel spokes="8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альниковый-600м.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357166"/>
            <a:ext cx="8786874" cy="6072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 spokes="8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600" dirty="0"/>
              <a:t>Водопад Кивач- Карелия.</a:t>
            </a:r>
          </a:p>
        </p:txBody>
      </p:sp>
      <p:pic>
        <p:nvPicPr>
          <p:cNvPr id="4" name="Содержимое 3" descr="зап.кивач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5" y="1000108"/>
            <a:ext cx="8358247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2800" dirty="0"/>
              <a:t>Водопад Илья Муромец на Курильских островах.</a:t>
            </a:r>
          </a:p>
        </p:txBody>
      </p:sp>
      <p:pic>
        <p:nvPicPr>
          <p:cNvPr id="4" name="Содержимое 3" descr="иль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857232"/>
            <a:ext cx="7715304" cy="5857916"/>
          </a:xfrm>
        </p:spPr>
      </p:pic>
    </p:spTree>
  </p:cSld>
  <p:clrMapOvr>
    <a:masterClrMapping/>
  </p:clrMapOvr>
  <p:transition>
    <p:wheel spokes="8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Современное оледенение Евразии!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solidFill>
                  <a:srgbClr val="00B0F0"/>
                </a:solidFill>
              </a:rPr>
              <a:t>Подумайте над причинами его возникновения!</a:t>
            </a:r>
          </a:p>
        </p:txBody>
      </p:sp>
    </p:spTree>
  </p:cSld>
  <p:clrMapOvr>
    <a:masterClrMapping/>
  </p:clrMapOvr>
  <p:transition>
    <p:wheel spokes="8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Ледник в Альпах.</a:t>
            </a:r>
          </a:p>
        </p:txBody>
      </p:sp>
      <p:pic>
        <p:nvPicPr>
          <p:cNvPr id="4" name="Содержимое 3" descr="ледник в альпах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142984"/>
            <a:ext cx="8501121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600" dirty="0"/>
              <a:t>Ледник в Тибете.</a:t>
            </a:r>
          </a:p>
        </p:txBody>
      </p:sp>
      <p:pic>
        <p:nvPicPr>
          <p:cNvPr id="4" name="Содержимое 3" descr="тибе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215369" cy="5643602"/>
          </a:xfrm>
        </p:spPr>
      </p:pic>
    </p:spTree>
  </p:cSld>
  <p:clrMapOvr>
    <a:masterClrMapping/>
  </p:clrMapOvr>
  <p:transition>
    <p:wheel spokes="8"/>
  </p:transition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105</TotalTime>
  <Words>257</Words>
  <Application>Microsoft Office PowerPoint</Application>
  <PresentationFormat>Экран (4:3)</PresentationFormat>
  <Paragraphs>52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Ура! Начинаем исследование! Поставьте  для себя цели!</vt:lpstr>
      <vt:lpstr>Великая сибирская река Лена.</vt:lpstr>
      <vt:lpstr>Обь с Иртышем.</vt:lpstr>
      <vt:lpstr>Восточная Сибирь.Великий Енисей.</vt:lpstr>
      <vt:lpstr>Северная Двина.</vt:lpstr>
      <vt:lpstr>Днепр - прекрасен и величав.</vt:lpstr>
      <vt:lpstr>Дон- одна из крупнейших рек Русской равнины.</vt:lpstr>
      <vt:lpstr>Д у н а й. </vt:lpstr>
      <vt:lpstr>Янцзы –самая полноводная и длинная !</vt:lpstr>
      <vt:lpstr>Презентация PowerPoint</vt:lpstr>
      <vt:lpstr>Хуанхэ (жёлтая)-частые наводнения уносят тысячи жизней.</vt:lpstr>
      <vt:lpstr>Ганг- священная река.</vt:lpstr>
      <vt:lpstr>Инд.</vt:lpstr>
      <vt:lpstr>Т и г р</vt:lpstr>
      <vt:lpstr>Волга-матушка река. Самая длинная в Европе.</vt:lpstr>
      <vt:lpstr>Верховья Волги.</vt:lpstr>
      <vt:lpstr>Кама-левый приток Волги.</vt:lpstr>
      <vt:lpstr>Озёра-главные хранилища пресной воды!</vt:lpstr>
      <vt:lpstr>Каспийское море – озеро , самое большое по площади!</vt:lpstr>
      <vt:lpstr>Славное море - священный Байкал. Самое глубокое в мире!</vt:lpstr>
      <vt:lpstr>Ладожское озеро.</vt:lpstr>
      <vt:lpstr>Чудское озеро – «ледовое побоище».</vt:lpstr>
      <vt:lpstr>Женевское озеро.</vt:lpstr>
      <vt:lpstr>Водопады Евразии. Их достаточно много на горных реках , но крупных среди них нет!</vt:lpstr>
      <vt:lpstr>Презентация PowerPoint</vt:lpstr>
      <vt:lpstr>Водопад Кивач- Карелия.</vt:lpstr>
      <vt:lpstr>Водопад Илья Муромец на Курильских островах.</vt:lpstr>
      <vt:lpstr>Современное оледенение Евразии!</vt:lpstr>
      <vt:lpstr>Ледник в Альпах.</vt:lpstr>
      <vt:lpstr>Ледник в Тибете.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Внутренние воды Евразии.</dc:title>
  <dc:creator>user</dc:creator>
  <cp:lastModifiedBy>Milyana Milyana</cp:lastModifiedBy>
  <cp:revision>18</cp:revision>
  <dcterms:created xsi:type="dcterms:W3CDTF">2014-04-17T11:01:05Z</dcterms:created>
  <dcterms:modified xsi:type="dcterms:W3CDTF">2020-04-22T19:25:11Z</dcterms:modified>
</cp:coreProperties>
</file>