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  <p:sldMasterId id="2147483649" r:id="rId2"/>
    <p:sldMasterId id="2147483650" r:id="rId3"/>
    <p:sldMasterId id="2147483651" r:id="rId4"/>
    <p:sldMasterId id="2147483652" r:id="rId5"/>
  </p:sldMasterIdLst>
  <p:sldIdLst>
    <p:sldId id="256" r:id="rId6"/>
    <p:sldId id="257" r:id="rId7"/>
    <p:sldId id="266" r:id="rId8"/>
    <p:sldId id="261" r:id="rId9"/>
    <p:sldId id="260" r:id="rId10"/>
    <p:sldId id="267" r:id="rId11"/>
    <p:sldId id="263" r:id="rId12"/>
    <p:sldId id="264" r:id="rId13"/>
    <p:sldId id="258" r:id="rId14"/>
    <p:sldId id="265" r:id="rId15"/>
  </p:sldIdLst>
  <p:sldSz cx="9126538" cy="6840538"/>
  <p:notesSz cx="6856413" cy="91424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948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25" cy="7202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1413" y="1120775"/>
            <a:ext cx="6846887" cy="23812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413" y="3594100"/>
            <a:ext cx="6846887" cy="16525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xmlns="" id="{F4EFA2E0-DBEE-8DF4-6F91-3B73C72CBB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8">
            <a:extLst>
              <a:ext uri="{FF2B5EF4-FFF2-40B4-BE49-F238E27FC236}">
                <a16:creationId xmlns:a16="http://schemas.microsoft.com/office/drawing/2014/main" xmlns="" id="{04F3EDB0-D668-7BEB-1583-E1879D8681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9">
            <a:extLst>
              <a:ext uri="{FF2B5EF4-FFF2-40B4-BE49-F238E27FC236}">
                <a16:creationId xmlns:a16="http://schemas.microsoft.com/office/drawing/2014/main" xmlns="" id="{9BFAF0D3-DC34-A4F8-F780-9731FA87D3E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B6FAD55-8440-4F4D-86C0-9B3E37D6D31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79409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xmlns="" id="{4FF4232F-88F8-86E8-4AB7-E081ACFFF23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8">
            <a:extLst>
              <a:ext uri="{FF2B5EF4-FFF2-40B4-BE49-F238E27FC236}">
                <a16:creationId xmlns:a16="http://schemas.microsoft.com/office/drawing/2014/main" xmlns="" id="{EFC1E02E-191F-4468-BCB8-D67B33E95FA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9">
            <a:extLst>
              <a:ext uri="{FF2B5EF4-FFF2-40B4-BE49-F238E27FC236}">
                <a16:creationId xmlns:a16="http://schemas.microsoft.com/office/drawing/2014/main" xmlns="" id="{47B4A9DC-99D9-AE65-BFCE-45CF83D474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E860486-F569-4E44-AD0D-215D57D2E36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531070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75588" cy="28463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2300" y="4579938"/>
            <a:ext cx="7875588" cy="149701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xmlns="" id="{8DF3B0BC-7490-8803-6340-546A3A00FB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8">
            <a:extLst>
              <a:ext uri="{FF2B5EF4-FFF2-40B4-BE49-F238E27FC236}">
                <a16:creationId xmlns:a16="http://schemas.microsoft.com/office/drawing/2014/main" xmlns="" id="{043E2575-6FF4-F85C-5CC8-2081C15142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9">
            <a:extLst>
              <a:ext uri="{FF2B5EF4-FFF2-40B4-BE49-F238E27FC236}">
                <a16:creationId xmlns:a16="http://schemas.microsoft.com/office/drawing/2014/main" xmlns="" id="{E167F6E9-DF39-67B7-1B8D-6C0D1EFB1A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7970814-E85E-4681-8615-D9AE7452410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243634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368425" y="3878263"/>
            <a:ext cx="3119438" cy="1749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0263" y="3878263"/>
            <a:ext cx="3119437" cy="17494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44">
            <a:extLst>
              <a:ext uri="{FF2B5EF4-FFF2-40B4-BE49-F238E27FC236}">
                <a16:creationId xmlns:a16="http://schemas.microsoft.com/office/drawing/2014/main" xmlns="" id="{E1B73B29-5701-8196-6115-BC2B8A6A2A7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8">
            <a:extLst>
              <a:ext uri="{FF2B5EF4-FFF2-40B4-BE49-F238E27FC236}">
                <a16:creationId xmlns:a16="http://schemas.microsoft.com/office/drawing/2014/main" xmlns="" id="{8C78EFC5-36BE-1645-1655-A49D5167A49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49">
            <a:extLst>
              <a:ext uri="{FF2B5EF4-FFF2-40B4-BE49-F238E27FC236}">
                <a16:creationId xmlns:a16="http://schemas.microsoft.com/office/drawing/2014/main" xmlns="" id="{A4206F2F-1A58-8CD5-3FDD-F093753EF7D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A31763B-CBB3-4247-BB69-C9B556C3CAE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91586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74000" cy="13223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62388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62388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1213" y="1677988"/>
            <a:ext cx="3881437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1213" y="2500313"/>
            <a:ext cx="3881437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44">
            <a:extLst>
              <a:ext uri="{FF2B5EF4-FFF2-40B4-BE49-F238E27FC236}">
                <a16:creationId xmlns:a16="http://schemas.microsoft.com/office/drawing/2014/main" xmlns="" id="{438D6FCC-7A3D-4D28-47BD-9B3DCEE21E7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148">
            <a:extLst>
              <a:ext uri="{FF2B5EF4-FFF2-40B4-BE49-F238E27FC236}">
                <a16:creationId xmlns:a16="http://schemas.microsoft.com/office/drawing/2014/main" xmlns="" id="{1215B930-FE2E-BDEC-50ED-291FE72F980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149">
            <a:extLst>
              <a:ext uri="{FF2B5EF4-FFF2-40B4-BE49-F238E27FC236}">
                <a16:creationId xmlns:a16="http://schemas.microsoft.com/office/drawing/2014/main" xmlns="" id="{A026974A-768D-84AE-431E-D3C3CEFF4F9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8D9EFEB-6F18-4686-96ED-EC6AF0ECF60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137228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44">
            <a:extLst>
              <a:ext uri="{FF2B5EF4-FFF2-40B4-BE49-F238E27FC236}">
                <a16:creationId xmlns:a16="http://schemas.microsoft.com/office/drawing/2014/main" xmlns="" id="{82E8643D-3C44-61B3-CEFA-4C11052A187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48">
            <a:extLst>
              <a:ext uri="{FF2B5EF4-FFF2-40B4-BE49-F238E27FC236}">
                <a16:creationId xmlns:a16="http://schemas.microsoft.com/office/drawing/2014/main" xmlns="" id="{AFEC1B09-286D-D26D-B385-CDDD5B6834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9">
            <a:extLst>
              <a:ext uri="{FF2B5EF4-FFF2-40B4-BE49-F238E27FC236}">
                <a16:creationId xmlns:a16="http://schemas.microsoft.com/office/drawing/2014/main" xmlns="" id="{538741DA-09D5-7CFC-8392-1E2C64E322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0F5B876-FB96-45CA-83ED-885EC2D9B80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01062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44">
            <a:extLst>
              <a:ext uri="{FF2B5EF4-FFF2-40B4-BE49-F238E27FC236}">
                <a16:creationId xmlns:a16="http://schemas.microsoft.com/office/drawing/2014/main" xmlns="" id="{59A1DFAE-2A9A-3EC2-7BD5-19E327CFFBC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148">
            <a:extLst>
              <a:ext uri="{FF2B5EF4-FFF2-40B4-BE49-F238E27FC236}">
                <a16:creationId xmlns:a16="http://schemas.microsoft.com/office/drawing/2014/main" xmlns="" id="{6CCCEC7B-FC93-22D9-E5AE-6582A29973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49">
            <a:extLst>
              <a:ext uri="{FF2B5EF4-FFF2-40B4-BE49-F238E27FC236}">
                <a16:creationId xmlns:a16="http://schemas.microsoft.com/office/drawing/2014/main" xmlns="" id="{B70806F4-8B02-391E-AAAD-DD4CB82D925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1D0A22-4CFF-4DA4-9220-C9518C6E90E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60797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44">
            <a:extLst>
              <a:ext uri="{FF2B5EF4-FFF2-40B4-BE49-F238E27FC236}">
                <a16:creationId xmlns:a16="http://schemas.microsoft.com/office/drawing/2014/main" xmlns="" id="{B160AAF9-62B5-0ADB-BD36-5DD0FB10CF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8">
            <a:extLst>
              <a:ext uri="{FF2B5EF4-FFF2-40B4-BE49-F238E27FC236}">
                <a16:creationId xmlns:a16="http://schemas.microsoft.com/office/drawing/2014/main" xmlns="" id="{78C9920E-BDB9-8250-04EE-E0162703983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49">
            <a:extLst>
              <a:ext uri="{FF2B5EF4-FFF2-40B4-BE49-F238E27FC236}">
                <a16:creationId xmlns:a16="http://schemas.microsoft.com/office/drawing/2014/main" xmlns="" id="{E1404AD2-45B7-7D38-A905-1CE4226BA7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909B5BE-81DA-4D95-A02D-1ACE2FB7A08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2312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44">
            <a:extLst>
              <a:ext uri="{FF2B5EF4-FFF2-40B4-BE49-F238E27FC236}">
                <a16:creationId xmlns:a16="http://schemas.microsoft.com/office/drawing/2014/main" xmlns="" id="{4A3482B3-73D5-D288-2EBE-DB1701F7461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8">
            <a:extLst>
              <a:ext uri="{FF2B5EF4-FFF2-40B4-BE49-F238E27FC236}">
                <a16:creationId xmlns:a16="http://schemas.microsoft.com/office/drawing/2014/main" xmlns="" id="{15A1F939-3657-5797-6542-E93E5A4A655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49">
            <a:extLst>
              <a:ext uri="{FF2B5EF4-FFF2-40B4-BE49-F238E27FC236}">
                <a16:creationId xmlns:a16="http://schemas.microsoft.com/office/drawing/2014/main" xmlns="" id="{2CC7D36F-E3C9-90CB-3C04-B8915294F3F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F1B3CC-F6FD-432E-82A4-1D5214926ED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47168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xmlns="" id="{C5B8440B-0E43-5569-B251-33F21E8E532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8">
            <a:extLst>
              <a:ext uri="{FF2B5EF4-FFF2-40B4-BE49-F238E27FC236}">
                <a16:creationId xmlns:a16="http://schemas.microsoft.com/office/drawing/2014/main" xmlns="" id="{0448D6AA-6AF7-0B49-58DA-7E99291D427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9">
            <a:extLst>
              <a:ext uri="{FF2B5EF4-FFF2-40B4-BE49-F238E27FC236}">
                <a16:creationId xmlns:a16="http://schemas.microsoft.com/office/drawing/2014/main" xmlns="" id="{52E5015C-5F50-2986-09B9-469A4B7602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39D7AFF-36B6-4CE1-871C-4599EA5600D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2265589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03988" y="2125663"/>
            <a:ext cx="1939925" cy="35020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4213" y="2125663"/>
            <a:ext cx="5667375" cy="35020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44">
            <a:extLst>
              <a:ext uri="{FF2B5EF4-FFF2-40B4-BE49-F238E27FC236}">
                <a16:creationId xmlns:a16="http://schemas.microsoft.com/office/drawing/2014/main" xmlns="" id="{8E8D3F1D-CA85-BB7E-7CDF-F725F0948B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48">
            <a:extLst>
              <a:ext uri="{FF2B5EF4-FFF2-40B4-BE49-F238E27FC236}">
                <a16:creationId xmlns:a16="http://schemas.microsoft.com/office/drawing/2014/main" xmlns="" id="{2D32BD5A-F4BC-586B-2079-3D2100C285E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49">
            <a:extLst>
              <a:ext uri="{FF2B5EF4-FFF2-40B4-BE49-F238E27FC236}">
                <a16:creationId xmlns:a16="http://schemas.microsoft.com/office/drawing/2014/main" xmlns="" id="{51C601DB-7E06-362F-17E9-45A8E3E1A3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47F2403-C80C-4ED0-B776-D14946D285F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956205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1413" y="1120775"/>
            <a:ext cx="6846887" cy="23812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413" y="3594100"/>
            <a:ext cx="6846887" cy="16525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50">
            <a:extLst>
              <a:ext uri="{FF2B5EF4-FFF2-40B4-BE49-F238E27FC236}">
                <a16:creationId xmlns:a16="http://schemas.microsoft.com/office/drawing/2014/main" xmlns="" id="{166AAB10-365C-03FF-3D50-1CACB80804C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1">
            <a:extLst>
              <a:ext uri="{FF2B5EF4-FFF2-40B4-BE49-F238E27FC236}">
                <a16:creationId xmlns:a16="http://schemas.microsoft.com/office/drawing/2014/main" xmlns="" id="{D4229ABF-3944-8EEC-C1CB-3E37901F65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2">
            <a:extLst>
              <a:ext uri="{FF2B5EF4-FFF2-40B4-BE49-F238E27FC236}">
                <a16:creationId xmlns:a16="http://schemas.microsoft.com/office/drawing/2014/main" xmlns="" id="{DE8F820A-7354-CBE1-D51F-D3A855CA012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CEBC9AD-66D5-4B34-89A8-9E6A0C0CAC1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894374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0">
            <a:extLst>
              <a:ext uri="{FF2B5EF4-FFF2-40B4-BE49-F238E27FC236}">
                <a16:creationId xmlns:a16="http://schemas.microsoft.com/office/drawing/2014/main" xmlns="" id="{7D308BCD-7E21-C153-FD61-B452F44CA4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1">
            <a:extLst>
              <a:ext uri="{FF2B5EF4-FFF2-40B4-BE49-F238E27FC236}">
                <a16:creationId xmlns:a16="http://schemas.microsoft.com/office/drawing/2014/main" xmlns="" id="{2CDF76BD-68D0-E991-BF97-4339EE3D29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2">
            <a:extLst>
              <a:ext uri="{FF2B5EF4-FFF2-40B4-BE49-F238E27FC236}">
                <a16:creationId xmlns:a16="http://schemas.microsoft.com/office/drawing/2014/main" xmlns="" id="{D080AA80-88FE-25AC-D13E-CD4BC4F3774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C1CD71D-268F-441F-AE74-E7CF4ED54B6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1318814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75588" cy="28463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2300" y="4579938"/>
            <a:ext cx="7875588" cy="149701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50">
            <a:extLst>
              <a:ext uri="{FF2B5EF4-FFF2-40B4-BE49-F238E27FC236}">
                <a16:creationId xmlns:a16="http://schemas.microsoft.com/office/drawing/2014/main" xmlns="" id="{C07702DA-3350-F8B5-04F4-D19885A1379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1">
            <a:extLst>
              <a:ext uri="{FF2B5EF4-FFF2-40B4-BE49-F238E27FC236}">
                <a16:creationId xmlns:a16="http://schemas.microsoft.com/office/drawing/2014/main" xmlns="" id="{84D5C66E-8596-E7EA-1506-0B809BAD967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2">
            <a:extLst>
              <a:ext uri="{FF2B5EF4-FFF2-40B4-BE49-F238E27FC236}">
                <a16:creationId xmlns:a16="http://schemas.microsoft.com/office/drawing/2014/main" xmlns="" id="{B1283DFE-744C-4814-5283-B3C6D2B14DA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51BF378-E78E-49FC-965D-F064CCAC66D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8647395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7025"/>
            <a:ext cx="1939925" cy="2192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47938" y="1597025"/>
            <a:ext cx="1941512" cy="2192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50">
            <a:extLst>
              <a:ext uri="{FF2B5EF4-FFF2-40B4-BE49-F238E27FC236}">
                <a16:creationId xmlns:a16="http://schemas.microsoft.com/office/drawing/2014/main" xmlns="" id="{AC6E375E-72EA-47FA-299D-23C3E1F185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1">
            <a:extLst>
              <a:ext uri="{FF2B5EF4-FFF2-40B4-BE49-F238E27FC236}">
                <a16:creationId xmlns:a16="http://schemas.microsoft.com/office/drawing/2014/main" xmlns="" id="{6969F046-1986-A6AF-5432-BBB6AA4342D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52">
            <a:extLst>
              <a:ext uri="{FF2B5EF4-FFF2-40B4-BE49-F238E27FC236}">
                <a16:creationId xmlns:a16="http://schemas.microsoft.com/office/drawing/2014/main" xmlns="" id="{A6D9B576-9D3A-D928-E4A9-8BAFF61C7E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6BD476E-4CAE-41B4-8816-C94EFC3A0EE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049087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74000" cy="13223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62388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62388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1213" y="1677988"/>
            <a:ext cx="3881437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1213" y="2500313"/>
            <a:ext cx="3881437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50">
            <a:extLst>
              <a:ext uri="{FF2B5EF4-FFF2-40B4-BE49-F238E27FC236}">
                <a16:creationId xmlns:a16="http://schemas.microsoft.com/office/drawing/2014/main" xmlns="" id="{364A7B1C-720E-3A7E-9396-90B4AA1E575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151">
            <a:extLst>
              <a:ext uri="{FF2B5EF4-FFF2-40B4-BE49-F238E27FC236}">
                <a16:creationId xmlns:a16="http://schemas.microsoft.com/office/drawing/2014/main" xmlns="" id="{0689565D-528B-A1A9-02EC-7C967B79E4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152">
            <a:extLst>
              <a:ext uri="{FF2B5EF4-FFF2-40B4-BE49-F238E27FC236}">
                <a16:creationId xmlns:a16="http://schemas.microsoft.com/office/drawing/2014/main" xmlns="" id="{C0CC67CB-D1FB-B5E8-2FED-A042C1C1C2E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BF3A1B3-D9C9-42E8-9C33-879C0C329CE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228213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50">
            <a:extLst>
              <a:ext uri="{FF2B5EF4-FFF2-40B4-BE49-F238E27FC236}">
                <a16:creationId xmlns:a16="http://schemas.microsoft.com/office/drawing/2014/main" xmlns="" id="{C16B9133-9806-5B5A-BAD3-30E96DC77D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51">
            <a:extLst>
              <a:ext uri="{FF2B5EF4-FFF2-40B4-BE49-F238E27FC236}">
                <a16:creationId xmlns:a16="http://schemas.microsoft.com/office/drawing/2014/main" xmlns="" id="{F67403DE-CD43-258D-6762-73B39DEFB6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2">
            <a:extLst>
              <a:ext uri="{FF2B5EF4-FFF2-40B4-BE49-F238E27FC236}">
                <a16:creationId xmlns:a16="http://schemas.microsoft.com/office/drawing/2014/main" xmlns="" id="{C383B494-C0C8-B60C-11F3-CF0B1A69CC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16FD56-8773-44D4-92A7-143BDA11F584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7164939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50">
            <a:extLst>
              <a:ext uri="{FF2B5EF4-FFF2-40B4-BE49-F238E27FC236}">
                <a16:creationId xmlns:a16="http://schemas.microsoft.com/office/drawing/2014/main" xmlns="" id="{F76D7A04-057E-1958-84F3-FA008495976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151">
            <a:extLst>
              <a:ext uri="{FF2B5EF4-FFF2-40B4-BE49-F238E27FC236}">
                <a16:creationId xmlns:a16="http://schemas.microsoft.com/office/drawing/2014/main" xmlns="" id="{C90B469C-CC6B-E722-FF8D-43A9F93DF5C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52">
            <a:extLst>
              <a:ext uri="{FF2B5EF4-FFF2-40B4-BE49-F238E27FC236}">
                <a16:creationId xmlns:a16="http://schemas.microsoft.com/office/drawing/2014/main" xmlns="" id="{7E5CD436-1FF9-20DE-1E35-248D95BF48D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55D52E7-8E5A-452B-887A-0A279CBDBC8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8343121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50">
            <a:extLst>
              <a:ext uri="{FF2B5EF4-FFF2-40B4-BE49-F238E27FC236}">
                <a16:creationId xmlns:a16="http://schemas.microsoft.com/office/drawing/2014/main" xmlns="" id="{15AD07D7-2642-F9BB-DAE7-F6CD4262BEE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1">
            <a:extLst>
              <a:ext uri="{FF2B5EF4-FFF2-40B4-BE49-F238E27FC236}">
                <a16:creationId xmlns:a16="http://schemas.microsoft.com/office/drawing/2014/main" xmlns="" id="{B4C534A0-4ED4-7C6D-A2C4-C23E2F4FCA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52">
            <a:extLst>
              <a:ext uri="{FF2B5EF4-FFF2-40B4-BE49-F238E27FC236}">
                <a16:creationId xmlns:a16="http://schemas.microsoft.com/office/drawing/2014/main" xmlns="" id="{C1424B6B-E5E1-BCC5-D274-2C0165D0F4A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0F5CB39-08A8-4FC3-A26C-4489DD7CF59A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5484904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50">
            <a:extLst>
              <a:ext uri="{FF2B5EF4-FFF2-40B4-BE49-F238E27FC236}">
                <a16:creationId xmlns:a16="http://schemas.microsoft.com/office/drawing/2014/main" xmlns="" id="{30C22069-A410-55B9-3D3B-B40A210F1B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1">
            <a:extLst>
              <a:ext uri="{FF2B5EF4-FFF2-40B4-BE49-F238E27FC236}">
                <a16:creationId xmlns:a16="http://schemas.microsoft.com/office/drawing/2014/main" xmlns="" id="{41629756-95E2-9F6D-0356-4BA969E1BA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52">
            <a:extLst>
              <a:ext uri="{FF2B5EF4-FFF2-40B4-BE49-F238E27FC236}">
                <a16:creationId xmlns:a16="http://schemas.microsoft.com/office/drawing/2014/main" xmlns="" id="{365E56D1-89AA-9A37-4E5E-38007A1E101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0A74C31-2646-4CF3-9EA7-DFFA5C5A3C29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208290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0">
            <a:extLst>
              <a:ext uri="{FF2B5EF4-FFF2-40B4-BE49-F238E27FC236}">
                <a16:creationId xmlns:a16="http://schemas.microsoft.com/office/drawing/2014/main" xmlns="" id="{8653358E-DC9E-4FD0-7958-D0FA71079C1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1">
            <a:extLst>
              <a:ext uri="{FF2B5EF4-FFF2-40B4-BE49-F238E27FC236}">
                <a16:creationId xmlns:a16="http://schemas.microsoft.com/office/drawing/2014/main" xmlns="" id="{C84260DA-0335-7046-6DDD-8E4DC575662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2">
            <a:extLst>
              <a:ext uri="{FF2B5EF4-FFF2-40B4-BE49-F238E27FC236}">
                <a16:creationId xmlns:a16="http://schemas.microsoft.com/office/drawing/2014/main" xmlns="" id="{0DBB78B4-1A0C-0859-ED83-73C2CB82CA6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EA0FC90-5F82-4E13-AA44-2968B70E9DD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1019370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1463" y="273050"/>
            <a:ext cx="2054225" cy="3516313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273050"/>
            <a:ext cx="6013450" cy="3516313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50">
            <a:extLst>
              <a:ext uri="{FF2B5EF4-FFF2-40B4-BE49-F238E27FC236}">
                <a16:creationId xmlns:a16="http://schemas.microsoft.com/office/drawing/2014/main" xmlns="" id="{04E406B1-9A89-6708-8198-9A59733357A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51">
            <a:extLst>
              <a:ext uri="{FF2B5EF4-FFF2-40B4-BE49-F238E27FC236}">
                <a16:creationId xmlns:a16="http://schemas.microsoft.com/office/drawing/2014/main" xmlns="" id="{3F645247-12BA-751C-8750-D578A0FB4D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52">
            <a:extLst>
              <a:ext uri="{FF2B5EF4-FFF2-40B4-BE49-F238E27FC236}">
                <a16:creationId xmlns:a16="http://schemas.microsoft.com/office/drawing/2014/main" xmlns="" id="{6A3F098E-8C8E-AB8F-9787-185FAADAA5D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AEDC50DD-F25D-473E-8858-8AA2B3E4E65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1597643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1413" y="1120775"/>
            <a:ext cx="6846887" cy="23812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413" y="3594100"/>
            <a:ext cx="6846887" cy="16525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82462AAF-BB16-7B70-1F53-CB93FFB66A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01DFE92E-CCE1-1A5C-4968-37344A46E0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47801A92-A02B-D4EE-7660-2663EA1DB4A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5393A8-015D-455C-B564-DC6CF0A21E0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873597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8629E66B-B9DB-2C9C-2B37-CA1A5DA66F2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496F0CA4-7BBC-D6C0-B210-EC5EA009F7D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72EEA3E8-7DDD-2F39-FDB3-098B568EEF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7AC92A-5BF9-4774-AE35-646A96BB234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9649649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75588" cy="28463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2300" y="4579938"/>
            <a:ext cx="7875588" cy="149701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314D004C-D1E7-9FA4-F4E0-DC282694D9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D367CF92-41AC-99CE-BBFE-4E507F51ED5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1BE6E430-FA4C-26FD-DA7C-53CC6FEF13B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FDA03C3-F6AB-4056-812E-1839F65175E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64906867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47938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DF0CF59B-6A4D-C9D5-BD44-D47001BDB04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36AD8AE9-EFFA-18E2-15E5-0CB6D564E9F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FA58FC8D-C3AE-F103-70CC-2B8D9C64E64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00B981B-41E2-4DCB-9783-57BFBE25515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0752002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74000" cy="13223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62388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62388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1213" y="1677988"/>
            <a:ext cx="3881437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1213" y="2500313"/>
            <a:ext cx="3881437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74">
            <a:extLst>
              <a:ext uri="{FF2B5EF4-FFF2-40B4-BE49-F238E27FC236}">
                <a16:creationId xmlns:a16="http://schemas.microsoft.com/office/drawing/2014/main" xmlns="" id="{BB3D3F13-4EF8-4C6E-F631-4BC681D8FAA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1175">
            <a:extLst>
              <a:ext uri="{FF2B5EF4-FFF2-40B4-BE49-F238E27FC236}">
                <a16:creationId xmlns:a16="http://schemas.microsoft.com/office/drawing/2014/main" xmlns="" id="{2C8D4E24-0B64-4280-DDB7-F9372901322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1176">
            <a:extLst>
              <a:ext uri="{FF2B5EF4-FFF2-40B4-BE49-F238E27FC236}">
                <a16:creationId xmlns:a16="http://schemas.microsoft.com/office/drawing/2014/main" xmlns="" id="{67DE6450-03F1-7CFD-D68F-9FEF94D57C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66DAF2-E77F-4DA9-8954-D7FE0EF6B0C6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660647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74">
            <a:extLst>
              <a:ext uri="{FF2B5EF4-FFF2-40B4-BE49-F238E27FC236}">
                <a16:creationId xmlns:a16="http://schemas.microsoft.com/office/drawing/2014/main" xmlns="" id="{D0AEBB63-BDCA-7E7A-7EE0-FB7342EEB3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5">
            <a:extLst>
              <a:ext uri="{FF2B5EF4-FFF2-40B4-BE49-F238E27FC236}">
                <a16:creationId xmlns:a16="http://schemas.microsoft.com/office/drawing/2014/main" xmlns="" id="{DC459F77-F880-AAED-E576-0E234B691E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6">
            <a:extLst>
              <a:ext uri="{FF2B5EF4-FFF2-40B4-BE49-F238E27FC236}">
                <a16:creationId xmlns:a16="http://schemas.microsoft.com/office/drawing/2014/main" xmlns="" id="{E98392F8-9F6F-ADAD-6C4B-B99E9A64D6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5F29D35-FDB3-45D5-8B7B-4DCF2B531C7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4910532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74">
            <a:extLst>
              <a:ext uri="{FF2B5EF4-FFF2-40B4-BE49-F238E27FC236}">
                <a16:creationId xmlns:a16="http://schemas.microsoft.com/office/drawing/2014/main" xmlns="" id="{3EF30665-EF98-9FA9-A1D2-A5213DC9D37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1175">
            <a:extLst>
              <a:ext uri="{FF2B5EF4-FFF2-40B4-BE49-F238E27FC236}">
                <a16:creationId xmlns:a16="http://schemas.microsoft.com/office/drawing/2014/main" xmlns="" id="{2B28B341-7F3D-C408-B8BF-02FACC84ED4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6">
            <a:extLst>
              <a:ext uri="{FF2B5EF4-FFF2-40B4-BE49-F238E27FC236}">
                <a16:creationId xmlns:a16="http://schemas.microsoft.com/office/drawing/2014/main" xmlns="" id="{DDA5369C-4750-EA5F-1BC7-BECABCCEA4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F3AEE4-ABCE-4B86-9CBB-7F412B040B33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5599825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41E5B115-D297-F899-945B-573714FFEF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949A3879-62C7-DA53-4EEA-B928E3A0D8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882BB9AA-BE7A-1673-8BFA-6566FDB21F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C9E810C-0C2F-4BDA-A2C2-CAF963E26D7E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59669820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CB2FBF51-0070-A415-DF63-50B995D6D71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34C3A55E-02A6-E297-51C3-C3CA738113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ECE87FF9-7EDA-406E-BACA-A38BF3241C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C9EF4BA-6BBA-41FC-B9A7-867BEB39C39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21617214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FA42664E-E0FC-8606-77AD-EE73AD617B6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875B2A11-0907-EA31-79CB-586686BFF0A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59B6834B-FC34-F684-8AC9-CC70C7C681C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30FB28F-65F4-460A-9B5E-569C96EBC76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22247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207125" y="669925"/>
            <a:ext cx="1916113" cy="311785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5613" y="669925"/>
            <a:ext cx="5599112" cy="31178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97BE5385-273C-FBD0-F909-E26552BC4FB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E721BA51-B153-DE21-C5A7-B9E1934D346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61B67E93-F6C2-01A1-C69A-DFF3EA67F5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0148362-D3FB-40B3-93FA-24DB3A2D0DD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40265787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1413" y="1120775"/>
            <a:ext cx="6846887" cy="23812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413" y="3594100"/>
            <a:ext cx="6846887" cy="16525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5BEB3B77-C57C-54B6-50E1-5DECE8FBA68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10F8B9DD-0486-254E-5A6B-532C4172BCB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6657D5FB-D4C5-B0C5-71A4-FE0EFCE0743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E4E4E03-9220-4D95-BB1F-73FC900C08E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48057922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C3412681-D68F-B6E0-621D-D6EE445DEE4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A8195605-4858-1000-BA03-89A8DA3406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BA19691A-54DC-FA2F-F1BA-BBC77BD7AE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EB94B1-D511-4D96-A4CE-8157001C6E8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3438531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75588" cy="28463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2300" y="4579938"/>
            <a:ext cx="7875588" cy="149701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FC15304E-31AC-0970-6438-18EE5A0A7B2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25415C1C-14B2-F277-ECAA-57AD9E643C0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FDE0F100-2DAF-03FC-ED5E-BD84F1DC48F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AC1BA20-754E-4AE4-891E-F58E1ACFE89D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5035690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47938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F5351D48-D68F-8A98-FE90-704282B79D6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A2635E89-49A4-8C4D-4C36-CC2831C8A3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9956BDA5-2395-9456-EAF3-E694FCD98B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49F49B8-46BD-4292-BC3D-4C436D313E7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1498998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74000" cy="13223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62388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62388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1213" y="1677988"/>
            <a:ext cx="3881437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1213" y="2500313"/>
            <a:ext cx="3881437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74">
            <a:extLst>
              <a:ext uri="{FF2B5EF4-FFF2-40B4-BE49-F238E27FC236}">
                <a16:creationId xmlns:a16="http://schemas.microsoft.com/office/drawing/2014/main" xmlns="" id="{812FF470-4F7D-441F-0BEB-D30E0FDC49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1175">
            <a:extLst>
              <a:ext uri="{FF2B5EF4-FFF2-40B4-BE49-F238E27FC236}">
                <a16:creationId xmlns:a16="http://schemas.microsoft.com/office/drawing/2014/main" xmlns="" id="{6B78C4B4-F645-FF58-C340-A0C601A8F42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1176">
            <a:extLst>
              <a:ext uri="{FF2B5EF4-FFF2-40B4-BE49-F238E27FC236}">
                <a16:creationId xmlns:a16="http://schemas.microsoft.com/office/drawing/2014/main" xmlns="" id="{FBC46E03-7D67-D72A-D257-446AA24C106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84125A-6584-44BC-994D-E389ED396F41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5387607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74">
            <a:extLst>
              <a:ext uri="{FF2B5EF4-FFF2-40B4-BE49-F238E27FC236}">
                <a16:creationId xmlns:a16="http://schemas.microsoft.com/office/drawing/2014/main" xmlns="" id="{1AF89E28-242F-623E-F98D-62195AA47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5">
            <a:extLst>
              <a:ext uri="{FF2B5EF4-FFF2-40B4-BE49-F238E27FC236}">
                <a16:creationId xmlns:a16="http://schemas.microsoft.com/office/drawing/2014/main" xmlns="" id="{60564E62-C91C-D7D2-D4F3-0E8531FFB85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6">
            <a:extLst>
              <a:ext uri="{FF2B5EF4-FFF2-40B4-BE49-F238E27FC236}">
                <a16:creationId xmlns:a16="http://schemas.microsoft.com/office/drawing/2014/main" xmlns="" id="{F98E1FA6-E19A-7B95-47F1-EB330F0D3D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14E4B10F-6AB3-40B7-877A-C80BDE5913B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7015035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74">
            <a:extLst>
              <a:ext uri="{FF2B5EF4-FFF2-40B4-BE49-F238E27FC236}">
                <a16:creationId xmlns:a16="http://schemas.microsoft.com/office/drawing/2014/main" xmlns="" id="{C4FDA238-E3C0-528C-2B7E-BDB9C16C367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1175">
            <a:extLst>
              <a:ext uri="{FF2B5EF4-FFF2-40B4-BE49-F238E27FC236}">
                <a16:creationId xmlns:a16="http://schemas.microsoft.com/office/drawing/2014/main" xmlns="" id="{C31F5DA8-37CE-AC19-50DB-55A37DF8CEB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6">
            <a:extLst>
              <a:ext uri="{FF2B5EF4-FFF2-40B4-BE49-F238E27FC236}">
                <a16:creationId xmlns:a16="http://schemas.microsoft.com/office/drawing/2014/main" xmlns="" id="{06E509C9-672F-0EE0-FBCC-89B1E51E36F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E79AEE4-87E1-4F0D-9D0B-537508705A8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83274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839B4EB7-5AA8-1677-FEC4-E1AC727EB5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A9A9E02C-F0E2-DD56-B4B5-80571C6B52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506F8F7F-CEA9-07C3-C04A-CF58A1B410C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DE72E85-C625-4244-A317-03BEE26C981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87170210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7F8443E2-F37B-3A85-6D50-B858D9D1A89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BB16571F-7F4A-23BA-CC95-F860A3B605C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C4375EBF-254C-923D-A7FA-76FE22BA6D6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0BA788F-8134-4626-B3CF-D516689ED472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98005659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A8873DCE-DDC6-8ED9-D342-A9883AE3944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0A09E117-EA5A-DE70-04DF-9F8F646B2A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09DD3F7C-569C-F8C8-2A00-8C0ABF980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47F87F-A41A-46F3-9675-6879CAACC29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4191128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8288" y="271463"/>
            <a:ext cx="2054225" cy="351631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4025" y="271463"/>
            <a:ext cx="6011863" cy="351631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675772CE-7EAD-6889-4EF0-189B458751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85510C25-F4C5-52BA-7249-9118958EB9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60FB438F-6A45-FF1A-7A3B-715023F242D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710E18A-FB0A-4532-998B-50D3F80BD3D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68974167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1413" y="1120775"/>
            <a:ext cx="6846887" cy="238125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1413" y="3594100"/>
            <a:ext cx="6846887" cy="1652588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9405F404-4D92-661B-8629-54E92213CDD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E9D54708-4469-AB57-2645-DD4E2A6CA84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B5DC8FA9-03EC-2707-A782-867667D893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510974E-15CC-4262-8D04-22D76391E3C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72052088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C2C93558-2A48-2B3D-DB5C-62B3B9E13A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ADE02864-3878-22F4-AE69-00E05D269AA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45B2D023-5D38-BC01-7D7B-E094C509050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0B70B17-684C-4F63-BB48-E2B60F37612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3068200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2300" y="1706563"/>
            <a:ext cx="7875588" cy="284638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2300" y="4579938"/>
            <a:ext cx="7875588" cy="1497012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4E4C55B9-9772-E007-AC30-087ED1A2C2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0768FE1A-C2E3-F168-645A-3C0FEF1FD0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9421D6B6-7897-757B-4FDC-57B5AF8E440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320A0AE-8505-425D-9B3B-FD5438EF69BF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519858626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5613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47938" y="1597025"/>
            <a:ext cx="1939925" cy="21907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5BB4A346-622B-3D31-E4A6-BBBAB26938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2413ADA3-9CF3-AE85-0A21-120F44376C7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9D7C67CB-2D23-D4C1-4ABD-97390287A3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A77CD2D-5C69-46E4-AAAF-10E12CD4A9A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428350568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74000" cy="1322388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677988"/>
            <a:ext cx="3862388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8650" y="2500313"/>
            <a:ext cx="3862388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1213" y="1677988"/>
            <a:ext cx="3881437" cy="82232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1213" y="2500313"/>
            <a:ext cx="3881437" cy="367665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Rectangle 1174">
            <a:extLst>
              <a:ext uri="{FF2B5EF4-FFF2-40B4-BE49-F238E27FC236}">
                <a16:creationId xmlns:a16="http://schemas.microsoft.com/office/drawing/2014/main" xmlns="" id="{B9E14B93-B0E6-C019-51C4-80FC8350B90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8" name="Rectangle 1175">
            <a:extLst>
              <a:ext uri="{FF2B5EF4-FFF2-40B4-BE49-F238E27FC236}">
                <a16:creationId xmlns:a16="http://schemas.microsoft.com/office/drawing/2014/main" xmlns="" id="{BEEC247D-422C-8B81-B36F-4986B441098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9" name="Rectangle 1176">
            <a:extLst>
              <a:ext uri="{FF2B5EF4-FFF2-40B4-BE49-F238E27FC236}">
                <a16:creationId xmlns:a16="http://schemas.microsoft.com/office/drawing/2014/main" xmlns="" id="{30C89CA7-4844-FFAB-1F96-2BEBD50C76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9058A1-B88F-4CAC-A237-AC64E3CEE5F8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70483313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Rectangle 1174">
            <a:extLst>
              <a:ext uri="{FF2B5EF4-FFF2-40B4-BE49-F238E27FC236}">
                <a16:creationId xmlns:a16="http://schemas.microsoft.com/office/drawing/2014/main" xmlns="" id="{C83803A8-AF74-F82F-1DD0-4CEED239384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5">
            <a:extLst>
              <a:ext uri="{FF2B5EF4-FFF2-40B4-BE49-F238E27FC236}">
                <a16:creationId xmlns:a16="http://schemas.microsoft.com/office/drawing/2014/main" xmlns="" id="{308F7333-DA94-2EDF-2EAC-36B3EB3026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6">
            <a:extLst>
              <a:ext uri="{FF2B5EF4-FFF2-40B4-BE49-F238E27FC236}">
                <a16:creationId xmlns:a16="http://schemas.microsoft.com/office/drawing/2014/main" xmlns="" id="{FBC8EE5A-31B1-7C9D-19D3-E97B790144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6E79A2F-546B-459C-9B1E-C78753761377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338497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74">
            <a:extLst>
              <a:ext uri="{FF2B5EF4-FFF2-40B4-BE49-F238E27FC236}">
                <a16:creationId xmlns:a16="http://schemas.microsoft.com/office/drawing/2014/main" xmlns="" id="{F2EBFA30-ADD1-A14A-6541-436626FAA1E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" name="Rectangle 1175">
            <a:extLst>
              <a:ext uri="{FF2B5EF4-FFF2-40B4-BE49-F238E27FC236}">
                <a16:creationId xmlns:a16="http://schemas.microsoft.com/office/drawing/2014/main" xmlns="" id="{EB3142CA-8191-3F70-1FFF-5C00981E474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4" name="Rectangle 1176">
            <a:extLst>
              <a:ext uri="{FF2B5EF4-FFF2-40B4-BE49-F238E27FC236}">
                <a16:creationId xmlns:a16="http://schemas.microsoft.com/office/drawing/2014/main" xmlns="" id="{D776FDD6-54A5-21C3-8ADA-4F0DBC45B86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210B7A0-75F8-4E55-A16D-C23FBD44FD15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55901898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B1898070-471D-8017-A16F-AE1FF7997B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A13C414F-EA2B-0676-64FE-3F58EDCAA58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50151E92-1EAF-82E2-EE25-F74E9CE038D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F15F7CD5-8E8A-43D8-A715-38AD619E92BC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235735206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455613"/>
            <a:ext cx="2944813" cy="159702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1438" y="985838"/>
            <a:ext cx="4621212" cy="48625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>
              <a:sym typeface="Arial" panose="020B0604020202020204" pitchFamily="34" charset="0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8650" y="2052638"/>
            <a:ext cx="2944813" cy="38036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Rectangle 1174">
            <a:extLst>
              <a:ext uri="{FF2B5EF4-FFF2-40B4-BE49-F238E27FC236}">
                <a16:creationId xmlns:a16="http://schemas.microsoft.com/office/drawing/2014/main" xmlns="" id="{E9A80C4D-BBC6-1EEA-B3DE-D852A808EC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5">
            <a:extLst>
              <a:ext uri="{FF2B5EF4-FFF2-40B4-BE49-F238E27FC236}">
                <a16:creationId xmlns:a16="http://schemas.microsoft.com/office/drawing/2014/main" xmlns="" id="{A0DC949A-86CC-8BC6-18E1-8DE4A02B08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7" name="Rectangle 1176">
            <a:extLst>
              <a:ext uri="{FF2B5EF4-FFF2-40B4-BE49-F238E27FC236}">
                <a16:creationId xmlns:a16="http://schemas.microsoft.com/office/drawing/2014/main" xmlns="" id="{01EFF118-D2F0-DC84-3B6D-F244B840FC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EB7FECA-CB78-41E3-8D8B-10E25307E43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174389480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4C1664B2-9CF8-75C6-D20C-B2AF4B61699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A32FE8FF-A59C-B68F-D517-27C7B5A56D4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04E0FA8A-358C-D11E-6580-1B2B2B915C9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9EB7FE8-FDC0-4FE9-9A14-8481D46B6260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3986904462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19875" y="269875"/>
            <a:ext cx="2055813" cy="35179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2438" y="269875"/>
            <a:ext cx="6015037" cy="35179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Rectangle 1174">
            <a:extLst>
              <a:ext uri="{FF2B5EF4-FFF2-40B4-BE49-F238E27FC236}">
                <a16:creationId xmlns:a16="http://schemas.microsoft.com/office/drawing/2014/main" xmlns="" id="{0BB4C678-F7BC-D957-58F8-438D2CB9846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5" name="Rectangle 1175">
            <a:extLst>
              <a:ext uri="{FF2B5EF4-FFF2-40B4-BE49-F238E27FC236}">
                <a16:creationId xmlns:a16="http://schemas.microsoft.com/office/drawing/2014/main" xmlns="" id="{4E886712-2D46-7AD7-62B0-49E2FDCE77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6" name="Rectangle 1176">
            <a:extLst>
              <a:ext uri="{FF2B5EF4-FFF2-40B4-BE49-F238E27FC236}">
                <a16:creationId xmlns:a16="http://schemas.microsoft.com/office/drawing/2014/main" xmlns="" id="{613E9BAB-BCA9-4CEE-B78A-A9B3732421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5DE9D1-E3C4-4828-90B1-E47A20C0635B}" type="slidenum">
              <a:rPr lang="en-US" altLang="ru-RU"/>
              <a:pPr/>
              <a:t>‹#›</a:t>
            </a:fld>
            <a:endParaRPr lang="en-US" altLang="ru-RU"/>
          </a:p>
        </p:txBody>
      </p:sp>
    </p:spTree>
    <p:extLst>
      <p:ext uri="{BB962C8B-B14F-4D97-AF65-F5344CB8AC3E}">
        <p14:creationId xmlns:p14="http://schemas.microsoft.com/office/powerpoint/2010/main" val="40096522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9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14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21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20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25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24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27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32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21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36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35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38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4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20.png"/><Relationship Id="rId18" Type="http://schemas.openxmlformats.org/officeDocument/2006/relationships/image" Target="../media/image6.png"/><Relationship Id="rId26" Type="http://schemas.openxmlformats.org/officeDocument/2006/relationships/image" Target="../media/image14.png"/><Relationship Id="rId3" Type="http://schemas.openxmlformats.org/officeDocument/2006/relationships/slideLayout" Target="../slideLayouts/slideLayout47.xml"/><Relationship Id="rId21" Type="http://schemas.openxmlformats.org/officeDocument/2006/relationships/image" Target="../media/image9.png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17" Type="http://schemas.openxmlformats.org/officeDocument/2006/relationships/image" Target="../media/image5.png"/><Relationship Id="rId25" Type="http://schemas.openxmlformats.org/officeDocument/2006/relationships/image" Target="../media/image13.png"/><Relationship Id="rId2" Type="http://schemas.openxmlformats.org/officeDocument/2006/relationships/slideLayout" Target="../slideLayouts/slideLayout46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29" Type="http://schemas.openxmlformats.org/officeDocument/2006/relationships/image" Target="../media/image17.png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24" Type="http://schemas.openxmlformats.org/officeDocument/2006/relationships/image" Target="../media/image12.png"/><Relationship Id="rId5" Type="http://schemas.openxmlformats.org/officeDocument/2006/relationships/slideLayout" Target="../slideLayouts/slideLayout49.xml"/><Relationship Id="rId15" Type="http://schemas.openxmlformats.org/officeDocument/2006/relationships/image" Target="../media/image3.png"/><Relationship Id="rId23" Type="http://schemas.openxmlformats.org/officeDocument/2006/relationships/image" Target="../media/image11.png"/><Relationship Id="rId28" Type="http://schemas.openxmlformats.org/officeDocument/2006/relationships/image" Target="../media/image16.png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image" Target="../media/image2.png"/><Relationship Id="rId22" Type="http://schemas.openxmlformats.org/officeDocument/2006/relationships/image" Target="../media/image10.png"/><Relationship Id="rId27" Type="http://schemas.openxmlformats.org/officeDocument/2006/relationships/image" Target="../media/image15.png"/><Relationship Id="rId30" Type="http://schemas.openxmlformats.org/officeDocument/2006/relationships/image" Target="../media/image18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4">
            <a:extLst>
              <a:ext uri="{FF2B5EF4-FFF2-40B4-BE49-F238E27FC236}">
                <a16:creationId xmlns:a16="http://schemas.microsoft.com/office/drawing/2014/main" xmlns="" id="{A0C21E19-DCBC-F834-321F-B965E34019E4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37663" cy="6843713"/>
            <a:chOff x="0" y="0"/>
            <a:chExt cx="5819" cy="4311"/>
          </a:xfrm>
        </p:grpSpPr>
        <p:grpSp>
          <p:nvGrpSpPr>
            <p:cNvPr id="2056" name="Group 5">
              <a:extLst>
                <a:ext uri="{FF2B5EF4-FFF2-40B4-BE49-F238E27FC236}">
                  <a16:creationId xmlns:a16="http://schemas.microsoft.com/office/drawing/2014/main" xmlns="" id="{847F34E5-8313-96FA-C091-3C95B2FAF7A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" y="260"/>
              <a:ext cx="5708" cy="3720"/>
              <a:chOff x="4" y="260"/>
              <a:chExt cx="5708" cy="3720"/>
            </a:xfrm>
          </p:grpSpPr>
          <p:grpSp>
            <p:nvGrpSpPr>
              <p:cNvPr id="2139" name="Group 6">
                <a:extLst>
                  <a:ext uri="{FF2B5EF4-FFF2-40B4-BE49-F238E27FC236}">
                    <a16:creationId xmlns:a16="http://schemas.microsoft.com/office/drawing/2014/main" xmlns="" id="{5939014B-7768-93F2-C383-81975EAAE0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" y="277"/>
                <a:ext cx="707" cy="552"/>
                <a:chOff x="4" y="277"/>
                <a:chExt cx="707" cy="552"/>
              </a:xfrm>
            </p:grpSpPr>
            <p:sp>
              <p:nvSpPr>
                <p:cNvPr id="2165" name="Freeform 7">
                  <a:extLst>
                    <a:ext uri="{FF2B5EF4-FFF2-40B4-BE49-F238E27FC236}">
                      <a16:creationId xmlns:a16="http://schemas.microsoft.com/office/drawing/2014/main" xmlns="" id="{A03B5664-3D22-2FD9-0978-1FA8E295CA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0" y="465"/>
                  <a:ext cx="57" cy="67"/>
                </a:xfrm>
                <a:custGeom>
                  <a:avLst/>
                  <a:gdLst>
                    <a:gd name="T0" fmla="*/ 0 w 56"/>
                    <a:gd name="T1" fmla="*/ 67 h 66"/>
                    <a:gd name="T2" fmla="*/ 0 w 56"/>
                    <a:gd name="T3" fmla="*/ 67 h 66"/>
                    <a:gd name="T4" fmla="*/ 2 w 56"/>
                    <a:gd name="T5" fmla="*/ 67 h 66"/>
                    <a:gd name="T6" fmla="*/ 2 w 56"/>
                    <a:gd name="T7" fmla="*/ 67 h 66"/>
                    <a:gd name="T8" fmla="*/ 2 w 56"/>
                    <a:gd name="T9" fmla="*/ 67 h 66"/>
                    <a:gd name="T10" fmla="*/ 6 w 56"/>
                    <a:gd name="T11" fmla="*/ 65 h 66"/>
                    <a:gd name="T12" fmla="*/ 49 w 56"/>
                    <a:gd name="T13" fmla="*/ 9 h 66"/>
                    <a:gd name="T14" fmla="*/ 49 w 56"/>
                    <a:gd name="T15" fmla="*/ 9 h 66"/>
                    <a:gd name="T16" fmla="*/ 54 w 56"/>
                    <a:gd name="T17" fmla="*/ 4 h 66"/>
                    <a:gd name="T18" fmla="*/ 57 w 56"/>
                    <a:gd name="T19" fmla="*/ 4 h 66"/>
                    <a:gd name="T20" fmla="*/ 57 w 56"/>
                    <a:gd name="T21" fmla="*/ 4 h 66"/>
                    <a:gd name="T22" fmla="*/ 57 w 56"/>
                    <a:gd name="T23" fmla="*/ 2 h 66"/>
                    <a:gd name="T24" fmla="*/ 54 w 56"/>
                    <a:gd name="T25" fmla="*/ 0 h 66"/>
                    <a:gd name="T26" fmla="*/ 54 w 56"/>
                    <a:gd name="T27" fmla="*/ 0 h 66"/>
                    <a:gd name="T28" fmla="*/ 54 w 56"/>
                    <a:gd name="T29" fmla="*/ 0 h 66"/>
                    <a:gd name="T30" fmla="*/ 52 w 56"/>
                    <a:gd name="T31" fmla="*/ 0 h 66"/>
                    <a:gd name="T32" fmla="*/ 49 w 56"/>
                    <a:gd name="T33" fmla="*/ 0 h 66"/>
                    <a:gd name="T34" fmla="*/ 47 w 56"/>
                    <a:gd name="T35" fmla="*/ 0 h 66"/>
                    <a:gd name="T36" fmla="*/ 44 w 56"/>
                    <a:gd name="T37" fmla="*/ 0 h 66"/>
                    <a:gd name="T38" fmla="*/ 44 w 56"/>
                    <a:gd name="T39" fmla="*/ 0 h 66"/>
                    <a:gd name="T40" fmla="*/ 42 w 56"/>
                    <a:gd name="T41" fmla="*/ 2 h 66"/>
                    <a:gd name="T42" fmla="*/ 42 w 56"/>
                    <a:gd name="T43" fmla="*/ 2 h 66"/>
                    <a:gd name="T44" fmla="*/ 42 w 56"/>
                    <a:gd name="T45" fmla="*/ 2 h 66"/>
                    <a:gd name="T46" fmla="*/ 42 w 56"/>
                    <a:gd name="T47" fmla="*/ 4 h 66"/>
                    <a:gd name="T48" fmla="*/ 42 w 56"/>
                    <a:gd name="T49" fmla="*/ 6 h 66"/>
                    <a:gd name="T50" fmla="*/ 0 w 56"/>
                    <a:gd name="T51" fmla="*/ 65 h 66"/>
                    <a:gd name="T52" fmla="*/ 0 w 56"/>
                    <a:gd name="T53" fmla="*/ 65 h 66"/>
                    <a:gd name="T54" fmla="*/ 0 w 56"/>
                    <a:gd name="T55" fmla="*/ 67 h 66"/>
                    <a:gd name="T56" fmla="*/ 0 w 56"/>
                    <a:gd name="T57" fmla="*/ 67 h 66"/>
                    <a:gd name="T58" fmla="*/ 0 w 56"/>
                    <a:gd name="T59" fmla="*/ 67 h 6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6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2" y="66"/>
                      </a:lnTo>
                      <a:lnTo>
                        <a:pt x="6" y="64"/>
                      </a:lnTo>
                      <a:lnTo>
                        <a:pt x="48" y="9"/>
                      </a:lnTo>
                      <a:lnTo>
                        <a:pt x="53" y="4"/>
                      </a:lnTo>
                      <a:lnTo>
                        <a:pt x="56" y="4"/>
                      </a:lnTo>
                      <a:lnTo>
                        <a:pt x="56" y="2"/>
                      </a:lnTo>
                      <a:lnTo>
                        <a:pt x="53" y="0"/>
                      </a:lnTo>
                      <a:lnTo>
                        <a:pt x="51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3" y="0"/>
                      </a:lnTo>
                      <a:lnTo>
                        <a:pt x="41" y="2"/>
                      </a:lnTo>
                      <a:lnTo>
                        <a:pt x="41" y="4"/>
                      </a:lnTo>
                      <a:lnTo>
                        <a:pt x="41" y="6"/>
                      </a:lnTo>
                      <a:lnTo>
                        <a:pt x="0" y="64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66" name="Freeform 8">
                  <a:extLst>
                    <a:ext uri="{FF2B5EF4-FFF2-40B4-BE49-F238E27FC236}">
                      <a16:creationId xmlns:a16="http://schemas.microsoft.com/office/drawing/2014/main" xmlns="" id="{0AB606BC-148A-90C4-AAFE-208CE6E477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1" y="54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67" name="Freeform 9">
                  <a:extLst>
                    <a:ext uri="{FF2B5EF4-FFF2-40B4-BE49-F238E27FC236}">
                      <a16:creationId xmlns:a16="http://schemas.microsoft.com/office/drawing/2014/main" xmlns="" id="{F241D330-DEDE-6DC9-E880-620F4AF40B5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6" y="497"/>
                  <a:ext cx="59" cy="67"/>
                </a:xfrm>
                <a:custGeom>
                  <a:avLst/>
                  <a:gdLst>
                    <a:gd name="T0" fmla="*/ 0 w 58"/>
                    <a:gd name="T1" fmla="*/ 67 h 66"/>
                    <a:gd name="T2" fmla="*/ 0 w 58"/>
                    <a:gd name="T3" fmla="*/ 67 h 66"/>
                    <a:gd name="T4" fmla="*/ 1 w 58"/>
                    <a:gd name="T5" fmla="*/ 67 h 66"/>
                    <a:gd name="T6" fmla="*/ 2 w 58"/>
                    <a:gd name="T7" fmla="*/ 67 h 66"/>
                    <a:gd name="T8" fmla="*/ 52 w 58"/>
                    <a:gd name="T9" fmla="*/ 9 h 66"/>
                    <a:gd name="T10" fmla="*/ 52 w 58"/>
                    <a:gd name="T11" fmla="*/ 9 h 66"/>
                    <a:gd name="T12" fmla="*/ 54 w 58"/>
                    <a:gd name="T13" fmla="*/ 7 h 66"/>
                    <a:gd name="T14" fmla="*/ 55 w 58"/>
                    <a:gd name="T15" fmla="*/ 7 h 66"/>
                    <a:gd name="T16" fmla="*/ 55 w 58"/>
                    <a:gd name="T17" fmla="*/ 7 h 66"/>
                    <a:gd name="T18" fmla="*/ 57 w 58"/>
                    <a:gd name="T19" fmla="*/ 6 h 66"/>
                    <a:gd name="T20" fmla="*/ 58 w 58"/>
                    <a:gd name="T21" fmla="*/ 4 h 66"/>
                    <a:gd name="T22" fmla="*/ 58 w 58"/>
                    <a:gd name="T23" fmla="*/ 4 h 66"/>
                    <a:gd name="T24" fmla="*/ 59 w 58"/>
                    <a:gd name="T25" fmla="*/ 2 h 66"/>
                    <a:gd name="T26" fmla="*/ 59 w 58"/>
                    <a:gd name="T27" fmla="*/ 0 h 66"/>
                    <a:gd name="T28" fmla="*/ 58 w 58"/>
                    <a:gd name="T29" fmla="*/ 0 h 66"/>
                    <a:gd name="T30" fmla="*/ 57 w 58"/>
                    <a:gd name="T31" fmla="*/ 0 h 66"/>
                    <a:gd name="T32" fmla="*/ 57 w 58"/>
                    <a:gd name="T33" fmla="*/ 0 h 66"/>
                    <a:gd name="T34" fmla="*/ 57 w 58"/>
                    <a:gd name="T35" fmla="*/ 0 h 66"/>
                    <a:gd name="T36" fmla="*/ 55 w 58"/>
                    <a:gd name="T37" fmla="*/ 0 h 66"/>
                    <a:gd name="T38" fmla="*/ 53 w 58"/>
                    <a:gd name="T39" fmla="*/ 0 h 66"/>
                    <a:gd name="T40" fmla="*/ 53 w 58"/>
                    <a:gd name="T41" fmla="*/ 0 h 66"/>
                    <a:gd name="T42" fmla="*/ 53 w 58"/>
                    <a:gd name="T43" fmla="*/ 0 h 66"/>
                    <a:gd name="T44" fmla="*/ 49 w 58"/>
                    <a:gd name="T45" fmla="*/ 6 h 66"/>
                    <a:gd name="T46" fmla="*/ 2 w 58"/>
                    <a:gd name="T47" fmla="*/ 63 h 66"/>
                    <a:gd name="T48" fmla="*/ 2 w 58"/>
                    <a:gd name="T49" fmla="*/ 63 h 66"/>
                    <a:gd name="T50" fmla="*/ 0 w 58"/>
                    <a:gd name="T51" fmla="*/ 67 h 66"/>
                    <a:gd name="T52" fmla="*/ 0 w 58"/>
                    <a:gd name="T53" fmla="*/ 67 h 66"/>
                    <a:gd name="T54" fmla="*/ 0 w 58"/>
                    <a:gd name="T55" fmla="*/ 67 h 66"/>
                    <a:gd name="T56" fmla="*/ 0 w 58"/>
                    <a:gd name="T57" fmla="*/ 67 h 66"/>
                    <a:gd name="T58" fmla="*/ 0 w 58"/>
                    <a:gd name="T59" fmla="*/ 67 h 66"/>
                    <a:gd name="T60" fmla="*/ 0 w 58"/>
                    <a:gd name="T61" fmla="*/ 67 h 6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58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1" y="66"/>
                      </a:lnTo>
                      <a:lnTo>
                        <a:pt x="2" y="66"/>
                      </a:lnTo>
                      <a:lnTo>
                        <a:pt x="51" y="9"/>
                      </a:lnTo>
                      <a:lnTo>
                        <a:pt x="53" y="7"/>
                      </a:lnTo>
                      <a:lnTo>
                        <a:pt x="54" y="7"/>
                      </a:lnTo>
                      <a:lnTo>
                        <a:pt x="56" y="6"/>
                      </a:lnTo>
                      <a:lnTo>
                        <a:pt x="57" y="4"/>
                      </a:lnTo>
                      <a:lnTo>
                        <a:pt x="58" y="2"/>
                      </a:lnTo>
                      <a:lnTo>
                        <a:pt x="58" y="0"/>
                      </a:lnTo>
                      <a:lnTo>
                        <a:pt x="57" y="0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8" y="6"/>
                      </a:lnTo>
                      <a:lnTo>
                        <a:pt x="2" y="62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68" name="Picture 10">
                  <a:extLst>
                    <a:ext uri="{FF2B5EF4-FFF2-40B4-BE49-F238E27FC236}">
                      <a16:creationId xmlns:a16="http://schemas.microsoft.com/office/drawing/2014/main" xmlns="" id="{92743F71-3BB7-762B-E347-E9835C5884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" y="277"/>
                  <a:ext cx="707" cy="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40" name="Group 11">
                <a:extLst>
                  <a:ext uri="{FF2B5EF4-FFF2-40B4-BE49-F238E27FC236}">
                    <a16:creationId xmlns:a16="http://schemas.microsoft.com/office/drawing/2014/main" xmlns="" id="{C8E157CC-0297-1ABD-0198-2BE97816F03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8" y="1048"/>
                <a:ext cx="626" cy="513"/>
                <a:chOff x="218" y="1048"/>
                <a:chExt cx="626" cy="513"/>
              </a:xfrm>
            </p:grpSpPr>
            <p:sp>
              <p:nvSpPr>
                <p:cNvPr id="2161" name="Freeform 12">
                  <a:extLst>
                    <a:ext uri="{FF2B5EF4-FFF2-40B4-BE49-F238E27FC236}">
                      <a16:creationId xmlns:a16="http://schemas.microsoft.com/office/drawing/2014/main" xmlns="" id="{03F63521-FD17-24B3-9CC1-CB4D7A88B4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3" y="1231"/>
                  <a:ext cx="43" cy="53"/>
                </a:xfrm>
                <a:custGeom>
                  <a:avLst/>
                  <a:gdLst>
                    <a:gd name="T0" fmla="*/ 43 w 43"/>
                    <a:gd name="T1" fmla="*/ 53 h 52"/>
                    <a:gd name="T2" fmla="*/ 43 w 43"/>
                    <a:gd name="T3" fmla="*/ 53 h 52"/>
                    <a:gd name="T4" fmla="*/ 43 w 43"/>
                    <a:gd name="T5" fmla="*/ 53 h 52"/>
                    <a:gd name="T6" fmla="*/ 43 w 43"/>
                    <a:gd name="T7" fmla="*/ 53 h 52"/>
                    <a:gd name="T8" fmla="*/ 43 w 43"/>
                    <a:gd name="T9" fmla="*/ 53 h 52"/>
                    <a:gd name="T10" fmla="*/ 39 w 43"/>
                    <a:gd name="T11" fmla="*/ 51 h 52"/>
                    <a:gd name="T12" fmla="*/ 6 w 43"/>
                    <a:gd name="T13" fmla="*/ 5 h 52"/>
                    <a:gd name="T14" fmla="*/ 6 w 43"/>
                    <a:gd name="T15" fmla="*/ 5 h 52"/>
                    <a:gd name="T16" fmla="*/ 4 w 43"/>
                    <a:gd name="T17" fmla="*/ 2 h 52"/>
                    <a:gd name="T18" fmla="*/ 4 w 43"/>
                    <a:gd name="T19" fmla="*/ 2 h 52"/>
                    <a:gd name="T20" fmla="*/ 2 w 43"/>
                    <a:gd name="T21" fmla="*/ 0 h 52"/>
                    <a:gd name="T22" fmla="*/ 0 w 43"/>
                    <a:gd name="T23" fmla="*/ 0 h 52"/>
                    <a:gd name="T24" fmla="*/ 0 w 43"/>
                    <a:gd name="T25" fmla="*/ 0 h 52"/>
                    <a:gd name="T26" fmla="*/ 0 w 43"/>
                    <a:gd name="T27" fmla="*/ 0 h 52"/>
                    <a:gd name="T28" fmla="*/ 0 w 43"/>
                    <a:gd name="T29" fmla="*/ 0 h 52"/>
                    <a:gd name="T30" fmla="*/ 0 w 43"/>
                    <a:gd name="T31" fmla="*/ 1 h 52"/>
                    <a:gd name="T32" fmla="*/ 0 w 43"/>
                    <a:gd name="T33" fmla="*/ 2 h 52"/>
                    <a:gd name="T34" fmla="*/ 0 w 43"/>
                    <a:gd name="T35" fmla="*/ 2 h 52"/>
                    <a:gd name="T36" fmla="*/ 0 w 43"/>
                    <a:gd name="T37" fmla="*/ 4 h 52"/>
                    <a:gd name="T38" fmla="*/ 2 w 43"/>
                    <a:gd name="T39" fmla="*/ 4 h 52"/>
                    <a:gd name="T40" fmla="*/ 2 w 43"/>
                    <a:gd name="T41" fmla="*/ 4 h 52"/>
                    <a:gd name="T42" fmla="*/ 2 w 43"/>
                    <a:gd name="T43" fmla="*/ 5 h 52"/>
                    <a:gd name="T44" fmla="*/ 4 w 43"/>
                    <a:gd name="T45" fmla="*/ 8 h 52"/>
                    <a:gd name="T46" fmla="*/ 39 w 43"/>
                    <a:gd name="T47" fmla="*/ 53 h 52"/>
                    <a:gd name="T48" fmla="*/ 39 w 43"/>
                    <a:gd name="T49" fmla="*/ 53 h 52"/>
                    <a:gd name="T50" fmla="*/ 41 w 43"/>
                    <a:gd name="T51" fmla="*/ 53 h 52"/>
                    <a:gd name="T52" fmla="*/ 43 w 43"/>
                    <a:gd name="T53" fmla="*/ 53 h 52"/>
                    <a:gd name="T54" fmla="*/ 43 w 43"/>
                    <a:gd name="T55" fmla="*/ 53 h 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43" h="52">
                      <a:moveTo>
                        <a:pt x="43" y="52"/>
                      </a:moveTo>
                      <a:lnTo>
                        <a:pt x="43" y="52"/>
                      </a:lnTo>
                      <a:lnTo>
                        <a:pt x="39" y="50"/>
                      </a:lnTo>
                      <a:lnTo>
                        <a:pt x="6" y="5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5"/>
                      </a:lnTo>
                      <a:lnTo>
                        <a:pt x="4" y="8"/>
                      </a:lnTo>
                      <a:lnTo>
                        <a:pt x="39" y="52"/>
                      </a:lnTo>
                      <a:lnTo>
                        <a:pt x="41" y="52"/>
                      </a:lnTo>
                      <a:lnTo>
                        <a:pt x="43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62" name="Freeform 13">
                  <a:extLst>
                    <a:ext uri="{FF2B5EF4-FFF2-40B4-BE49-F238E27FC236}">
                      <a16:creationId xmlns:a16="http://schemas.microsoft.com/office/drawing/2014/main" xmlns="" id="{00F2CCFE-57F9-5C15-CC88-85569E37705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" y="127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63" name="Freeform 14">
                  <a:extLst>
                    <a:ext uri="{FF2B5EF4-FFF2-40B4-BE49-F238E27FC236}">
                      <a16:creationId xmlns:a16="http://schemas.microsoft.com/office/drawing/2014/main" xmlns="" id="{A41D6FAB-A0B4-1F12-924F-43AD7396CE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0" y="1209"/>
                  <a:ext cx="43" cy="53"/>
                </a:xfrm>
                <a:custGeom>
                  <a:avLst/>
                  <a:gdLst>
                    <a:gd name="T0" fmla="*/ 36 w 42"/>
                    <a:gd name="T1" fmla="*/ 53 h 52"/>
                    <a:gd name="T2" fmla="*/ 36 w 42"/>
                    <a:gd name="T3" fmla="*/ 53 h 52"/>
                    <a:gd name="T4" fmla="*/ 36 w 42"/>
                    <a:gd name="T5" fmla="*/ 52 h 52"/>
                    <a:gd name="T6" fmla="*/ 43 w 42"/>
                    <a:gd name="T7" fmla="*/ 51 h 52"/>
                    <a:gd name="T8" fmla="*/ 23 w 42"/>
                    <a:gd name="T9" fmla="*/ 5 h 52"/>
                    <a:gd name="T10" fmla="*/ 23 w 42"/>
                    <a:gd name="T11" fmla="*/ 5 h 52"/>
                    <a:gd name="T12" fmla="*/ 23 w 42"/>
                    <a:gd name="T13" fmla="*/ 4 h 52"/>
                    <a:gd name="T14" fmla="*/ 23 w 42"/>
                    <a:gd name="T15" fmla="*/ 2 h 52"/>
                    <a:gd name="T16" fmla="*/ 23 w 42"/>
                    <a:gd name="T17" fmla="*/ 2 h 52"/>
                    <a:gd name="T18" fmla="*/ 23 w 42"/>
                    <a:gd name="T19" fmla="*/ 1 h 52"/>
                    <a:gd name="T20" fmla="*/ 23 w 42"/>
                    <a:gd name="T21" fmla="*/ 0 h 52"/>
                    <a:gd name="T22" fmla="*/ 23 w 42"/>
                    <a:gd name="T23" fmla="*/ 0 h 52"/>
                    <a:gd name="T24" fmla="*/ 17 w 42"/>
                    <a:gd name="T25" fmla="*/ 0 h 52"/>
                    <a:gd name="T26" fmla="*/ 17 w 42"/>
                    <a:gd name="T27" fmla="*/ 0 h 52"/>
                    <a:gd name="T28" fmla="*/ 11 w 42"/>
                    <a:gd name="T29" fmla="*/ 0 h 52"/>
                    <a:gd name="T30" fmla="*/ 5 w 42"/>
                    <a:gd name="T31" fmla="*/ 0 h 52"/>
                    <a:gd name="T32" fmla="*/ 5 w 42"/>
                    <a:gd name="T33" fmla="*/ 0 h 52"/>
                    <a:gd name="T34" fmla="*/ 0 w 42"/>
                    <a:gd name="T35" fmla="*/ 2 h 52"/>
                    <a:gd name="T36" fmla="*/ 0 w 42"/>
                    <a:gd name="T37" fmla="*/ 4 h 52"/>
                    <a:gd name="T38" fmla="*/ 0 w 42"/>
                    <a:gd name="T39" fmla="*/ 4 h 52"/>
                    <a:gd name="T40" fmla="*/ 0 w 42"/>
                    <a:gd name="T41" fmla="*/ 8 h 52"/>
                    <a:gd name="T42" fmla="*/ 29 w 42"/>
                    <a:gd name="T43" fmla="*/ 51 h 52"/>
                    <a:gd name="T44" fmla="*/ 29 w 42"/>
                    <a:gd name="T45" fmla="*/ 51 h 52"/>
                    <a:gd name="T46" fmla="*/ 29 w 42"/>
                    <a:gd name="T47" fmla="*/ 53 h 52"/>
                    <a:gd name="T48" fmla="*/ 29 w 42"/>
                    <a:gd name="T49" fmla="*/ 53 h 52"/>
                    <a:gd name="T50" fmla="*/ 29 w 42"/>
                    <a:gd name="T51" fmla="*/ 53 h 52"/>
                    <a:gd name="T52" fmla="*/ 29 w 42"/>
                    <a:gd name="T53" fmla="*/ 53 h 52"/>
                    <a:gd name="T54" fmla="*/ 36 w 42"/>
                    <a:gd name="T55" fmla="*/ 53 h 52"/>
                    <a:gd name="T56" fmla="*/ 36 w 42"/>
                    <a:gd name="T57" fmla="*/ 53 h 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2" h="52">
                      <a:moveTo>
                        <a:pt x="35" y="52"/>
                      </a:moveTo>
                      <a:lnTo>
                        <a:pt x="35" y="52"/>
                      </a:lnTo>
                      <a:lnTo>
                        <a:pt x="35" y="51"/>
                      </a:lnTo>
                      <a:lnTo>
                        <a:pt x="42" y="50"/>
                      </a:lnTo>
                      <a:lnTo>
                        <a:pt x="22" y="5"/>
                      </a:lnTo>
                      <a:lnTo>
                        <a:pt x="22" y="4"/>
                      </a:lnTo>
                      <a:lnTo>
                        <a:pt x="22" y="2"/>
                      </a:lnTo>
                      <a:lnTo>
                        <a:pt x="22" y="1"/>
                      </a:lnTo>
                      <a:lnTo>
                        <a:pt x="22" y="0"/>
                      </a:lnTo>
                      <a:lnTo>
                        <a:pt x="17" y="0"/>
                      </a:lnTo>
                      <a:lnTo>
                        <a:pt x="11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28" y="50"/>
                      </a:lnTo>
                      <a:lnTo>
                        <a:pt x="28" y="52"/>
                      </a:lnTo>
                      <a:lnTo>
                        <a:pt x="35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64" name="Picture 15">
                  <a:extLst>
                    <a:ext uri="{FF2B5EF4-FFF2-40B4-BE49-F238E27FC236}">
                      <a16:creationId xmlns:a16="http://schemas.microsoft.com/office/drawing/2014/main" xmlns="" id="{96A6EC03-A099-F85D-16A7-ECF7DD1C250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8" y="1048"/>
                  <a:ext cx="626" cy="5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41" name="Group 16">
                <a:extLst>
                  <a:ext uri="{FF2B5EF4-FFF2-40B4-BE49-F238E27FC236}">
                    <a16:creationId xmlns:a16="http://schemas.microsoft.com/office/drawing/2014/main" xmlns="" id="{EBA4845A-09C6-892A-54BD-DD073222547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2" y="2868"/>
                <a:ext cx="690" cy="584"/>
                <a:chOff x="242" y="2868"/>
                <a:chExt cx="690" cy="584"/>
              </a:xfrm>
            </p:grpSpPr>
            <p:sp>
              <p:nvSpPr>
                <p:cNvPr id="2157" name="Freeform 20">
                  <a:extLst>
                    <a:ext uri="{FF2B5EF4-FFF2-40B4-BE49-F238E27FC236}">
                      <a16:creationId xmlns:a16="http://schemas.microsoft.com/office/drawing/2014/main" xmlns="" id="{283F80E7-2E9F-47D6-53FA-032CCD206D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" y="3067"/>
                  <a:ext cx="51" cy="65"/>
                </a:xfrm>
                <a:custGeom>
                  <a:avLst/>
                  <a:gdLst>
                    <a:gd name="T0" fmla="*/ 50 w 50"/>
                    <a:gd name="T1" fmla="*/ 65 h 65"/>
                    <a:gd name="T2" fmla="*/ 50 w 50"/>
                    <a:gd name="T3" fmla="*/ 65 h 65"/>
                    <a:gd name="T4" fmla="*/ 50 w 50"/>
                    <a:gd name="T5" fmla="*/ 63 h 65"/>
                    <a:gd name="T6" fmla="*/ 51 w 50"/>
                    <a:gd name="T7" fmla="*/ 63 h 65"/>
                    <a:gd name="T8" fmla="*/ 51 w 50"/>
                    <a:gd name="T9" fmla="*/ 63 h 65"/>
                    <a:gd name="T10" fmla="*/ 48 w 50"/>
                    <a:gd name="T11" fmla="*/ 60 h 65"/>
                    <a:gd name="T12" fmla="*/ 7 w 50"/>
                    <a:gd name="T13" fmla="*/ 6 h 65"/>
                    <a:gd name="T14" fmla="*/ 7 w 50"/>
                    <a:gd name="T15" fmla="*/ 6 h 65"/>
                    <a:gd name="T16" fmla="*/ 4 w 50"/>
                    <a:gd name="T17" fmla="*/ 2 h 65"/>
                    <a:gd name="T18" fmla="*/ 4 w 50"/>
                    <a:gd name="T19" fmla="*/ 2 h 65"/>
                    <a:gd name="T20" fmla="*/ 4 w 50"/>
                    <a:gd name="T21" fmla="*/ 2 h 65"/>
                    <a:gd name="T22" fmla="*/ 2 w 50"/>
                    <a:gd name="T23" fmla="*/ 0 h 65"/>
                    <a:gd name="T24" fmla="*/ 0 w 50"/>
                    <a:gd name="T25" fmla="*/ 0 h 65"/>
                    <a:gd name="T26" fmla="*/ 0 w 50"/>
                    <a:gd name="T27" fmla="*/ 0 h 65"/>
                    <a:gd name="T28" fmla="*/ 0 w 50"/>
                    <a:gd name="T29" fmla="*/ 0 h 65"/>
                    <a:gd name="T30" fmla="*/ 0 w 50"/>
                    <a:gd name="T31" fmla="*/ 0 h 65"/>
                    <a:gd name="T32" fmla="*/ 0 w 50"/>
                    <a:gd name="T33" fmla="*/ 0 h 65"/>
                    <a:gd name="T34" fmla="*/ 0 w 50"/>
                    <a:gd name="T35" fmla="*/ 2 h 65"/>
                    <a:gd name="T36" fmla="*/ 0 w 50"/>
                    <a:gd name="T37" fmla="*/ 2 h 65"/>
                    <a:gd name="T38" fmla="*/ 0 w 50"/>
                    <a:gd name="T39" fmla="*/ 4 h 65"/>
                    <a:gd name="T40" fmla="*/ 2 w 50"/>
                    <a:gd name="T41" fmla="*/ 5 h 65"/>
                    <a:gd name="T42" fmla="*/ 2 w 50"/>
                    <a:gd name="T43" fmla="*/ 5 h 65"/>
                    <a:gd name="T44" fmla="*/ 4 w 50"/>
                    <a:gd name="T45" fmla="*/ 6 h 65"/>
                    <a:gd name="T46" fmla="*/ 4 w 50"/>
                    <a:gd name="T47" fmla="*/ 7 h 65"/>
                    <a:gd name="T48" fmla="*/ 47 w 50"/>
                    <a:gd name="T49" fmla="*/ 62 h 65"/>
                    <a:gd name="T50" fmla="*/ 47 w 50"/>
                    <a:gd name="T51" fmla="*/ 62 h 65"/>
                    <a:gd name="T52" fmla="*/ 50 w 50"/>
                    <a:gd name="T53" fmla="*/ 65 h 65"/>
                    <a:gd name="T54" fmla="*/ 50 w 50"/>
                    <a:gd name="T55" fmla="*/ 65 h 65"/>
                    <a:gd name="T56" fmla="*/ 50 w 50"/>
                    <a:gd name="T57" fmla="*/ 65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65">
                      <a:moveTo>
                        <a:pt x="49" y="65"/>
                      </a:moveTo>
                      <a:lnTo>
                        <a:pt x="49" y="65"/>
                      </a:lnTo>
                      <a:lnTo>
                        <a:pt x="49" y="63"/>
                      </a:lnTo>
                      <a:lnTo>
                        <a:pt x="50" y="63"/>
                      </a:lnTo>
                      <a:lnTo>
                        <a:pt x="47" y="60"/>
                      </a:lnTo>
                      <a:lnTo>
                        <a:pt x="7" y="6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4" y="7"/>
                      </a:lnTo>
                      <a:lnTo>
                        <a:pt x="46" y="62"/>
                      </a:lnTo>
                      <a:lnTo>
                        <a:pt x="49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8" name="Freeform 21">
                  <a:extLst>
                    <a:ext uri="{FF2B5EF4-FFF2-40B4-BE49-F238E27FC236}">
                      <a16:creationId xmlns:a16="http://schemas.microsoft.com/office/drawing/2014/main" xmlns="" id="{381CE966-8679-508A-C427-C96B46614C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6" y="311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9" name="Freeform 22">
                  <a:extLst>
                    <a:ext uri="{FF2B5EF4-FFF2-40B4-BE49-F238E27FC236}">
                      <a16:creationId xmlns:a16="http://schemas.microsoft.com/office/drawing/2014/main" xmlns="" id="{F9A752FA-2BF9-BE2A-19DF-B400E9114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" y="3042"/>
                  <a:ext cx="50" cy="66"/>
                </a:xfrm>
                <a:custGeom>
                  <a:avLst/>
                  <a:gdLst>
                    <a:gd name="T0" fmla="*/ 11 w 49"/>
                    <a:gd name="T1" fmla="*/ 65 h 65"/>
                    <a:gd name="T2" fmla="*/ 11 w 49"/>
                    <a:gd name="T3" fmla="*/ 65 h 65"/>
                    <a:gd name="T4" fmla="*/ 11 w 49"/>
                    <a:gd name="T5" fmla="*/ 65 h 65"/>
                    <a:gd name="T6" fmla="*/ 11 w 49"/>
                    <a:gd name="T7" fmla="*/ 62 h 65"/>
                    <a:gd name="T8" fmla="*/ 36 w 49"/>
                    <a:gd name="T9" fmla="*/ 6 h 65"/>
                    <a:gd name="T10" fmla="*/ 36 w 49"/>
                    <a:gd name="T11" fmla="*/ 6 h 65"/>
                    <a:gd name="T12" fmla="*/ 43 w 49"/>
                    <a:gd name="T13" fmla="*/ 4 h 65"/>
                    <a:gd name="T14" fmla="*/ 50 w 49"/>
                    <a:gd name="T15" fmla="*/ 4 h 65"/>
                    <a:gd name="T16" fmla="*/ 50 w 49"/>
                    <a:gd name="T17" fmla="*/ 4 h 65"/>
                    <a:gd name="T18" fmla="*/ 50 w 49"/>
                    <a:gd name="T19" fmla="*/ 2 h 65"/>
                    <a:gd name="T20" fmla="*/ 50 w 49"/>
                    <a:gd name="T21" fmla="*/ 0 h 65"/>
                    <a:gd name="T22" fmla="*/ 50 w 49"/>
                    <a:gd name="T23" fmla="*/ 0 h 65"/>
                    <a:gd name="T24" fmla="*/ 43 w 49"/>
                    <a:gd name="T25" fmla="*/ 0 h 65"/>
                    <a:gd name="T26" fmla="*/ 36 w 49"/>
                    <a:gd name="T27" fmla="*/ 0 h 65"/>
                    <a:gd name="T28" fmla="*/ 29 w 49"/>
                    <a:gd name="T29" fmla="*/ 0 h 65"/>
                    <a:gd name="T30" fmla="*/ 24 w 49"/>
                    <a:gd name="T31" fmla="*/ 0 h 65"/>
                    <a:gd name="T32" fmla="*/ 24 w 49"/>
                    <a:gd name="T33" fmla="*/ 0 h 65"/>
                    <a:gd name="T34" fmla="*/ 17 w 49"/>
                    <a:gd name="T35" fmla="*/ 2 h 65"/>
                    <a:gd name="T36" fmla="*/ 11 w 49"/>
                    <a:gd name="T37" fmla="*/ 4 h 65"/>
                    <a:gd name="T38" fmla="*/ 11 w 49"/>
                    <a:gd name="T39" fmla="*/ 4 h 65"/>
                    <a:gd name="T40" fmla="*/ 11 w 49"/>
                    <a:gd name="T41" fmla="*/ 4 h 65"/>
                    <a:gd name="T42" fmla="*/ 11 w 49"/>
                    <a:gd name="T43" fmla="*/ 9 h 65"/>
                    <a:gd name="T44" fmla="*/ 0 w 49"/>
                    <a:gd name="T45" fmla="*/ 62 h 65"/>
                    <a:gd name="T46" fmla="*/ 0 w 49"/>
                    <a:gd name="T47" fmla="*/ 62 h 65"/>
                    <a:gd name="T48" fmla="*/ 5 w 49"/>
                    <a:gd name="T49" fmla="*/ 65 h 65"/>
                    <a:gd name="T50" fmla="*/ 5 w 49"/>
                    <a:gd name="T51" fmla="*/ 65 h 65"/>
                    <a:gd name="T52" fmla="*/ 5 w 49"/>
                    <a:gd name="T53" fmla="*/ 66 h 65"/>
                    <a:gd name="T54" fmla="*/ 5 w 49"/>
                    <a:gd name="T55" fmla="*/ 66 h 65"/>
                    <a:gd name="T56" fmla="*/ 11 w 49"/>
                    <a:gd name="T57" fmla="*/ 65 h 65"/>
                    <a:gd name="T58" fmla="*/ 11 w 49"/>
                    <a:gd name="T59" fmla="*/ 65 h 6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49" h="65">
                      <a:moveTo>
                        <a:pt x="11" y="64"/>
                      </a:moveTo>
                      <a:lnTo>
                        <a:pt x="11" y="64"/>
                      </a:lnTo>
                      <a:lnTo>
                        <a:pt x="11" y="61"/>
                      </a:lnTo>
                      <a:lnTo>
                        <a:pt x="35" y="6"/>
                      </a:lnTo>
                      <a:lnTo>
                        <a:pt x="42" y="4"/>
                      </a:lnTo>
                      <a:lnTo>
                        <a:pt x="49" y="4"/>
                      </a:lnTo>
                      <a:lnTo>
                        <a:pt x="49" y="2"/>
                      </a:lnTo>
                      <a:lnTo>
                        <a:pt x="49" y="0"/>
                      </a:lnTo>
                      <a:lnTo>
                        <a:pt x="42" y="0"/>
                      </a:lnTo>
                      <a:lnTo>
                        <a:pt x="35" y="0"/>
                      </a:lnTo>
                      <a:lnTo>
                        <a:pt x="28" y="0"/>
                      </a:lnTo>
                      <a:lnTo>
                        <a:pt x="24" y="0"/>
                      </a:lnTo>
                      <a:lnTo>
                        <a:pt x="17" y="2"/>
                      </a:lnTo>
                      <a:lnTo>
                        <a:pt x="11" y="4"/>
                      </a:lnTo>
                      <a:lnTo>
                        <a:pt x="11" y="9"/>
                      </a:lnTo>
                      <a:lnTo>
                        <a:pt x="0" y="61"/>
                      </a:lnTo>
                      <a:lnTo>
                        <a:pt x="5" y="64"/>
                      </a:lnTo>
                      <a:lnTo>
                        <a:pt x="5" y="65"/>
                      </a:lnTo>
                      <a:lnTo>
                        <a:pt x="11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60" name="Picture 23">
                  <a:extLst>
                    <a:ext uri="{FF2B5EF4-FFF2-40B4-BE49-F238E27FC236}">
                      <a16:creationId xmlns:a16="http://schemas.microsoft.com/office/drawing/2014/main" xmlns="" id="{AD73DE11-F74D-C3A4-4A24-B3DDD238AC4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2" y="2868"/>
                  <a:ext cx="690" cy="58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42" name="Group 24">
                <a:extLst>
                  <a:ext uri="{FF2B5EF4-FFF2-40B4-BE49-F238E27FC236}">
                    <a16:creationId xmlns:a16="http://schemas.microsoft.com/office/drawing/2014/main" xmlns="" id="{2FB4F41F-73D3-9B91-23F8-E92B55E6EA5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4" y="260"/>
                <a:ext cx="868" cy="739"/>
                <a:chOff x="4844" y="260"/>
                <a:chExt cx="868" cy="739"/>
              </a:xfrm>
            </p:grpSpPr>
            <p:sp>
              <p:nvSpPr>
                <p:cNvPr id="2153" name="Freeform 25">
                  <a:extLst>
                    <a:ext uri="{FF2B5EF4-FFF2-40B4-BE49-F238E27FC236}">
                      <a16:creationId xmlns:a16="http://schemas.microsoft.com/office/drawing/2014/main" xmlns="" id="{DA87C8F5-3099-EA3E-5269-021D8D3465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48" y="505"/>
                  <a:ext cx="66" cy="87"/>
                </a:xfrm>
                <a:custGeom>
                  <a:avLst/>
                  <a:gdLst>
                    <a:gd name="T0" fmla="*/ 66 w 65"/>
                    <a:gd name="T1" fmla="*/ 87 h 86"/>
                    <a:gd name="T2" fmla="*/ 66 w 65"/>
                    <a:gd name="T3" fmla="*/ 87 h 86"/>
                    <a:gd name="T4" fmla="*/ 66 w 65"/>
                    <a:gd name="T5" fmla="*/ 86 h 86"/>
                    <a:gd name="T6" fmla="*/ 66 w 65"/>
                    <a:gd name="T7" fmla="*/ 86 h 86"/>
                    <a:gd name="T8" fmla="*/ 66 w 65"/>
                    <a:gd name="T9" fmla="*/ 86 h 86"/>
                    <a:gd name="T10" fmla="*/ 63 w 65"/>
                    <a:gd name="T11" fmla="*/ 82 h 86"/>
                    <a:gd name="T12" fmla="*/ 11 w 65"/>
                    <a:gd name="T13" fmla="*/ 9 h 86"/>
                    <a:gd name="T14" fmla="*/ 11 w 65"/>
                    <a:gd name="T15" fmla="*/ 9 h 86"/>
                    <a:gd name="T16" fmla="*/ 5 w 65"/>
                    <a:gd name="T17" fmla="*/ 3 h 86"/>
                    <a:gd name="T18" fmla="*/ 5 w 65"/>
                    <a:gd name="T19" fmla="*/ 3 h 86"/>
                    <a:gd name="T20" fmla="*/ 5 w 65"/>
                    <a:gd name="T21" fmla="*/ 3 h 86"/>
                    <a:gd name="T22" fmla="*/ 4 w 65"/>
                    <a:gd name="T23" fmla="*/ 0 h 86"/>
                    <a:gd name="T24" fmla="*/ 0 w 65"/>
                    <a:gd name="T25" fmla="*/ 0 h 86"/>
                    <a:gd name="T26" fmla="*/ 0 w 65"/>
                    <a:gd name="T27" fmla="*/ 0 h 86"/>
                    <a:gd name="T28" fmla="*/ 0 w 65"/>
                    <a:gd name="T29" fmla="*/ 0 h 86"/>
                    <a:gd name="T30" fmla="*/ 0 w 65"/>
                    <a:gd name="T31" fmla="*/ 0 h 86"/>
                    <a:gd name="T32" fmla="*/ 0 w 65"/>
                    <a:gd name="T33" fmla="*/ 1 h 86"/>
                    <a:gd name="T34" fmla="*/ 0 w 65"/>
                    <a:gd name="T35" fmla="*/ 2 h 86"/>
                    <a:gd name="T36" fmla="*/ 0 w 65"/>
                    <a:gd name="T37" fmla="*/ 2 h 86"/>
                    <a:gd name="T38" fmla="*/ 0 w 65"/>
                    <a:gd name="T39" fmla="*/ 5 h 86"/>
                    <a:gd name="T40" fmla="*/ 2 w 65"/>
                    <a:gd name="T41" fmla="*/ 7 h 86"/>
                    <a:gd name="T42" fmla="*/ 2 w 65"/>
                    <a:gd name="T43" fmla="*/ 7 h 86"/>
                    <a:gd name="T44" fmla="*/ 4 w 65"/>
                    <a:gd name="T45" fmla="*/ 8 h 86"/>
                    <a:gd name="T46" fmla="*/ 6 w 65"/>
                    <a:gd name="T47" fmla="*/ 11 h 86"/>
                    <a:gd name="T48" fmla="*/ 63 w 65"/>
                    <a:gd name="T49" fmla="*/ 84 h 86"/>
                    <a:gd name="T50" fmla="*/ 63 w 65"/>
                    <a:gd name="T51" fmla="*/ 84 h 86"/>
                    <a:gd name="T52" fmla="*/ 65 w 65"/>
                    <a:gd name="T53" fmla="*/ 87 h 86"/>
                    <a:gd name="T54" fmla="*/ 66 w 65"/>
                    <a:gd name="T55" fmla="*/ 87 h 86"/>
                    <a:gd name="T56" fmla="*/ 66 w 65"/>
                    <a:gd name="T57" fmla="*/ 87 h 8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65" h="86">
                      <a:moveTo>
                        <a:pt x="65" y="86"/>
                      </a:moveTo>
                      <a:lnTo>
                        <a:pt x="65" y="86"/>
                      </a:lnTo>
                      <a:lnTo>
                        <a:pt x="65" y="85"/>
                      </a:lnTo>
                      <a:lnTo>
                        <a:pt x="62" y="81"/>
                      </a:lnTo>
                      <a:lnTo>
                        <a:pt x="11" y="9"/>
                      </a:lnTo>
                      <a:lnTo>
                        <a:pt x="5" y="3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4" y="8"/>
                      </a:lnTo>
                      <a:lnTo>
                        <a:pt x="6" y="11"/>
                      </a:lnTo>
                      <a:lnTo>
                        <a:pt x="62" y="83"/>
                      </a:lnTo>
                      <a:lnTo>
                        <a:pt x="64" y="86"/>
                      </a:lnTo>
                      <a:lnTo>
                        <a:pt x="65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4" name="Freeform 26">
                  <a:extLst>
                    <a:ext uri="{FF2B5EF4-FFF2-40B4-BE49-F238E27FC236}">
                      <a16:creationId xmlns:a16="http://schemas.microsoft.com/office/drawing/2014/main" xmlns="" id="{8CBE387F-4442-8E03-54A9-63FAE0B591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7" y="57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5" name="Freeform 27">
                  <a:extLst>
                    <a:ext uri="{FF2B5EF4-FFF2-40B4-BE49-F238E27FC236}">
                      <a16:creationId xmlns:a16="http://schemas.microsoft.com/office/drawing/2014/main" xmlns="" id="{0FFD40F5-85A4-0FDA-920E-AACCC51827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09" y="473"/>
                  <a:ext cx="66" cy="87"/>
                </a:xfrm>
                <a:custGeom>
                  <a:avLst/>
                  <a:gdLst>
                    <a:gd name="T0" fmla="*/ 13 w 65"/>
                    <a:gd name="T1" fmla="*/ 87 h 86"/>
                    <a:gd name="T2" fmla="*/ 13 w 65"/>
                    <a:gd name="T3" fmla="*/ 87 h 86"/>
                    <a:gd name="T4" fmla="*/ 13 w 65"/>
                    <a:gd name="T5" fmla="*/ 86 h 86"/>
                    <a:gd name="T6" fmla="*/ 19 w 65"/>
                    <a:gd name="T7" fmla="*/ 84 h 86"/>
                    <a:gd name="T8" fmla="*/ 53 w 65"/>
                    <a:gd name="T9" fmla="*/ 9 h 86"/>
                    <a:gd name="T10" fmla="*/ 53 w 65"/>
                    <a:gd name="T11" fmla="*/ 9 h 86"/>
                    <a:gd name="T12" fmla="*/ 60 w 65"/>
                    <a:gd name="T13" fmla="*/ 6 h 86"/>
                    <a:gd name="T14" fmla="*/ 66 w 65"/>
                    <a:gd name="T15" fmla="*/ 5 h 86"/>
                    <a:gd name="T16" fmla="*/ 66 w 65"/>
                    <a:gd name="T17" fmla="*/ 5 h 86"/>
                    <a:gd name="T18" fmla="*/ 66 w 65"/>
                    <a:gd name="T19" fmla="*/ 3 h 86"/>
                    <a:gd name="T20" fmla="*/ 60 w 65"/>
                    <a:gd name="T21" fmla="*/ 0 h 86"/>
                    <a:gd name="T22" fmla="*/ 60 w 65"/>
                    <a:gd name="T23" fmla="*/ 0 h 86"/>
                    <a:gd name="T24" fmla="*/ 53 w 65"/>
                    <a:gd name="T25" fmla="*/ 0 h 86"/>
                    <a:gd name="T26" fmla="*/ 47 w 65"/>
                    <a:gd name="T27" fmla="*/ 0 h 86"/>
                    <a:gd name="T28" fmla="*/ 40 w 65"/>
                    <a:gd name="T29" fmla="*/ 0 h 86"/>
                    <a:gd name="T30" fmla="*/ 32 w 65"/>
                    <a:gd name="T31" fmla="*/ 1 h 86"/>
                    <a:gd name="T32" fmla="*/ 32 w 65"/>
                    <a:gd name="T33" fmla="*/ 1 h 86"/>
                    <a:gd name="T34" fmla="*/ 19 w 65"/>
                    <a:gd name="T35" fmla="*/ 4 h 86"/>
                    <a:gd name="T36" fmla="*/ 13 w 65"/>
                    <a:gd name="T37" fmla="*/ 6 h 86"/>
                    <a:gd name="T38" fmla="*/ 19 w 65"/>
                    <a:gd name="T39" fmla="*/ 7 h 86"/>
                    <a:gd name="T40" fmla="*/ 19 w 65"/>
                    <a:gd name="T41" fmla="*/ 7 h 86"/>
                    <a:gd name="T42" fmla="*/ 13 w 65"/>
                    <a:gd name="T43" fmla="*/ 14 h 86"/>
                    <a:gd name="T44" fmla="*/ 0 w 65"/>
                    <a:gd name="T45" fmla="*/ 84 h 86"/>
                    <a:gd name="T46" fmla="*/ 0 w 65"/>
                    <a:gd name="T47" fmla="*/ 84 h 86"/>
                    <a:gd name="T48" fmla="*/ 0 w 65"/>
                    <a:gd name="T49" fmla="*/ 87 h 86"/>
                    <a:gd name="T50" fmla="*/ 0 w 65"/>
                    <a:gd name="T51" fmla="*/ 87 h 86"/>
                    <a:gd name="T52" fmla="*/ 6 w 65"/>
                    <a:gd name="T53" fmla="*/ 87 h 86"/>
                    <a:gd name="T54" fmla="*/ 6 w 65"/>
                    <a:gd name="T55" fmla="*/ 87 h 86"/>
                    <a:gd name="T56" fmla="*/ 13 w 65"/>
                    <a:gd name="T57" fmla="*/ 87 h 86"/>
                    <a:gd name="T58" fmla="*/ 13 w 65"/>
                    <a:gd name="T59" fmla="*/ 87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65" h="86">
                      <a:moveTo>
                        <a:pt x="13" y="86"/>
                      </a:moveTo>
                      <a:lnTo>
                        <a:pt x="13" y="86"/>
                      </a:lnTo>
                      <a:lnTo>
                        <a:pt x="13" y="85"/>
                      </a:lnTo>
                      <a:lnTo>
                        <a:pt x="19" y="83"/>
                      </a:lnTo>
                      <a:lnTo>
                        <a:pt x="52" y="9"/>
                      </a:lnTo>
                      <a:lnTo>
                        <a:pt x="59" y="6"/>
                      </a:lnTo>
                      <a:lnTo>
                        <a:pt x="65" y="5"/>
                      </a:lnTo>
                      <a:lnTo>
                        <a:pt x="65" y="3"/>
                      </a:lnTo>
                      <a:lnTo>
                        <a:pt x="59" y="0"/>
                      </a:lnTo>
                      <a:lnTo>
                        <a:pt x="52" y="0"/>
                      </a:lnTo>
                      <a:lnTo>
                        <a:pt x="46" y="0"/>
                      </a:lnTo>
                      <a:lnTo>
                        <a:pt x="39" y="0"/>
                      </a:lnTo>
                      <a:lnTo>
                        <a:pt x="32" y="1"/>
                      </a:lnTo>
                      <a:lnTo>
                        <a:pt x="19" y="4"/>
                      </a:lnTo>
                      <a:lnTo>
                        <a:pt x="13" y="6"/>
                      </a:lnTo>
                      <a:lnTo>
                        <a:pt x="19" y="7"/>
                      </a:lnTo>
                      <a:lnTo>
                        <a:pt x="13" y="14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6" y="86"/>
                      </a:lnTo>
                      <a:lnTo>
                        <a:pt x="13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56" name="Picture 28">
                  <a:extLst>
                    <a:ext uri="{FF2B5EF4-FFF2-40B4-BE49-F238E27FC236}">
                      <a16:creationId xmlns:a16="http://schemas.microsoft.com/office/drawing/2014/main" xmlns="" id="{E2BA3F8C-0711-A355-007F-01F33F64446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4" y="260"/>
                  <a:ext cx="868" cy="7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43" name="Group 29">
                <a:extLst>
                  <a:ext uri="{FF2B5EF4-FFF2-40B4-BE49-F238E27FC236}">
                    <a16:creationId xmlns:a16="http://schemas.microsoft.com/office/drawing/2014/main" xmlns="" id="{C9BC1DB2-0D91-E707-E084-81F8B60A9E1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5" y="2418"/>
                <a:ext cx="927" cy="720"/>
                <a:chOff x="4605" y="2418"/>
                <a:chExt cx="927" cy="720"/>
              </a:xfrm>
            </p:grpSpPr>
            <p:sp>
              <p:nvSpPr>
                <p:cNvPr id="2149" name="Freeform 30">
                  <a:extLst>
                    <a:ext uri="{FF2B5EF4-FFF2-40B4-BE49-F238E27FC236}">
                      <a16:creationId xmlns:a16="http://schemas.microsoft.com/office/drawing/2014/main" xmlns="" id="{B8FDAE9B-AF7A-1A16-F51E-2F88293D55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6" y="2664"/>
                  <a:ext cx="79" cy="93"/>
                </a:xfrm>
                <a:custGeom>
                  <a:avLst/>
                  <a:gdLst>
                    <a:gd name="T0" fmla="*/ 2 w 78"/>
                    <a:gd name="T1" fmla="*/ 93 h 92"/>
                    <a:gd name="T2" fmla="*/ 2 w 78"/>
                    <a:gd name="T3" fmla="*/ 93 h 92"/>
                    <a:gd name="T4" fmla="*/ 5 w 78"/>
                    <a:gd name="T5" fmla="*/ 93 h 92"/>
                    <a:gd name="T6" fmla="*/ 5 w 78"/>
                    <a:gd name="T7" fmla="*/ 93 h 92"/>
                    <a:gd name="T8" fmla="*/ 5 w 78"/>
                    <a:gd name="T9" fmla="*/ 93 h 92"/>
                    <a:gd name="T10" fmla="*/ 10 w 78"/>
                    <a:gd name="T11" fmla="*/ 89 h 92"/>
                    <a:gd name="T12" fmla="*/ 69 w 78"/>
                    <a:gd name="T13" fmla="*/ 13 h 92"/>
                    <a:gd name="T14" fmla="*/ 69 w 78"/>
                    <a:gd name="T15" fmla="*/ 13 h 92"/>
                    <a:gd name="T16" fmla="*/ 77 w 78"/>
                    <a:gd name="T17" fmla="*/ 7 h 92"/>
                    <a:gd name="T18" fmla="*/ 77 w 78"/>
                    <a:gd name="T19" fmla="*/ 6 h 92"/>
                    <a:gd name="T20" fmla="*/ 77 w 78"/>
                    <a:gd name="T21" fmla="*/ 6 h 92"/>
                    <a:gd name="T22" fmla="*/ 79 w 78"/>
                    <a:gd name="T23" fmla="*/ 4 h 92"/>
                    <a:gd name="T24" fmla="*/ 77 w 78"/>
                    <a:gd name="T25" fmla="*/ 0 h 92"/>
                    <a:gd name="T26" fmla="*/ 74 w 78"/>
                    <a:gd name="T27" fmla="*/ 0 h 92"/>
                    <a:gd name="T28" fmla="*/ 74 w 78"/>
                    <a:gd name="T29" fmla="*/ 0 h 92"/>
                    <a:gd name="T30" fmla="*/ 72 w 78"/>
                    <a:gd name="T31" fmla="*/ 0 h 92"/>
                    <a:gd name="T32" fmla="*/ 69 w 78"/>
                    <a:gd name="T33" fmla="*/ 0 h 92"/>
                    <a:gd name="T34" fmla="*/ 67 w 78"/>
                    <a:gd name="T35" fmla="*/ 0 h 92"/>
                    <a:gd name="T36" fmla="*/ 64 w 78"/>
                    <a:gd name="T37" fmla="*/ 0 h 92"/>
                    <a:gd name="T38" fmla="*/ 64 w 78"/>
                    <a:gd name="T39" fmla="*/ 0 h 92"/>
                    <a:gd name="T40" fmla="*/ 59 w 78"/>
                    <a:gd name="T41" fmla="*/ 2 h 92"/>
                    <a:gd name="T42" fmla="*/ 56 w 78"/>
                    <a:gd name="T43" fmla="*/ 4 h 92"/>
                    <a:gd name="T44" fmla="*/ 56 w 78"/>
                    <a:gd name="T45" fmla="*/ 4 h 92"/>
                    <a:gd name="T46" fmla="*/ 59 w 78"/>
                    <a:gd name="T47" fmla="*/ 6 h 92"/>
                    <a:gd name="T48" fmla="*/ 59 w 78"/>
                    <a:gd name="T49" fmla="*/ 9 h 92"/>
                    <a:gd name="T50" fmla="*/ 2 w 78"/>
                    <a:gd name="T51" fmla="*/ 89 h 92"/>
                    <a:gd name="T52" fmla="*/ 2 w 78"/>
                    <a:gd name="T53" fmla="*/ 89 h 92"/>
                    <a:gd name="T54" fmla="*/ 0 w 78"/>
                    <a:gd name="T55" fmla="*/ 91 h 92"/>
                    <a:gd name="T56" fmla="*/ 2 w 78"/>
                    <a:gd name="T57" fmla="*/ 93 h 92"/>
                    <a:gd name="T58" fmla="*/ 2 w 78"/>
                    <a:gd name="T59" fmla="*/ 93 h 9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8" h="92">
                      <a:moveTo>
                        <a:pt x="2" y="92"/>
                      </a:moveTo>
                      <a:lnTo>
                        <a:pt x="2" y="92"/>
                      </a:lnTo>
                      <a:lnTo>
                        <a:pt x="5" y="92"/>
                      </a:lnTo>
                      <a:lnTo>
                        <a:pt x="10" y="88"/>
                      </a:lnTo>
                      <a:lnTo>
                        <a:pt x="68" y="13"/>
                      </a:lnTo>
                      <a:lnTo>
                        <a:pt x="76" y="7"/>
                      </a:lnTo>
                      <a:lnTo>
                        <a:pt x="76" y="6"/>
                      </a:lnTo>
                      <a:lnTo>
                        <a:pt x="78" y="4"/>
                      </a:lnTo>
                      <a:lnTo>
                        <a:pt x="76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8" y="0"/>
                      </a:lnTo>
                      <a:lnTo>
                        <a:pt x="66" y="0"/>
                      </a:ln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5" y="4"/>
                      </a:lnTo>
                      <a:lnTo>
                        <a:pt x="58" y="6"/>
                      </a:lnTo>
                      <a:lnTo>
                        <a:pt x="58" y="9"/>
                      </a:lnTo>
                      <a:lnTo>
                        <a:pt x="2" y="88"/>
                      </a:lnTo>
                      <a:lnTo>
                        <a:pt x="0" y="90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0" name="Freeform 31">
                  <a:extLst>
                    <a:ext uri="{FF2B5EF4-FFF2-40B4-BE49-F238E27FC236}">
                      <a16:creationId xmlns:a16="http://schemas.microsoft.com/office/drawing/2014/main" xmlns="" id="{14843049-6CDA-2E06-851E-C38221CEFF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6" y="276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51" name="Freeform 32">
                  <a:extLst>
                    <a:ext uri="{FF2B5EF4-FFF2-40B4-BE49-F238E27FC236}">
                      <a16:creationId xmlns:a16="http://schemas.microsoft.com/office/drawing/2014/main" xmlns="" id="{3310095A-6ABB-A794-ACB9-CE77F549AF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10" y="2708"/>
                  <a:ext cx="80" cy="93"/>
                </a:xfrm>
                <a:custGeom>
                  <a:avLst/>
                  <a:gdLst>
                    <a:gd name="T0" fmla="*/ 0 w 79"/>
                    <a:gd name="T1" fmla="*/ 93 h 92"/>
                    <a:gd name="T2" fmla="*/ 0 w 79"/>
                    <a:gd name="T3" fmla="*/ 93 h 92"/>
                    <a:gd name="T4" fmla="*/ 1 w 79"/>
                    <a:gd name="T5" fmla="*/ 93 h 92"/>
                    <a:gd name="T6" fmla="*/ 3 w 79"/>
                    <a:gd name="T7" fmla="*/ 92 h 92"/>
                    <a:gd name="T8" fmla="*/ 71 w 79"/>
                    <a:gd name="T9" fmla="*/ 13 h 92"/>
                    <a:gd name="T10" fmla="*/ 71 w 79"/>
                    <a:gd name="T11" fmla="*/ 13 h 92"/>
                    <a:gd name="T12" fmla="*/ 74 w 79"/>
                    <a:gd name="T13" fmla="*/ 12 h 92"/>
                    <a:gd name="T14" fmla="*/ 75 w 79"/>
                    <a:gd name="T15" fmla="*/ 12 h 92"/>
                    <a:gd name="T16" fmla="*/ 75 w 79"/>
                    <a:gd name="T17" fmla="*/ 12 h 92"/>
                    <a:gd name="T18" fmla="*/ 78 w 79"/>
                    <a:gd name="T19" fmla="*/ 10 h 92"/>
                    <a:gd name="T20" fmla="*/ 80 w 79"/>
                    <a:gd name="T21" fmla="*/ 7 h 92"/>
                    <a:gd name="T22" fmla="*/ 80 w 79"/>
                    <a:gd name="T23" fmla="*/ 7 h 92"/>
                    <a:gd name="T24" fmla="*/ 80 w 79"/>
                    <a:gd name="T25" fmla="*/ 4 h 92"/>
                    <a:gd name="T26" fmla="*/ 80 w 79"/>
                    <a:gd name="T27" fmla="*/ 3 h 92"/>
                    <a:gd name="T28" fmla="*/ 80 w 79"/>
                    <a:gd name="T29" fmla="*/ 1 h 92"/>
                    <a:gd name="T30" fmla="*/ 78 w 79"/>
                    <a:gd name="T31" fmla="*/ 0 h 92"/>
                    <a:gd name="T32" fmla="*/ 78 w 79"/>
                    <a:gd name="T33" fmla="*/ 0 h 92"/>
                    <a:gd name="T34" fmla="*/ 78 w 79"/>
                    <a:gd name="T35" fmla="*/ 0 h 92"/>
                    <a:gd name="T36" fmla="*/ 75 w 79"/>
                    <a:gd name="T37" fmla="*/ 0 h 92"/>
                    <a:gd name="T38" fmla="*/ 73 w 79"/>
                    <a:gd name="T39" fmla="*/ 3 h 92"/>
                    <a:gd name="T40" fmla="*/ 72 w 79"/>
                    <a:gd name="T41" fmla="*/ 3 h 92"/>
                    <a:gd name="T42" fmla="*/ 72 w 79"/>
                    <a:gd name="T43" fmla="*/ 3 h 92"/>
                    <a:gd name="T44" fmla="*/ 67 w 79"/>
                    <a:gd name="T45" fmla="*/ 10 h 92"/>
                    <a:gd name="T46" fmla="*/ 3 w 79"/>
                    <a:gd name="T47" fmla="*/ 87 h 92"/>
                    <a:gd name="T48" fmla="*/ 3 w 79"/>
                    <a:gd name="T49" fmla="*/ 87 h 92"/>
                    <a:gd name="T50" fmla="*/ 0 w 79"/>
                    <a:gd name="T51" fmla="*/ 90 h 92"/>
                    <a:gd name="T52" fmla="*/ 0 w 79"/>
                    <a:gd name="T53" fmla="*/ 90 h 92"/>
                    <a:gd name="T54" fmla="*/ 0 w 79"/>
                    <a:gd name="T55" fmla="*/ 92 h 92"/>
                    <a:gd name="T56" fmla="*/ 0 w 79"/>
                    <a:gd name="T57" fmla="*/ 92 h 92"/>
                    <a:gd name="T58" fmla="*/ 0 w 79"/>
                    <a:gd name="T59" fmla="*/ 93 h 92"/>
                    <a:gd name="T60" fmla="*/ 0 w 79"/>
                    <a:gd name="T61" fmla="*/ 93 h 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9" h="92">
                      <a:moveTo>
                        <a:pt x="0" y="92"/>
                      </a:moveTo>
                      <a:lnTo>
                        <a:pt x="0" y="92"/>
                      </a:lnTo>
                      <a:lnTo>
                        <a:pt x="1" y="92"/>
                      </a:lnTo>
                      <a:lnTo>
                        <a:pt x="3" y="91"/>
                      </a:lnTo>
                      <a:lnTo>
                        <a:pt x="70" y="13"/>
                      </a:lnTo>
                      <a:lnTo>
                        <a:pt x="73" y="12"/>
                      </a:lnTo>
                      <a:lnTo>
                        <a:pt x="74" y="12"/>
                      </a:lnTo>
                      <a:lnTo>
                        <a:pt x="77" y="10"/>
                      </a:lnTo>
                      <a:lnTo>
                        <a:pt x="79" y="7"/>
                      </a:lnTo>
                      <a:lnTo>
                        <a:pt x="79" y="4"/>
                      </a:lnTo>
                      <a:lnTo>
                        <a:pt x="79" y="3"/>
                      </a:lnTo>
                      <a:lnTo>
                        <a:pt x="79" y="1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2" y="3"/>
                      </a:lnTo>
                      <a:lnTo>
                        <a:pt x="71" y="3"/>
                      </a:lnTo>
                      <a:lnTo>
                        <a:pt x="66" y="10"/>
                      </a:lnTo>
                      <a:lnTo>
                        <a:pt x="3" y="86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52" name="Picture 36">
                  <a:extLst>
                    <a:ext uri="{FF2B5EF4-FFF2-40B4-BE49-F238E27FC236}">
                      <a16:creationId xmlns:a16="http://schemas.microsoft.com/office/drawing/2014/main" xmlns="" id="{9FD93FF0-0939-BC1F-1E31-043421D1E1B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5" y="2418"/>
                  <a:ext cx="927" cy="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44" name="Group 37">
                <a:extLst>
                  <a:ext uri="{FF2B5EF4-FFF2-40B4-BE49-F238E27FC236}">
                    <a16:creationId xmlns:a16="http://schemas.microsoft.com/office/drawing/2014/main" xmlns="" id="{A8998D9D-65D7-1663-DFCC-BA5B42168D4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94" y="3366"/>
                <a:ext cx="748" cy="614"/>
                <a:chOff x="4894" y="3366"/>
                <a:chExt cx="748" cy="614"/>
              </a:xfrm>
            </p:grpSpPr>
            <p:sp>
              <p:nvSpPr>
                <p:cNvPr id="2145" name="Freeform 38">
                  <a:extLst>
                    <a:ext uri="{FF2B5EF4-FFF2-40B4-BE49-F238E27FC236}">
                      <a16:creationId xmlns:a16="http://schemas.microsoft.com/office/drawing/2014/main" xmlns="" id="{620B19E3-7B07-474A-86E1-F2E5915B427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9" y="3582"/>
                  <a:ext cx="52" cy="65"/>
                </a:xfrm>
                <a:custGeom>
                  <a:avLst/>
                  <a:gdLst>
                    <a:gd name="T0" fmla="*/ 52 w 51"/>
                    <a:gd name="T1" fmla="*/ 65 h 64"/>
                    <a:gd name="T2" fmla="*/ 52 w 51"/>
                    <a:gd name="T3" fmla="*/ 65 h 64"/>
                    <a:gd name="T4" fmla="*/ 52 w 51"/>
                    <a:gd name="T5" fmla="*/ 65 h 64"/>
                    <a:gd name="T6" fmla="*/ 52 w 51"/>
                    <a:gd name="T7" fmla="*/ 65 h 64"/>
                    <a:gd name="T8" fmla="*/ 52 w 51"/>
                    <a:gd name="T9" fmla="*/ 65 h 64"/>
                    <a:gd name="T10" fmla="*/ 50 w 51"/>
                    <a:gd name="T11" fmla="*/ 62 h 64"/>
                    <a:gd name="T12" fmla="*/ 9 w 51"/>
                    <a:gd name="T13" fmla="*/ 6 h 64"/>
                    <a:gd name="T14" fmla="*/ 9 w 51"/>
                    <a:gd name="T15" fmla="*/ 6 h 64"/>
                    <a:gd name="T16" fmla="*/ 4 w 51"/>
                    <a:gd name="T17" fmla="*/ 2 h 64"/>
                    <a:gd name="T18" fmla="*/ 4 w 51"/>
                    <a:gd name="T19" fmla="*/ 2 h 64"/>
                    <a:gd name="T20" fmla="*/ 2 w 51"/>
                    <a:gd name="T21" fmla="*/ 0 h 64"/>
                    <a:gd name="T22" fmla="*/ 0 w 51"/>
                    <a:gd name="T23" fmla="*/ 0 h 64"/>
                    <a:gd name="T24" fmla="*/ 0 w 51"/>
                    <a:gd name="T25" fmla="*/ 0 h 64"/>
                    <a:gd name="T26" fmla="*/ 0 w 51"/>
                    <a:gd name="T27" fmla="*/ 0 h 64"/>
                    <a:gd name="T28" fmla="*/ 0 w 51"/>
                    <a:gd name="T29" fmla="*/ 0 h 64"/>
                    <a:gd name="T30" fmla="*/ 0 w 51"/>
                    <a:gd name="T31" fmla="*/ 2 h 64"/>
                    <a:gd name="T32" fmla="*/ 0 w 51"/>
                    <a:gd name="T33" fmla="*/ 2 h 64"/>
                    <a:gd name="T34" fmla="*/ 0 w 51"/>
                    <a:gd name="T35" fmla="*/ 2 h 64"/>
                    <a:gd name="T36" fmla="*/ 0 w 51"/>
                    <a:gd name="T37" fmla="*/ 4 h 64"/>
                    <a:gd name="T38" fmla="*/ 2 w 51"/>
                    <a:gd name="T39" fmla="*/ 6 h 64"/>
                    <a:gd name="T40" fmla="*/ 2 w 51"/>
                    <a:gd name="T41" fmla="*/ 6 h 64"/>
                    <a:gd name="T42" fmla="*/ 4 w 51"/>
                    <a:gd name="T43" fmla="*/ 7 h 64"/>
                    <a:gd name="T44" fmla="*/ 5 w 51"/>
                    <a:gd name="T45" fmla="*/ 9 h 64"/>
                    <a:gd name="T46" fmla="*/ 48 w 51"/>
                    <a:gd name="T47" fmla="*/ 65 h 64"/>
                    <a:gd name="T48" fmla="*/ 48 w 51"/>
                    <a:gd name="T49" fmla="*/ 65 h 64"/>
                    <a:gd name="T50" fmla="*/ 50 w 51"/>
                    <a:gd name="T51" fmla="*/ 65 h 64"/>
                    <a:gd name="T52" fmla="*/ 52 w 51"/>
                    <a:gd name="T53" fmla="*/ 65 h 64"/>
                    <a:gd name="T54" fmla="*/ 52 w 51"/>
                    <a:gd name="T55" fmla="*/ 65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1" h="64">
                      <a:moveTo>
                        <a:pt x="51" y="64"/>
                      </a:moveTo>
                      <a:lnTo>
                        <a:pt x="51" y="64"/>
                      </a:lnTo>
                      <a:lnTo>
                        <a:pt x="49" y="61"/>
                      </a:lnTo>
                      <a:lnTo>
                        <a:pt x="9" y="6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5" y="9"/>
                      </a:lnTo>
                      <a:lnTo>
                        <a:pt x="47" y="64"/>
                      </a:lnTo>
                      <a:lnTo>
                        <a:pt x="49" y="64"/>
                      </a:lnTo>
                      <a:lnTo>
                        <a:pt x="51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46" name="Freeform 39">
                  <a:extLst>
                    <a:ext uri="{FF2B5EF4-FFF2-40B4-BE49-F238E27FC236}">
                      <a16:creationId xmlns:a16="http://schemas.microsoft.com/office/drawing/2014/main" xmlns="" id="{C0782C66-470B-FDC9-DC3B-0D65788990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0" y="3630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47" name="Freeform 40">
                  <a:extLst>
                    <a:ext uri="{FF2B5EF4-FFF2-40B4-BE49-F238E27FC236}">
                      <a16:creationId xmlns:a16="http://schemas.microsoft.com/office/drawing/2014/main" xmlns="" id="{77CF14A4-D762-B439-C9B4-326C2FC9928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05" y="3554"/>
                  <a:ext cx="52" cy="66"/>
                </a:xfrm>
                <a:custGeom>
                  <a:avLst/>
                  <a:gdLst>
                    <a:gd name="T0" fmla="*/ 45 w 51"/>
                    <a:gd name="T1" fmla="*/ 66 h 65"/>
                    <a:gd name="T2" fmla="*/ 45 w 51"/>
                    <a:gd name="T3" fmla="*/ 66 h 65"/>
                    <a:gd name="T4" fmla="*/ 45 w 51"/>
                    <a:gd name="T5" fmla="*/ 65 h 65"/>
                    <a:gd name="T6" fmla="*/ 52 w 51"/>
                    <a:gd name="T7" fmla="*/ 63 h 65"/>
                    <a:gd name="T8" fmla="*/ 32 w 51"/>
                    <a:gd name="T9" fmla="*/ 7 h 65"/>
                    <a:gd name="T10" fmla="*/ 32 w 51"/>
                    <a:gd name="T11" fmla="*/ 7 h 65"/>
                    <a:gd name="T12" fmla="*/ 32 w 51"/>
                    <a:gd name="T13" fmla="*/ 5 h 65"/>
                    <a:gd name="T14" fmla="*/ 32 w 51"/>
                    <a:gd name="T15" fmla="*/ 3 h 65"/>
                    <a:gd name="T16" fmla="*/ 32 w 51"/>
                    <a:gd name="T17" fmla="*/ 3 h 65"/>
                    <a:gd name="T18" fmla="*/ 32 w 51"/>
                    <a:gd name="T19" fmla="*/ 2 h 65"/>
                    <a:gd name="T20" fmla="*/ 24 w 51"/>
                    <a:gd name="T21" fmla="*/ 0 h 65"/>
                    <a:gd name="T22" fmla="*/ 24 w 51"/>
                    <a:gd name="T23" fmla="*/ 0 h 65"/>
                    <a:gd name="T24" fmla="*/ 24 w 51"/>
                    <a:gd name="T25" fmla="*/ 0 h 65"/>
                    <a:gd name="T26" fmla="*/ 17 w 51"/>
                    <a:gd name="T27" fmla="*/ 0 h 65"/>
                    <a:gd name="T28" fmla="*/ 12 w 51"/>
                    <a:gd name="T29" fmla="*/ 0 h 65"/>
                    <a:gd name="T30" fmla="*/ 5 w 51"/>
                    <a:gd name="T31" fmla="*/ 0 h 65"/>
                    <a:gd name="T32" fmla="*/ 5 w 51"/>
                    <a:gd name="T33" fmla="*/ 0 h 65"/>
                    <a:gd name="T34" fmla="*/ 0 w 51"/>
                    <a:gd name="T35" fmla="*/ 3 h 65"/>
                    <a:gd name="T36" fmla="*/ 0 w 51"/>
                    <a:gd name="T37" fmla="*/ 5 h 65"/>
                    <a:gd name="T38" fmla="*/ 0 w 51"/>
                    <a:gd name="T39" fmla="*/ 5 h 65"/>
                    <a:gd name="T40" fmla="*/ 0 w 51"/>
                    <a:gd name="T41" fmla="*/ 10 h 65"/>
                    <a:gd name="T42" fmla="*/ 39 w 51"/>
                    <a:gd name="T43" fmla="*/ 63 h 65"/>
                    <a:gd name="T44" fmla="*/ 39 w 51"/>
                    <a:gd name="T45" fmla="*/ 63 h 65"/>
                    <a:gd name="T46" fmla="*/ 39 w 51"/>
                    <a:gd name="T47" fmla="*/ 66 h 65"/>
                    <a:gd name="T48" fmla="*/ 39 w 51"/>
                    <a:gd name="T49" fmla="*/ 66 h 65"/>
                    <a:gd name="T50" fmla="*/ 39 w 51"/>
                    <a:gd name="T51" fmla="*/ 66 h 65"/>
                    <a:gd name="T52" fmla="*/ 39 w 51"/>
                    <a:gd name="T53" fmla="*/ 66 h 65"/>
                    <a:gd name="T54" fmla="*/ 45 w 51"/>
                    <a:gd name="T55" fmla="*/ 66 h 65"/>
                    <a:gd name="T56" fmla="*/ 45 w 51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1" h="65">
                      <a:moveTo>
                        <a:pt x="44" y="65"/>
                      </a:moveTo>
                      <a:lnTo>
                        <a:pt x="44" y="65"/>
                      </a:lnTo>
                      <a:lnTo>
                        <a:pt x="44" y="64"/>
                      </a:lnTo>
                      <a:lnTo>
                        <a:pt x="51" y="62"/>
                      </a:lnTo>
                      <a:lnTo>
                        <a:pt x="31" y="7"/>
                      </a:lnTo>
                      <a:lnTo>
                        <a:pt x="31" y="5"/>
                      </a:lnTo>
                      <a:lnTo>
                        <a:pt x="31" y="3"/>
                      </a:lnTo>
                      <a:lnTo>
                        <a:pt x="31" y="2"/>
                      </a:lnTo>
                      <a:lnTo>
                        <a:pt x="24" y="0"/>
                      </a:ln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38" y="62"/>
                      </a:lnTo>
                      <a:lnTo>
                        <a:pt x="38" y="65"/>
                      </a:lnTo>
                      <a:lnTo>
                        <a:pt x="44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48" name="Picture 41">
                  <a:extLst>
                    <a:ext uri="{FF2B5EF4-FFF2-40B4-BE49-F238E27FC236}">
                      <a16:creationId xmlns:a16="http://schemas.microsoft.com/office/drawing/2014/main" xmlns="" id="{F374F628-A259-C452-170D-371057CBF9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4" y="3366"/>
                  <a:ext cx="748" cy="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2057" name="Group 42">
              <a:extLst>
                <a:ext uri="{FF2B5EF4-FFF2-40B4-BE49-F238E27FC236}">
                  <a16:creationId xmlns:a16="http://schemas.microsoft.com/office/drawing/2014/main" xmlns="" id="{3E4EBC6E-1399-6CE4-A650-F487450A649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48"/>
              <a:ext cx="5751" cy="4163"/>
              <a:chOff x="0" y="148"/>
              <a:chExt cx="5751" cy="4163"/>
            </a:xfrm>
          </p:grpSpPr>
          <p:grpSp>
            <p:nvGrpSpPr>
              <p:cNvPr id="2098" name="Group 43">
                <a:extLst>
                  <a:ext uri="{FF2B5EF4-FFF2-40B4-BE49-F238E27FC236}">
                    <a16:creationId xmlns:a16="http://schemas.microsoft.com/office/drawing/2014/main" xmlns="" id="{2275C5E0-C70B-B977-AA1D-1F45715406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0" y="148"/>
                <a:ext cx="1015" cy="832"/>
                <a:chOff x="130" y="148"/>
                <a:chExt cx="1015" cy="832"/>
              </a:xfrm>
            </p:grpSpPr>
            <p:sp>
              <p:nvSpPr>
                <p:cNvPr id="2135" name="Freeform 44">
                  <a:extLst>
                    <a:ext uri="{FF2B5EF4-FFF2-40B4-BE49-F238E27FC236}">
                      <a16:creationId xmlns:a16="http://schemas.microsoft.com/office/drawing/2014/main" xmlns="" id="{A2884B3E-0D70-F4B2-8154-60001C458F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6" y="419"/>
                  <a:ext cx="102" cy="139"/>
                </a:xfrm>
                <a:custGeom>
                  <a:avLst/>
                  <a:gdLst>
                    <a:gd name="T0" fmla="*/ 102 w 101"/>
                    <a:gd name="T1" fmla="*/ 139 h 138"/>
                    <a:gd name="T2" fmla="*/ 102 w 101"/>
                    <a:gd name="T3" fmla="*/ 139 h 138"/>
                    <a:gd name="T4" fmla="*/ 102 w 101"/>
                    <a:gd name="T5" fmla="*/ 139 h 138"/>
                    <a:gd name="T6" fmla="*/ 102 w 101"/>
                    <a:gd name="T7" fmla="*/ 138 h 138"/>
                    <a:gd name="T8" fmla="*/ 102 w 101"/>
                    <a:gd name="T9" fmla="*/ 138 h 138"/>
                    <a:gd name="T10" fmla="*/ 98 w 101"/>
                    <a:gd name="T11" fmla="*/ 132 h 138"/>
                    <a:gd name="T12" fmla="*/ 18 w 101"/>
                    <a:gd name="T13" fmla="*/ 16 h 138"/>
                    <a:gd name="T14" fmla="*/ 18 w 101"/>
                    <a:gd name="T15" fmla="*/ 16 h 138"/>
                    <a:gd name="T16" fmla="*/ 11 w 101"/>
                    <a:gd name="T17" fmla="*/ 7 h 138"/>
                    <a:gd name="T18" fmla="*/ 11 w 101"/>
                    <a:gd name="T19" fmla="*/ 7 h 138"/>
                    <a:gd name="T20" fmla="*/ 6 w 101"/>
                    <a:gd name="T21" fmla="*/ 2 h 138"/>
                    <a:gd name="T22" fmla="*/ 2 w 101"/>
                    <a:gd name="T23" fmla="*/ 0 h 138"/>
                    <a:gd name="T24" fmla="*/ 2 w 101"/>
                    <a:gd name="T25" fmla="*/ 0 h 138"/>
                    <a:gd name="T26" fmla="*/ 0 w 101"/>
                    <a:gd name="T27" fmla="*/ 0 h 138"/>
                    <a:gd name="T28" fmla="*/ 0 w 101"/>
                    <a:gd name="T29" fmla="*/ 1 h 138"/>
                    <a:gd name="T30" fmla="*/ 0 w 101"/>
                    <a:gd name="T31" fmla="*/ 1 h 138"/>
                    <a:gd name="T32" fmla="*/ 0 w 101"/>
                    <a:gd name="T33" fmla="*/ 3 h 138"/>
                    <a:gd name="T34" fmla="*/ 0 w 101"/>
                    <a:gd name="T35" fmla="*/ 3 h 138"/>
                    <a:gd name="T36" fmla="*/ 2 w 101"/>
                    <a:gd name="T37" fmla="*/ 8 h 138"/>
                    <a:gd name="T38" fmla="*/ 4 w 101"/>
                    <a:gd name="T39" fmla="*/ 10 h 138"/>
                    <a:gd name="T40" fmla="*/ 4 w 101"/>
                    <a:gd name="T41" fmla="*/ 10 h 138"/>
                    <a:gd name="T42" fmla="*/ 7 w 101"/>
                    <a:gd name="T43" fmla="*/ 13 h 138"/>
                    <a:gd name="T44" fmla="*/ 11 w 101"/>
                    <a:gd name="T45" fmla="*/ 18 h 138"/>
                    <a:gd name="T46" fmla="*/ 97 w 101"/>
                    <a:gd name="T47" fmla="*/ 136 h 138"/>
                    <a:gd name="T48" fmla="*/ 97 w 101"/>
                    <a:gd name="T49" fmla="*/ 136 h 138"/>
                    <a:gd name="T50" fmla="*/ 100 w 101"/>
                    <a:gd name="T51" fmla="*/ 138 h 138"/>
                    <a:gd name="T52" fmla="*/ 102 w 101"/>
                    <a:gd name="T53" fmla="*/ 139 h 138"/>
                    <a:gd name="T54" fmla="*/ 102 w 101"/>
                    <a:gd name="T55" fmla="*/ 139 h 13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1" h="138">
                      <a:moveTo>
                        <a:pt x="101" y="138"/>
                      </a:moveTo>
                      <a:lnTo>
                        <a:pt x="101" y="138"/>
                      </a:lnTo>
                      <a:lnTo>
                        <a:pt x="101" y="137"/>
                      </a:lnTo>
                      <a:lnTo>
                        <a:pt x="97" y="131"/>
                      </a:lnTo>
                      <a:lnTo>
                        <a:pt x="18" y="16"/>
                      </a:lnTo>
                      <a:lnTo>
                        <a:pt x="11" y="7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8"/>
                      </a:lnTo>
                      <a:lnTo>
                        <a:pt x="4" y="10"/>
                      </a:lnTo>
                      <a:lnTo>
                        <a:pt x="7" y="13"/>
                      </a:lnTo>
                      <a:lnTo>
                        <a:pt x="11" y="18"/>
                      </a:lnTo>
                      <a:lnTo>
                        <a:pt x="96" y="135"/>
                      </a:lnTo>
                      <a:lnTo>
                        <a:pt x="99" y="137"/>
                      </a:lnTo>
                      <a:lnTo>
                        <a:pt x="101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36" name="Freeform 45">
                  <a:extLst>
                    <a:ext uri="{FF2B5EF4-FFF2-40B4-BE49-F238E27FC236}">
                      <a16:creationId xmlns:a16="http://schemas.microsoft.com/office/drawing/2014/main" xmlns="" id="{A84630D6-4E69-F0AF-7D3B-86F61E4C7C9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39" y="534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37" name="Freeform 46">
                  <a:extLst>
                    <a:ext uri="{FF2B5EF4-FFF2-40B4-BE49-F238E27FC236}">
                      <a16:creationId xmlns:a16="http://schemas.microsoft.com/office/drawing/2014/main" xmlns="" id="{DCD28F3F-4DC6-7B80-E230-4ECF9BA8331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5" y="375"/>
                  <a:ext cx="103" cy="139"/>
                </a:xfrm>
                <a:custGeom>
                  <a:avLst/>
                  <a:gdLst>
                    <a:gd name="T0" fmla="*/ 3 w 102"/>
                    <a:gd name="T1" fmla="*/ 139 h 138"/>
                    <a:gd name="T2" fmla="*/ 3 w 102"/>
                    <a:gd name="T3" fmla="*/ 139 h 138"/>
                    <a:gd name="T4" fmla="*/ 6 w 102"/>
                    <a:gd name="T5" fmla="*/ 138 h 138"/>
                    <a:gd name="T6" fmla="*/ 12 w 102"/>
                    <a:gd name="T7" fmla="*/ 134 h 138"/>
                    <a:gd name="T8" fmla="*/ 91 w 102"/>
                    <a:gd name="T9" fmla="*/ 16 h 138"/>
                    <a:gd name="T10" fmla="*/ 91 w 102"/>
                    <a:gd name="T11" fmla="*/ 16 h 138"/>
                    <a:gd name="T12" fmla="*/ 94 w 102"/>
                    <a:gd name="T13" fmla="*/ 11 h 138"/>
                    <a:gd name="T14" fmla="*/ 100 w 102"/>
                    <a:gd name="T15" fmla="*/ 8 h 138"/>
                    <a:gd name="T16" fmla="*/ 100 w 102"/>
                    <a:gd name="T17" fmla="*/ 8 h 138"/>
                    <a:gd name="T18" fmla="*/ 103 w 102"/>
                    <a:gd name="T19" fmla="*/ 4 h 138"/>
                    <a:gd name="T20" fmla="*/ 103 w 102"/>
                    <a:gd name="T21" fmla="*/ 1 h 138"/>
                    <a:gd name="T22" fmla="*/ 103 w 102"/>
                    <a:gd name="T23" fmla="*/ 1 h 138"/>
                    <a:gd name="T24" fmla="*/ 100 w 102"/>
                    <a:gd name="T25" fmla="*/ 0 h 138"/>
                    <a:gd name="T26" fmla="*/ 97 w 102"/>
                    <a:gd name="T27" fmla="*/ 0 h 138"/>
                    <a:gd name="T28" fmla="*/ 91 w 102"/>
                    <a:gd name="T29" fmla="*/ 1 h 138"/>
                    <a:gd name="T30" fmla="*/ 85 w 102"/>
                    <a:gd name="T31" fmla="*/ 2 h 138"/>
                    <a:gd name="T32" fmla="*/ 85 w 102"/>
                    <a:gd name="T33" fmla="*/ 2 h 138"/>
                    <a:gd name="T34" fmla="*/ 76 w 102"/>
                    <a:gd name="T35" fmla="*/ 7 h 138"/>
                    <a:gd name="T36" fmla="*/ 73 w 102"/>
                    <a:gd name="T37" fmla="*/ 11 h 138"/>
                    <a:gd name="T38" fmla="*/ 73 w 102"/>
                    <a:gd name="T39" fmla="*/ 11 h 138"/>
                    <a:gd name="T40" fmla="*/ 64 w 102"/>
                    <a:gd name="T41" fmla="*/ 21 h 138"/>
                    <a:gd name="T42" fmla="*/ 0 w 102"/>
                    <a:gd name="T43" fmla="*/ 134 h 138"/>
                    <a:gd name="T44" fmla="*/ 0 w 102"/>
                    <a:gd name="T45" fmla="*/ 134 h 138"/>
                    <a:gd name="T46" fmla="*/ 0 w 102"/>
                    <a:gd name="T47" fmla="*/ 139 h 138"/>
                    <a:gd name="T48" fmla="*/ 0 w 102"/>
                    <a:gd name="T49" fmla="*/ 139 h 138"/>
                    <a:gd name="T50" fmla="*/ 0 w 102"/>
                    <a:gd name="T51" fmla="*/ 139 h 138"/>
                    <a:gd name="T52" fmla="*/ 0 w 102"/>
                    <a:gd name="T53" fmla="*/ 139 h 138"/>
                    <a:gd name="T54" fmla="*/ 3 w 102"/>
                    <a:gd name="T55" fmla="*/ 139 h 138"/>
                    <a:gd name="T56" fmla="*/ 3 w 102"/>
                    <a:gd name="T57" fmla="*/ 139 h 13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2" h="138">
                      <a:moveTo>
                        <a:pt x="3" y="138"/>
                      </a:moveTo>
                      <a:lnTo>
                        <a:pt x="3" y="138"/>
                      </a:lnTo>
                      <a:lnTo>
                        <a:pt x="6" y="137"/>
                      </a:lnTo>
                      <a:lnTo>
                        <a:pt x="12" y="133"/>
                      </a:lnTo>
                      <a:lnTo>
                        <a:pt x="90" y="16"/>
                      </a:lnTo>
                      <a:lnTo>
                        <a:pt x="93" y="11"/>
                      </a:lnTo>
                      <a:lnTo>
                        <a:pt x="99" y="8"/>
                      </a:lnTo>
                      <a:lnTo>
                        <a:pt x="102" y="4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5" y="7"/>
                      </a:lnTo>
                      <a:lnTo>
                        <a:pt x="72" y="11"/>
                      </a:lnTo>
                      <a:lnTo>
                        <a:pt x="63" y="21"/>
                      </a:lnTo>
                      <a:lnTo>
                        <a:pt x="0" y="133"/>
                      </a:lnTo>
                      <a:lnTo>
                        <a:pt x="0" y="138"/>
                      </a:lnTo>
                      <a:lnTo>
                        <a:pt x="3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38" name="Picture 47">
                  <a:extLst>
                    <a:ext uri="{FF2B5EF4-FFF2-40B4-BE49-F238E27FC236}">
                      <a16:creationId xmlns:a16="http://schemas.microsoft.com/office/drawing/2014/main" xmlns="" id="{DB9E60D5-FB34-6B1E-6112-402A1021209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0" y="148"/>
                  <a:ext cx="1015" cy="8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099" name="Group 48">
                <a:extLst>
                  <a:ext uri="{FF2B5EF4-FFF2-40B4-BE49-F238E27FC236}">
                    <a16:creationId xmlns:a16="http://schemas.microsoft.com/office/drawing/2014/main" xmlns="" id="{6F967860-0273-6B00-382D-C272ADB8E82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6" y="392"/>
                <a:ext cx="659" cy="562"/>
                <a:chOff x="4636" y="392"/>
                <a:chExt cx="659" cy="562"/>
              </a:xfrm>
            </p:grpSpPr>
            <p:sp>
              <p:nvSpPr>
                <p:cNvPr id="2131" name="Freeform 52">
                  <a:extLst>
                    <a:ext uri="{FF2B5EF4-FFF2-40B4-BE49-F238E27FC236}">
                      <a16:creationId xmlns:a16="http://schemas.microsoft.com/office/drawing/2014/main" xmlns="" id="{B7CA8252-1BB4-CA8A-07EE-38CD5020518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4" y="526"/>
                  <a:ext cx="59" cy="80"/>
                </a:xfrm>
                <a:custGeom>
                  <a:avLst/>
                  <a:gdLst>
                    <a:gd name="T0" fmla="*/ 56 w 58"/>
                    <a:gd name="T1" fmla="*/ 80 h 79"/>
                    <a:gd name="T2" fmla="*/ 56 w 58"/>
                    <a:gd name="T3" fmla="*/ 80 h 79"/>
                    <a:gd name="T4" fmla="*/ 59 w 58"/>
                    <a:gd name="T5" fmla="*/ 80 h 79"/>
                    <a:gd name="T6" fmla="*/ 59 w 58"/>
                    <a:gd name="T7" fmla="*/ 80 h 79"/>
                    <a:gd name="T8" fmla="*/ 59 w 58"/>
                    <a:gd name="T9" fmla="*/ 80 h 79"/>
                    <a:gd name="T10" fmla="*/ 56 w 58"/>
                    <a:gd name="T11" fmla="*/ 77 h 79"/>
                    <a:gd name="T12" fmla="*/ 18 w 58"/>
                    <a:gd name="T13" fmla="*/ 12 h 79"/>
                    <a:gd name="T14" fmla="*/ 18 w 58"/>
                    <a:gd name="T15" fmla="*/ 12 h 79"/>
                    <a:gd name="T16" fmla="*/ 13 w 58"/>
                    <a:gd name="T17" fmla="*/ 6 h 79"/>
                    <a:gd name="T18" fmla="*/ 14 w 58"/>
                    <a:gd name="T19" fmla="*/ 5 h 79"/>
                    <a:gd name="T20" fmla="*/ 14 w 58"/>
                    <a:gd name="T21" fmla="*/ 5 h 79"/>
                    <a:gd name="T22" fmla="*/ 11 w 58"/>
                    <a:gd name="T23" fmla="*/ 4 h 79"/>
                    <a:gd name="T24" fmla="*/ 6 w 58"/>
                    <a:gd name="T25" fmla="*/ 1 h 79"/>
                    <a:gd name="T26" fmla="*/ 6 w 58"/>
                    <a:gd name="T27" fmla="*/ 1 h 79"/>
                    <a:gd name="T28" fmla="*/ 4 w 58"/>
                    <a:gd name="T29" fmla="*/ 0 h 79"/>
                    <a:gd name="T30" fmla="*/ 2 w 58"/>
                    <a:gd name="T31" fmla="*/ 0 h 79"/>
                    <a:gd name="T32" fmla="*/ 0 w 58"/>
                    <a:gd name="T33" fmla="*/ 0 h 79"/>
                    <a:gd name="T34" fmla="*/ 0 w 58"/>
                    <a:gd name="T35" fmla="*/ 0 h 79"/>
                    <a:gd name="T36" fmla="*/ 0 w 58"/>
                    <a:gd name="T37" fmla="*/ 0 h 79"/>
                    <a:gd name="T38" fmla="*/ 0 w 58"/>
                    <a:gd name="T39" fmla="*/ 2 h 79"/>
                    <a:gd name="T40" fmla="*/ 0 w 58"/>
                    <a:gd name="T41" fmla="*/ 4 h 79"/>
                    <a:gd name="T42" fmla="*/ 0 w 58"/>
                    <a:gd name="T43" fmla="*/ 4 h 79"/>
                    <a:gd name="T44" fmla="*/ 4 w 58"/>
                    <a:gd name="T45" fmla="*/ 6 h 79"/>
                    <a:gd name="T46" fmla="*/ 6 w 58"/>
                    <a:gd name="T47" fmla="*/ 8 h 79"/>
                    <a:gd name="T48" fmla="*/ 54 w 58"/>
                    <a:gd name="T49" fmla="*/ 78 h 79"/>
                    <a:gd name="T50" fmla="*/ 54 w 58"/>
                    <a:gd name="T51" fmla="*/ 78 h 79"/>
                    <a:gd name="T52" fmla="*/ 54 w 58"/>
                    <a:gd name="T53" fmla="*/ 80 h 79"/>
                    <a:gd name="T54" fmla="*/ 56 w 58"/>
                    <a:gd name="T55" fmla="*/ 80 h 79"/>
                    <a:gd name="T56" fmla="*/ 56 w 58"/>
                    <a:gd name="T57" fmla="*/ 80 h 7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8" h="79">
                      <a:moveTo>
                        <a:pt x="55" y="79"/>
                      </a:moveTo>
                      <a:lnTo>
                        <a:pt x="55" y="79"/>
                      </a:lnTo>
                      <a:lnTo>
                        <a:pt x="58" y="79"/>
                      </a:lnTo>
                      <a:lnTo>
                        <a:pt x="55" y="76"/>
                      </a:lnTo>
                      <a:lnTo>
                        <a:pt x="18" y="12"/>
                      </a:lnTo>
                      <a:lnTo>
                        <a:pt x="13" y="6"/>
                      </a:lnTo>
                      <a:lnTo>
                        <a:pt x="14" y="5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53" y="77"/>
                      </a:lnTo>
                      <a:lnTo>
                        <a:pt x="53" y="79"/>
                      </a:lnTo>
                      <a:lnTo>
                        <a:pt x="55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32" name="Freeform 53">
                  <a:extLst>
                    <a:ext uri="{FF2B5EF4-FFF2-40B4-BE49-F238E27FC236}">
                      <a16:creationId xmlns:a16="http://schemas.microsoft.com/office/drawing/2014/main" xmlns="" id="{ACA6925F-FC3C-25F4-0CD2-06E0BE608A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2" y="615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33" name="Freeform 54">
                  <a:extLst>
                    <a:ext uri="{FF2B5EF4-FFF2-40B4-BE49-F238E27FC236}">
                      <a16:creationId xmlns:a16="http://schemas.microsoft.com/office/drawing/2014/main" xmlns="" id="{126CBEF6-04BE-70B1-18B7-AE39BB8B0D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2" y="549"/>
                  <a:ext cx="59" cy="80"/>
                </a:xfrm>
                <a:custGeom>
                  <a:avLst/>
                  <a:gdLst>
                    <a:gd name="T0" fmla="*/ 0 w 58"/>
                    <a:gd name="T1" fmla="*/ 80 h 79"/>
                    <a:gd name="T2" fmla="*/ 0 w 58"/>
                    <a:gd name="T3" fmla="*/ 80 h 79"/>
                    <a:gd name="T4" fmla="*/ 0 w 58"/>
                    <a:gd name="T5" fmla="*/ 80 h 79"/>
                    <a:gd name="T6" fmla="*/ 2 w 58"/>
                    <a:gd name="T7" fmla="*/ 78 h 79"/>
                    <a:gd name="T8" fmla="*/ 52 w 58"/>
                    <a:gd name="T9" fmla="*/ 10 h 79"/>
                    <a:gd name="T10" fmla="*/ 52 w 58"/>
                    <a:gd name="T11" fmla="*/ 10 h 79"/>
                    <a:gd name="T12" fmla="*/ 54 w 58"/>
                    <a:gd name="T13" fmla="*/ 8 h 79"/>
                    <a:gd name="T14" fmla="*/ 56 w 58"/>
                    <a:gd name="T15" fmla="*/ 6 h 79"/>
                    <a:gd name="T16" fmla="*/ 56 w 58"/>
                    <a:gd name="T17" fmla="*/ 6 h 79"/>
                    <a:gd name="T18" fmla="*/ 58 w 58"/>
                    <a:gd name="T19" fmla="*/ 5 h 79"/>
                    <a:gd name="T20" fmla="*/ 58 w 58"/>
                    <a:gd name="T21" fmla="*/ 2 h 79"/>
                    <a:gd name="T22" fmla="*/ 58 w 58"/>
                    <a:gd name="T23" fmla="*/ 2 h 79"/>
                    <a:gd name="T24" fmla="*/ 59 w 58"/>
                    <a:gd name="T25" fmla="*/ 1 h 79"/>
                    <a:gd name="T26" fmla="*/ 58 w 58"/>
                    <a:gd name="T27" fmla="*/ 0 h 79"/>
                    <a:gd name="T28" fmla="*/ 58 w 58"/>
                    <a:gd name="T29" fmla="*/ 0 h 79"/>
                    <a:gd name="T30" fmla="*/ 58 w 58"/>
                    <a:gd name="T31" fmla="*/ 0 h 79"/>
                    <a:gd name="T32" fmla="*/ 58 w 58"/>
                    <a:gd name="T33" fmla="*/ 0 h 79"/>
                    <a:gd name="T34" fmla="*/ 56 w 58"/>
                    <a:gd name="T35" fmla="*/ 2 h 79"/>
                    <a:gd name="T36" fmla="*/ 52 w 58"/>
                    <a:gd name="T37" fmla="*/ 4 h 79"/>
                    <a:gd name="T38" fmla="*/ 52 w 58"/>
                    <a:gd name="T39" fmla="*/ 4 h 79"/>
                    <a:gd name="T40" fmla="*/ 52 w 58"/>
                    <a:gd name="T41" fmla="*/ 4 h 79"/>
                    <a:gd name="T42" fmla="*/ 49 w 58"/>
                    <a:gd name="T43" fmla="*/ 10 h 79"/>
                    <a:gd name="T44" fmla="*/ 2 w 58"/>
                    <a:gd name="T45" fmla="*/ 76 h 79"/>
                    <a:gd name="T46" fmla="*/ 2 w 58"/>
                    <a:gd name="T47" fmla="*/ 76 h 79"/>
                    <a:gd name="T48" fmla="*/ 0 w 58"/>
                    <a:gd name="T49" fmla="*/ 79 h 79"/>
                    <a:gd name="T50" fmla="*/ 0 w 58"/>
                    <a:gd name="T51" fmla="*/ 79 h 79"/>
                    <a:gd name="T52" fmla="*/ 0 w 58"/>
                    <a:gd name="T53" fmla="*/ 80 h 79"/>
                    <a:gd name="T54" fmla="*/ 0 w 58"/>
                    <a:gd name="T55" fmla="*/ 80 h 79"/>
                    <a:gd name="T56" fmla="*/ 0 w 58"/>
                    <a:gd name="T57" fmla="*/ 80 h 79"/>
                    <a:gd name="T58" fmla="*/ 0 w 58"/>
                    <a:gd name="T59" fmla="*/ 80 h 7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8" h="79">
                      <a:moveTo>
                        <a:pt x="0" y="79"/>
                      </a:moveTo>
                      <a:lnTo>
                        <a:pt x="0" y="79"/>
                      </a:lnTo>
                      <a:lnTo>
                        <a:pt x="2" y="77"/>
                      </a:lnTo>
                      <a:lnTo>
                        <a:pt x="51" y="10"/>
                      </a:lnTo>
                      <a:lnTo>
                        <a:pt x="53" y="8"/>
                      </a:lnTo>
                      <a:lnTo>
                        <a:pt x="55" y="6"/>
                      </a:lnTo>
                      <a:lnTo>
                        <a:pt x="57" y="5"/>
                      </a:lnTo>
                      <a:lnTo>
                        <a:pt x="57" y="2"/>
                      </a:lnTo>
                      <a:lnTo>
                        <a:pt x="58" y="1"/>
                      </a:lnTo>
                      <a:lnTo>
                        <a:pt x="57" y="0"/>
                      </a:lnTo>
                      <a:lnTo>
                        <a:pt x="55" y="2"/>
                      </a:lnTo>
                      <a:lnTo>
                        <a:pt x="51" y="4"/>
                      </a:lnTo>
                      <a:lnTo>
                        <a:pt x="48" y="10"/>
                      </a:lnTo>
                      <a:lnTo>
                        <a:pt x="2" y="75"/>
                      </a:lnTo>
                      <a:lnTo>
                        <a:pt x="0" y="78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34" name="Picture 55">
                  <a:extLst>
                    <a:ext uri="{FF2B5EF4-FFF2-40B4-BE49-F238E27FC236}">
                      <a16:creationId xmlns:a16="http://schemas.microsoft.com/office/drawing/2014/main" xmlns="" id="{6AB95EA5-0A1A-F727-ECCE-B62C735CFAB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6" y="392"/>
                  <a:ext cx="659" cy="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2100" name="Freeform 56">
                <a:extLst>
                  <a:ext uri="{FF2B5EF4-FFF2-40B4-BE49-F238E27FC236}">
                    <a16:creationId xmlns:a16="http://schemas.microsoft.com/office/drawing/2014/main" xmlns="" id="{D4A28A21-46F8-59F4-2454-F6F846870AF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7" y="2328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B">
                  <a:alpha val="7843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nl-NL"/>
              </a:p>
            </p:txBody>
          </p:sp>
          <p:grpSp>
            <p:nvGrpSpPr>
              <p:cNvPr id="2101" name="Group 57">
                <a:extLst>
                  <a:ext uri="{FF2B5EF4-FFF2-40B4-BE49-F238E27FC236}">
                    <a16:creationId xmlns:a16="http://schemas.microsoft.com/office/drawing/2014/main" xmlns="" id="{C0D605B4-6E0C-6150-72E1-ED27112E618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62" y="2684"/>
                <a:ext cx="578" cy="701"/>
                <a:chOff x="5062" y="2684"/>
                <a:chExt cx="578" cy="701"/>
              </a:xfrm>
            </p:grpSpPr>
            <p:sp>
              <p:nvSpPr>
                <p:cNvPr id="2127" name="Freeform 58">
                  <a:extLst>
                    <a:ext uri="{FF2B5EF4-FFF2-40B4-BE49-F238E27FC236}">
                      <a16:creationId xmlns:a16="http://schemas.microsoft.com/office/drawing/2014/main" xmlns="" id="{02918CE5-CDBE-8417-5089-B25112FD41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91" y="3067"/>
                  <a:ext cx="50" cy="97"/>
                </a:xfrm>
                <a:custGeom>
                  <a:avLst/>
                  <a:gdLst>
                    <a:gd name="T0" fmla="*/ 44 w 50"/>
                    <a:gd name="T1" fmla="*/ 97 h 97"/>
                    <a:gd name="T2" fmla="*/ 44 w 50"/>
                    <a:gd name="T3" fmla="*/ 97 h 97"/>
                    <a:gd name="T4" fmla="*/ 50 w 50"/>
                    <a:gd name="T5" fmla="*/ 97 h 97"/>
                    <a:gd name="T6" fmla="*/ 50 w 50"/>
                    <a:gd name="T7" fmla="*/ 96 h 97"/>
                    <a:gd name="T8" fmla="*/ 50 w 50"/>
                    <a:gd name="T9" fmla="*/ 96 h 97"/>
                    <a:gd name="T10" fmla="*/ 50 w 50"/>
                    <a:gd name="T11" fmla="*/ 93 h 97"/>
                    <a:gd name="T12" fmla="*/ 20 w 50"/>
                    <a:gd name="T13" fmla="*/ 13 h 97"/>
                    <a:gd name="T14" fmla="*/ 20 w 50"/>
                    <a:gd name="T15" fmla="*/ 13 h 97"/>
                    <a:gd name="T16" fmla="*/ 16 w 50"/>
                    <a:gd name="T17" fmla="*/ 6 h 97"/>
                    <a:gd name="T18" fmla="*/ 16 w 50"/>
                    <a:gd name="T19" fmla="*/ 6 h 97"/>
                    <a:gd name="T20" fmla="*/ 13 w 50"/>
                    <a:gd name="T21" fmla="*/ 4 h 97"/>
                    <a:gd name="T22" fmla="*/ 6 w 50"/>
                    <a:gd name="T23" fmla="*/ 0 h 97"/>
                    <a:gd name="T24" fmla="*/ 6 w 50"/>
                    <a:gd name="T25" fmla="*/ 0 h 97"/>
                    <a:gd name="T26" fmla="*/ 4 w 50"/>
                    <a:gd name="T27" fmla="*/ 0 h 97"/>
                    <a:gd name="T28" fmla="*/ 2 w 50"/>
                    <a:gd name="T29" fmla="*/ 0 h 97"/>
                    <a:gd name="T30" fmla="*/ 2 w 50"/>
                    <a:gd name="T31" fmla="*/ 0 h 97"/>
                    <a:gd name="T32" fmla="*/ 0 w 50"/>
                    <a:gd name="T33" fmla="*/ 0 h 97"/>
                    <a:gd name="T34" fmla="*/ 0 w 50"/>
                    <a:gd name="T35" fmla="*/ 0 h 97"/>
                    <a:gd name="T36" fmla="*/ 0 w 50"/>
                    <a:gd name="T37" fmla="*/ 2 h 97"/>
                    <a:gd name="T38" fmla="*/ 0 w 50"/>
                    <a:gd name="T39" fmla="*/ 4 h 97"/>
                    <a:gd name="T40" fmla="*/ 0 w 50"/>
                    <a:gd name="T41" fmla="*/ 4 h 97"/>
                    <a:gd name="T42" fmla="*/ 2 w 50"/>
                    <a:gd name="T43" fmla="*/ 6 h 97"/>
                    <a:gd name="T44" fmla="*/ 4 w 50"/>
                    <a:gd name="T45" fmla="*/ 11 h 97"/>
                    <a:gd name="T46" fmla="*/ 41 w 50"/>
                    <a:gd name="T47" fmla="*/ 93 h 97"/>
                    <a:gd name="T48" fmla="*/ 41 w 50"/>
                    <a:gd name="T49" fmla="*/ 93 h 97"/>
                    <a:gd name="T50" fmla="*/ 43 w 50"/>
                    <a:gd name="T51" fmla="*/ 96 h 97"/>
                    <a:gd name="T52" fmla="*/ 44 w 50"/>
                    <a:gd name="T53" fmla="*/ 97 h 97"/>
                    <a:gd name="T54" fmla="*/ 44 w 50"/>
                    <a:gd name="T55" fmla="*/ 97 h 97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0" h="97">
                      <a:moveTo>
                        <a:pt x="44" y="97"/>
                      </a:moveTo>
                      <a:lnTo>
                        <a:pt x="44" y="97"/>
                      </a:lnTo>
                      <a:lnTo>
                        <a:pt x="50" y="97"/>
                      </a:lnTo>
                      <a:lnTo>
                        <a:pt x="50" y="96"/>
                      </a:lnTo>
                      <a:lnTo>
                        <a:pt x="50" y="93"/>
                      </a:lnTo>
                      <a:lnTo>
                        <a:pt x="20" y="13"/>
                      </a:lnTo>
                      <a:lnTo>
                        <a:pt x="16" y="6"/>
                      </a:lnTo>
                      <a:lnTo>
                        <a:pt x="13" y="4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11"/>
                      </a:lnTo>
                      <a:lnTo>
                        <a:pt x="41" y="93"/>
                      </a:lnTo>
                      <a:lnTo>
                        <a:pt x="43" y="96"/>
                      </a:lnTo>
                      <a:lnTo>
                        <a:pt x="44" y="97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8" name="Freeform 59">
                  <a:extLst>
                    <a:ext uri="{FF2B5EF4-FFF2-40B4-BE49-F238E27FC236}">
                      <a16:creationId xmlns:a16="http://schemas.microsoft.com/office/drawing/2014/main" xmlns="" id="{C79FD894-41A3-69DD-C96C-2A3252F6A8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0" y="3179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9" name="Freeform 60">
                  <a:extLst>
                    <a:ext uri="{FF2B5EF4-FFF2-40B4-BE49-F238E27FC236}">
                      <a16:creationId xmlns:a16="http://schemas.microsoft.com/office/drawing/2014/main" xmlns="" id="{03F5DFBC-BD5D-F749-F9A3-782A7673AE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39" y="3101"/>
                  <a:ext cx="50" cy="97"/>
                </a:xfrm>
                <a:custGeom>
                  <a:avLst/>
                  <a:gdLst>
                    <a:gd name="T0" fmla="*/ 0 w 50"/>
                    <a:gd name="T1" fmla="*/ 97 h 97"/>
                    <a:gd name="T2" fmla="*/ 0 w 50"/>
                    <a:gd name="T3" fmla="*/ 97 h 97"/>
                    <a:gd name="T4" fmla="*/ 0 w 50"/>
                    <a:gd name="T5" fmla="*/ 97 h 97"/>
                    <a:gd name="T6" fmla="*/ 2 w 50"/>
                    <a:gd name="T7" fmla="*/ 94 h 97"/>
                    <a:gd name="T8" fmla="*/ 43 w 50"/>
                    <a:gd name="T9" fmla="*/ 13 h 97"/>
                    <a:gd name="T10" fmla="*/ 43 w 50"/>
                    <a:gd name="T11" fmla="*/ 13 h 97"/>
                    <a:gd name="T12" fmla="*/ 43 w 50"/>
                    <a:gd name="T13" fmla="*/ 9 h 97"/>
                    <a:gd name="T14" fmla="*/ 44 w 50"/>
                    <a:gd name="T15" fmla="*/ 7 h 97"/>
                    <a:gd name="T16" fmla="*/ 44 w 50"/>
                    <a:gd name="T17" fmla="*/ 7 h 97"/>
                    <a:gd name="T18" fmla="*/ 48 w 50"/>
                    <a:gd name="T19" fmla="*/ 6 h 97"/>
                    <a:gd name="T20" fmla="*/ 48 w 50"/>
                    <a:gd name="T21" fmla="*/ 2 h 97"/>
                    <a:gd name="T22" fmla="*/ 48 w 50"/>
                    <a:gd name="T23" fmla="*/ 2 h 97"/>
                    <a:gd name="T24" fmla="*/ 50 w 50"/>
                    <a:gd name="T25" fmla="*/ 0 h 97"/>
                    <a:gd name="T26" fmla="*/ 48 w 50"/>
                    <a:gd name="T27" fmla="*/ 0 h 97"/>
                    <a:gd name="T28" fmla="*/ 48 w 50"/>
                    <a:gd name="T29" fmla="*/ 0 h 97"/>
                    <a:gd name="T30" fmla="*/ 48 w 50"/>
                    <a:gd name="T31" fmla="*/ 0 h 97"/>
                    <a:gd name="T32" fmla="*/ 48 w 50"/>
                    <a:gd name="T33" fmla="*/ 0 h 97"/>
                    <a:gd name="T34" fmla="*/ 43 w 50"/>
                    <a:gd name="T35" fmla="*/ 0 h 97"/>
                    <a:gd name="T36" fmla="*/ 43 w 50"/>
                    <a:gd name="T37" fmla="*/ 4 h 97"/>
                    <a:gd name="T38" fmla="*/ 43 w 50"/>
                    <a:gd name="T39" fmla="*/ 4 h 97"/>
                    <a:gd name="T40" fmla="*/ 41 w 50"/>
                    <a:gd name="T41" fmla="*/ 12 h 97"/>
                    <a:gd name="T42" fmla="*/ 2 w 50"/>
                    <a:gd name="T43" fmla="*/ 91 h 97"/>
                    <a:gd name="T44" fmla="*/ 2 w 50"/>
                    <a:gd name="T45" fmla="*/ 91 h 97"/>
                    <a:gd name="T46" fmla="*/ 0 w 50"/>
                    <a:gd name="T47" fmla="*/ 96 h 97"/>
                    <a:gd name="T48" fmla="*/ 0 w 50"/>
                    <a:gd name="T49" fmla="*/ 96 h 97"/>
                    <a:gd name="T50" fmla="*/ 0 w 50"/>
                    <a:gd name="T51" fmla="*/ 97 h 97"/>
                    <a:gd name="T52" fmla="*/ 0 w 50"/>
                    <a:gd name="T53" fmla="*/ 97 h 97"/>
                    <a:gd name="T54" fmla="*/ 0 w 50"/>
                    <a:gd name="T55" fmla="*/ 97 h 97"/>
                    <a:gd name="T56" fmla="*/ 0 w 50"/>
                    <a:gd name="T57" fmla="*/ 97 h 97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97">
                      <a:moveTo>
                        <a:pt x="0" y="97"/>
                      </a:moveTo>
                      <a:lnTo>
                        <a:pt x="0" y="97"/>
                      </a:lnTo>
                      <a:lnTo>
                        <a:pt x="2" y="94"/>
                      </a:lnTo>
                      <a:lnTo>
                        <a:pt x="43" y="13"/>
                      </a:lnTo>
                      <a:lnTo>
                        <a:pt x="43" y="9"/>
                      </a:lnTo>
                      <a:lnTo>
                        <a:pt x="44" y="7"/>
                      </a:lnTo>
                      <a:lnTo>
                        <a:pt x="48" y="6"/>
                      </a:lnTo>
                      <a:lnTo>
                        <a:pt x="48" y="2"/>
                      </a:lnTo>
                      <a:lnTo>
                        <a:pt x="50" y="0"/>
                      </a:lnTo>
                      <a:lnTo>
                        <a:pt x="48" y="0"/>
                      </a:lnTo>
                      <a:lnTo>
                        <a:pt x="43" y="0"/>
                      </a:lnTo>
                      <a:lnTo>
                        <a:pt x="43" y="4"/>
                      </a:lnTo>
                      <a:lnTo>
                        <a:pt x="41" y="12"/>
                      </a:lnTo>
                      <a:lnTo>
                        <a:pt x="2" y="91"/>
                      </a:lnTo>
                      <a:lnTo>
                        <a:pt x="0" y="96"/>
                      </a:lnTo>
                      <a:lnTo>
                        <a:pt x="0" y="97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30" name="Picture 61">
                  <a:extLst>
                    <a:ext uri="{FF2B5EF4-FFF2-40B4-BE49-F238E27FC236}">
                      <a16:creationId xmlns:a16="http://schemas.microsoft.com/office/drawing/2014/main" xmlns="" id="{130D7F64-1DC3-EDF9-26DD-BC47EC3BAD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2" y="2684"/>
                  <a:ext cx="578" cy="70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02" name="Group 62">
                <a:extLst>
                  <a:ext uri="{FF2B5EF4-FFF2-40B4-BE49-F238E27FC236}">
                    <a16:creationId xmlns:a16="http://schemas.microsoft.com/office/drawing/2014/main" xmlns="" id="{B9D2C990-05C3-0E95-859C-1A6BF0B349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1"/>
                <a:ext cx="744" cy="960"/>
                <a:chOff x="0" y="3351"/>
                <a:chExt cx="744" cy="960"/>
              </a:xfrm>
            </p:grpSpPr>
            <p:sp>
              <p:nvSpPr>
                <p:cNvPr id="2123" name="Freeform 63">
                  <a:extLst>
                    <a:ext uri="{FF2B5EF4-FFF2-40B4-BE49-F238E27FC236}">
                      <a16:creationId xmlns:a16="http://schemas.microsoft.com/office/drawing/2014/main" xmlns="" id="{80D297AF-02C8-19AF-F50B-F823BF72B8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6" y="3606"/>
                  <a:ext cx="13" cy="176"/>
                </a:xfrm>
                <a:custGeom>
                  <a:avLst/>
                  <a:gdLst>
                    <a:gd name="T0" fmla="*/ 11 w 12"/>
                    <a:gd name="T1" fmla="*/ 176 h 175"/>
                    <a:gd name="T2" fmla="*/ 11 w 12"/>
                    <a:gd name="T3" fmla="*/ 176 h 175"/>
                    <a:gd name="T4" fmla="*/ 13 w 12"/>
                    <a:gd name="T5" fmla="*/ 176 h 175"/>
                    <a:gd name="T6" fmla="*/ 13 w 12"/>
                    <a:gd name="T7" fmla="*/ 176 h 175"/>
                    <a:gd name="T8" fmla="*/ 13 w 12"/>
                    <a:gd name="T9" fmla="*/ 165 h 175"/>
                    <a:gd name="T10" fmla="*/ 5 w 12"/>
                    <a:gd name="T11" fmla="*/ 30 h 175"/>
                    <a:gd name="T12" fmla="*/ 5 w 12"/>
                    <a:gd name="T13" fmla="*/ 30 h 175"/>
                    <a:gd name="T14" fmla="*/ 5 w 12"/>
                    <a:gd name="T15" fmla="*/ 13 h 175"/>
                    <a:gd name="T16" fmla="*/ 5 w 12"/>
                    <a:gd name="T17" fmla="*/ 13 h 175"/>
                    <a:gd name="T18" fmla="*/ 5 w 12"/>
                    <a:gd name="T19" fmla="*/ 9 h 175"/>
                    <a:gd name="T20" fmla="*/ 4 w 12"/>
                    <a:gd name="T21" fmla="*/ 2 h 175"/>
                    <a:gd name="T22" fmla="*/ 4 w 12"/>
                    <a:gd name="T23" fmla="*/ 2 h 175"/>
                    <a:gd name="T24" fmla="*/ 0 w 12"/>
                    <a:gd name="T25" fmla="*/ 0 h 175"/>
                    <a:gd name="T26" fmla="*/ 0 w 12"/>
                    <a:gd name="T27" fmla="*/ 0 h 175"/>
                    <a:gd name="T28" fmla="*/ 0 w 12"/>
                    <a:gd name="T29" fmla="*/ 0 h 175"/>
                    <a:gd name="T30" fmla="*/ 0 w 12"/>
                    <a:gd name="T31" fmla="*/ 0 h 175"/>
                    <a:gd name="T32" fmla="*/ 0 w 12"/>
                    <a:gd name="T33" fmla="*/ 4 h 175"/>
                    <a:gd name="T34" fmla="*/ 0 w 12"/>
                    <a:gd name="T35" fmla="*/ 9 h 175"/>
                    <a:gd name="T36" fmla="*/ 0 w 12"/>
                    <a:gd name="T37" fmla="*/ 9 h 175"/>
                    <a:gd name="T38" fmla="*/ 0 w 12"/>
                    <a:gd name="T39" fmla="*/ 21 h 175"/>
                    <a:gd name="T40" fmla="*/ 10 w 12"/>
                    <a:gd name="T41" fmla="*/ 165 h 175"/>
                    <a:gd name="T42" fmla="*/ 10 w 12"/>
                    <a:gd name="T43" fmla="*/ 165 h 175"/>
                    <a:gd name="T44" fmla="*/ 11 w 12"/>
                    <a:gd name="T45" fmla="*/ 176 h 175"/>
                    <a:gd name="T46" fmla="*/ 11 w 12"/>
                    <a:gd name="T47" fmla="*/ 176 h 17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2" h="175">
                      <a:moveTo>
                        <a:pt x="10" y="175"/>
                      </a:moveTo>
                      <a:lnTo>
                        <a:pt x="10" y="175"/>
                      </a:lnTo>
                      <a:lnTo>
                        <a:pt x="12" y="175"/>
                      </a:lnTo>
                      <a:lnTo>
                        <a:pt x="12" y="164"/>
                      </a:lnTo>
                      <a:lnTo>
                        <a:pt x="5" y="30"/>
                      </a:lnTo>
                      <a:lnTo>
                        <a:pt x="5" y="13"/>
                      </a:lnTo>
                      <a:lnTo>
                        <a:pt x="5" y="9"/>
                      </a:ln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9"/>
                      </a:lnTo>
                      <a:lnTo>
                        <a:pt x="0" y="21"/>
                      </a:lnTo>
                      <a:lnTo>
                        <a:pt x="9" y="164"/>
                      </a:lnTo>
                      <a:lnTo>
                        <a:pt x="10" y="17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4" name="Freeform 64">
                  <a:extLst>
                    <a:ext uri="{FF2B5EF4-FFF2-40B4-BE49-F238E27FC236}">
                      <a16:creationId xmlns:a16="http://schemas.microsoft.com/office/drawing/2014/main" xmlns="" id="{654967CB-F5D8-D236-7275-E54A9A1B7E7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6" y="378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5" name="Freeform 68">
                  <a:extLst>
                    <a:ext uri="{FF2B5EF4-FFF2-40B4-BE49-F238E27FC236}">
                      <a16:creationId xmlns:a16="http://schemas.microsoft.com/office/drawing/2014/main" xmlns="" id="{7CA688C4-D226-29FF-903C-3D9F76E19F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4" y="3709"/>
                  <a:ext cx="156" cy="78"/>
                </a:xfrm>
                <a:custGeom>
                  <a:avLst/>
                  <a:gdLst>
                    <a:gd name="T0" fmla="*/ 0 w 155"/>
                    <a:gd name="T1" fmla="*/ 78 h 77"/>
                    <a:gd name="T2" fmla="*/ 0 w 155"/>
                    <a:gd name="T3" fmla="*/ 78 h 77"/>
                    <a:gd name="T4" fmla="*/ 8 w 155"/>
                    <a:gd name="T5" fmla="*/ 75 h 77"/>
                    <a:gd name="T6" fmla="*/ 135 w 155"/>
                    <a:gd name="T7" fmla="*/ 11 h 77"/>
                    <a:gd name="T8" fmla="*/ 135 w 155"/>
                    <a:gd name="T9" fmla="*/ 11 h 77"/>
                    <a:gd name="T10" fmla="*/ 147 w 155"/>
                    <a:gd name="T11" fmla="*/ 6 h 77"/>
                    <a:gd name="T12" fmla="*/ 147 w 155"/>
                    <a:gd name="T13" fmla="*/ 6 h 77"/>
                    <a:gd name="T14" fmla="*/ 152 w 155"/>
                    <a:gd name="T15" fmla="*/ 5 h 77"/>
                    <a:gd name="T16" fmla="*/ 156 w 155"/>
                    <a:gd name="T17" fmla="*/ 2 h 77"/>
                    <a:gd name="T18" fmla="*/ 156 w 155"/>
                    <a:gd name="T19" fmla="*/ 2 h 77"/>
                    <a:gd name="T20" fmla="*/ 156 w 155"/>
                    <a:gd name="T21" fmla="*/ 0 h 77"/>
                    <a:gd name="T22" fmla="*/ 156 w 155"/>
                    <a:gd name="T23" fmla="*/ 0 h 77"/>
                    <a:gd name="T24" fmla="*/ 152 w 155"/>
                    <a:gd name="T25" fmla="*/ 0 h 77"/>
                    <a:gd name="T26" fmla="*/ 152 w 155"/>
                    <a:gd name="T27" fmla="*/ 0 h 77"/>
                    <a:gd name="T28" fmla="*/ 147 w 155"/>
                    <a:gd name="T29" fmla="*/ 0 h 77"/>
                    <a:gd name="T30" fmla="*/ 141 w 155"/>
                    <a:gd name="T31" fmla="*/ 2 h 77"/>
                    <a:gd name="T32" fmla="*/ 141 w 155"/>
                    <a:gd name="T33" fmla="*/ 2 h 77"/>
                    <a:gd name="T34" fmla="*/ 126 w 155"/>
                    <a:gd name="T35" fmla="*/ 10 h 77"/>
                    <a:gd name="T36" fmla="*/ 8 w 155"/>
                    <a:gd name="T37" fmla="*/ 72 h 77"/>
                    <a:gd name="T38" fmla="*/ 8 w 155"/>
                    <a:gd name="T39" fmla="*/ 72 h 77"/>
                    <a:gd name="T40" fmla="*/ 0 w 155"/>
                    <a:gd name="T41" fmla="*/ 77 h 77"/>
                    <a:gd name="T42" fmla="*/ 0 w 155"/>
                    <a:gd name="T43" fmla="*/ 77 h 77"/>
                    <a:gd name="T44" fmla="*/ 0 w 155"/>
                    <a:gd name="T45" fmla="*/ 78 h 77"/>
                    <a:gd name="T46" fmla="*/ 0 w 155"/>
                    <a:gd name="T47" fmla="*/ 78 h 77"/>
                    <a:gd name="T48" fmla="*/ 0 w 155"/>
                    <a:gd name="T49" fmla="*/ 78 h 77"/>
                    <a:gd name="T50" fmla="*/ 0 w 155"/>
                    <a:gd name="T51" fmla="*/ 78 h 7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5" h="77">
                      <a:moveTo>
                        <a:pt x="0" y="77"/>
                      </a:moveTo>
                      <a:lnTo>
                        <a:pt x="0" y="77"/>
                      </a:lnTo>
                      <a:lnTo>
                        <a:pt x="8" y="74"/>
                      </a:lnTo>
                      <a:lnTo>
                        <a:pt x="134" y="11"/>
                      </a:lnTo>
                      <a:lnTo>
                        <a:pt x="146" y="6"/>
                      </a:lnTo>
                      <a:lnTo>
                        <a:pt x="151" y="5"/>
                      </a:lnTo>
                      <a:lnTo>
                        <a:pt x="155" y="2"/>
                      </a:lnTo>
                      <a:lnTo>
                        <a:pt x="155" y="0"/>
                      </a:lnTo>
                      <a:lnTo>
                        <a:pt x="151" y="0"/>
                      </a:lnTo>
                      <a:lnTo>
                        <a:pt x="146" y="0"/>
                      </a:lnTo>
                      <a:lnTo>
                        <a:pt x="140" y="2"/>
                      </a:lnTo>
                      <a:lnTo>
                        <a:pt x="125" y="10"/>
                      </a:lnTo>
                      <a:lnTo>
                        <a:pt x="8" y="71"/>
                      </a:lnTo>
                      <a:lnTo>
                        <a:pt x="0" y="76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26" name="Picture 69">
                  <a:extLst>
                    <a:ext uri="{FF2B5EF4-FFF2-40B4-BE49-F238E27FC236}">
                      <a16:creationId xmlns:a16="http://schemas.microsoft.com/office/drawing/2014/main" xmlns="" id="{67CAACB3-94D9-1669-F72A-6F3E9C34619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51"/>
                  <a:ext cx="744" cy="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03" name="Group 70">
                <a:extLst>
                  <a:ext uri="{FF2B5EF4-FFF2-40B4-BE49-F238E27FC236}">
                    <a16:creationId xmlns:a16="http://schemas.microsoft.com/office/drawing/2014/main" xmlns="" id="{071C47B0-2BF5-B1D9-CC6C-40D5B7D310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788"/>
                <a:ext cx="582" cy="820"/>
                <a:chOff x="0" y="1788"/>
                <a:chExt cx="582" cy="820"/>
              </a:xfrm>
            </p:grpSpPr>
            <p:sp>
              <p:nvSpPr>
                <p:cNvPr id="2119" name="Freeform 71">
                  <a:extLst>
                    <a:ext uri="{FF2B5EF4-FFF2-40B4-BE49-F238E27FC236}">
                      <a16:creationId xmlns:a16="http://schemas.microsoft.com/office/drawing/2014/main" xmlns="" id="{F71A66B7-2A65-59BD-7D7A-B2A23626FC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" y="2169"/>
                  <a:ext cx="43" cy="75"/>
                </a:xfrm>
                <a:custGeom>
                  <a:avLst/>
                  <a:gdLst>
                    <a:gd name="T0" fmla="*/ 42 w 43"/>
                    <a:gd name="T1" fmla="*/ 75 h 74"/>
                    <a:gd name="T2" fmla="*/ 42 w 43"/>
                    <a:gd name="T3" fmla="*/ 75 h 74"/>
                    <a:gd name="T4" fmla="*/ 43 w 43"/>
                    <a:gd name="T5" fmla="*/ 74 h 74"/>
                    <a:gd name="T6" fmla="*/ 43 w 43"/>
                    <a:gd name="T7" fmla="*/ 74 h 74"/>
                    <a:gd name="T8" fmla="*/ 38 w 43"/>
                    <a:gd name="T9" fmla="*/ 65 h 74"/>
                    <a:gd name="T10" fmla="*/ 4 w 43"/>
                    <a:gd name="T11" fmla="*/ 6 h 74"/>
                    <a:gd name="T12" fmla="*/ 4 w 43"/>
                    <a:gd name="T13" fmla="*/ 6 h 74"/>
                    <a:gd name="T14" fmla="*/ 0 w 43"/>
                    <a:gd name="T15" fmla="*/ 0 h 74"/>
                    <a:gd name="T16" fmla="*/ 0 w 43"/>
                    <a:gd name="T17" fmla="*/ 0 h 74"/>
                    <a:gd name="T18" fmla="*/ 0 w 43"/>
                    <a:gd name="T19" fmla="*/ 0 h 74"/>
                    <a:gd name="T20" fmla="*/ 0 w 43"/>
                    <a:gd name="T21" fmla="*/ 0 h 74"/>
                    <a:gd name="T22" fmla="*/ 0 w 43"/>
                    <a:gd name="T23" fmla="*/ 6 h 74"/>
                    <a:gd name="T24" fmla="*/ 4 w 43"/>
                    <a:gd name="T25" fmla="*/ 14 h 74"/>
                    <a:gd name="T26" fmla="*/ 36 w 43"/>
                    <a:gd name="T27" fmla="*/ 66 h 74"/>
                    <a:gd name="T28" fmla="*/ 36 w 43"/>
                    <a:gd name="T29" fmla="*/ 66 h 74"/>
                    <a:gd name="T30" fmla="*/ 39 w 43"/>
                    <a:gd name="T31" fmla="*/ 72 h 74"/>
                    <a:gd name="T32" fmla="*/ 42 w 43"/>
                    <a:gd name="T33" fmla="*/ 75 h 74"/>
                    <a:gd name="T34" fmla="*/ 42 w 43"/>
                    <a:gd name="T35" fmla="*/ 75 h 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3" h="74">
                      <a:moveTo>
                        <a:pt x="42" y="74"/>
                      </a:moveTo>
                      <a:lnTo>
                        <a:pt x="42" y="74"/>
                      </a:lnTo>
                      <a:lnTo>
                        <a:pt x="43" y="73"/>
                      </a:lnTo>
                      <a:lnTo>
                        <a:pt x="38" y="64"/>
                      </a:lnTo>
                      <a:lnTo>
                        <a:pt x="4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4" y="14"/>
                      </a:lnTo>
                      <a:lnTo>
                        <a:pt x="36" y="65"/>
                      </a:lnTo>
                      <a:lnTo>
                        <a:pt x="39" y="71"/>
                      </a:lnTo>
                      <a:lnTo>
                        <a:pt x="42" y="7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0" name="Freeform 72">
                  <a:extLst>
                    <a:ext uri="{FF2B5EF4-FFF2-40B4-BE49-F238E27FC236}">
                      <a16:creationId xmlns:a16="http://schemas.microsoft.com/office/drawing/2014/main" xmlns="" id="{E703ADD8-F902-F893-2366-C1768E29F4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2" y="2248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21" name="Freeform 73">
                  <a:extLst>
                    <a:ext uri="{FF2B5EF4-FFF2-40B4-BE49-F238E27FC236}">
                      <a16:creationId xmlns:a16="http://schemas.microsoft.com/office/drawing/2014/main" xmlns="" id="{F5AF858E-61D1-5900-6A71-08EC7D9F44D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0" y="2061"/>
                  <a:ext cx="118" cy="183"/>
                </a:xfrm>
                <a:custGeom>
                  <a:avLst/>
                  <a:gdLst>
                    <a:gd name="T0" fmla="*/ 0 w 117"/>
                    <a:gd name="T1" fmla="*/ 183 h 182"/>
                    <a:gd name="T2" fmla="*/ 0 w 117"/>
                    <a:gd name="T3" fmla="*/ 183 h 182"/>
                    <a:gd name="T4" fmla="*/ 6 w 117"/>
                    <a:gd name="T5" fmla="*/ 174 h 182"/>
                    <a:gd name="T6" fmla="*/ 103 w 117"/>
                    <a:gd name="T7" fmla="*/ 23 h 182"/>
                    <a:gd name="T8" fmla="*/ 103 w 117"/>
                    <a:gd name="T9" fmla="*/ 23 h 182"/>
                    <a:gd name="T10" fmla="*/ 108 w 117"/>
                    <a:gd name="T11" fmla="*/ 17 h 182"/>
                    <a:gd name="T12" fmla="*/ 113 w 117"/>
                    <a:gd name="T13" fmla="*/ 11 h 182"/>
                    <a:gd name="T14" fmla="*/ 113 w 117"/>
                    <a:gd name="T15" fmla="*/ 11 h 182"/>
                    <a:gd name="T16" fmla="*/ 116 w 117"/>
                    <a:gd name="T17" fmla="*/ 7 h 182"/>
                    <a:gd name="T18" fmla="*/ 118 w 117"/>
                    <a:gd name="T19" fmla="*/ 1 h 182"/>
                    <a:gd name="T20" fmla="*/ 118 w 117"/>
                    <a:gd name="T21" fmla="*/ 1 h 182"/>
                    <a:gd name="T22" fmla="*/ 118 w 117"/>
                    <a:gd name="T23" fmla="*/ 0 h 182"/>
                    <a:gd name="T24" fmla="*/ 116 w 117"/>
                    <a:gd name="T25" fmla="*/ 0 h 182"/>
                    <a:gd name="T26" fmla="*/ 116 w 117"/>
                    <a:gd name="T27" fmla="*/ 0 h 182"/>
                    <a:gd name="T28" fmla="*/ 113 w 117"/>
                    <a:gd name="T29" fmla="*/ 0 h 182"/>
                    <a:gd name="T30" fmla="*/ 113 w 117"/>
                    <a:gd name="T31" fmla="*/ 0 h 182"/>
                    <a:gd name="T32" fmla="*/ 108 w 117"/>
                    <a:gd name="T33" fmla="*/ 6 h 182"/>
                    <a:gd name="T34" fmla="*/ 103 w 117"/>
                    <a:gd name="T35" fmla="*/ 12 h 182"/>
                    <a:gd name="T36" fmla="*/ 103 w 117"/>
                    <a:gd name="T37" fmla="*/ 12 h 182"/>
                    <a:gd name="T38" fmla="*/ 92 w 117"/>
                    <a:gd name="T39" fmla="*/ 28 h 182"/>
                    <a:gd name="T40" fmla="*/ 4 w 117"/>
                    <a:gd name="T41" fmla="*/ 172 h 182"/>
                    <a:gd name="T42" fmla="*/ 4 w 117"/>
                    <a:gd name="T43" fmla="*/ 172 h 182"/>
                    <a:gd name="T44" fmla="*/ 0 w 117"/>
                    <a:gd name="T45" fmla="*/ 182 h 182"/>
                    <a:gd name="T46" fmla="*/ 0 w 117"/>
                    <a:gd name="T47" fmla="*/ 182 h 182"/>
                    <a:gd name="T48" fmla="*/ 0 w 117"/>
                    <a:gd name="T49" fmla="*/ 183 h 182"/>
                    <a:gd name="T50" fmla="*/ 0 w 117"/>
                    <a:gd name="T51" fmla="*/ 183 h 182"/>
                    <a:gd name="T52" fmla="*/ 0 w 117"/>
                    <a:gd name="T53" fmla="*/ 183 h 182"/>
                    <a:gd name="T54" fmla="*/ 0 w 117"/>
                    <a:gd name="T55" fmla="*/ 183 h 18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17" h="182">
                      <a:moveTo>
                        <a:pt x="0" y="182"/>
                      </a:moveTo>
                      <a:lnTo>
                        <a:pt x="0" y="182"/>
                      </a:lnTo>
                      <a:lnTo>
                        <a:pt x="6" y="173"/>
                      </a:lnTo>
                      <a:lnTo>
                        <a:pt x="102" y="23"/>
                      </a:lnTo>
                      <a:lnTo>
                        <a:pt x="107" y="17"/>
                      </a:lnTo>
                      <a:lnTo>
                        <a:pt x="112" y="11"/>
                      </a:lnTo>
                      <a:lnTo>
                        <a:pt x="115" y="7"/>
                      </a:lnTo>
                      <a:lnTo>
                        <a:pt x="117" y="1"/>
                      </a:lnTo>
                      <a:lnTo>
                        <a:pt x="117" y="0"/>
                      </a:lnTo>
                      <a:lnTo>
                        <a:pt x="115" y="0"/>
                      </a:lnTo>
                      <a:lnTo>
                        <a:pt x="112" y="0"/>
                      </a:lnTo>
                      <a:lnTo>
                        <a:pt x="107" y="6"/>
                      </a:lnTo>
                      <a:lnTo>
                        <a:pt x="102" y="12"/>
                      </a:lnTo>
                      <a:lnTo>
                        <a:pt x="91" y="28"/>
                      </a:lnTo>
                      <a:lnTo>
                        <a:pt x="4" y="171"/>
                      </a:lnTo>
                      <a:lnTo>
                        <a:pt x="0" y="18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22" name="Picture 74">
                  <a:extLst>
                    <a:ext uri="{FF2B5EF4-FFF2-40B4-BE49-F238E27FC236}">
                      <a16:creationId xmlns:a16="http://schemas.microsoft.com/office/drawing/2014/main" xmlns="" id="{466D8720-EAE3-F7EA-07AC-CEA1880ABCF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788"/>
                  <a:ext cx="582" cy="8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04" name="Group 75">
                <a:extLst>
                  <a:ext uri="{FF2B5EF4-FFF2-40B4-BE49-F238E27FC236}">
                    <a16:creationId xmlns:a16="http://schemas.microsoft.com/office/drawing/2014/main" xmlns="" id="{7B339A39-C63E-946E-0584-EB7017D694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7" y="3584"/>
                <a:ext cx="1100" cy="727"/>
                <a:chOff x="3067" y="3584"/>
                <a:chExt cx="1100" cy="727"/>
              </a:xfrm>
            </p:grpSpPr>
            <p:sp>
              <p:nvSpPr>
                <p:cNvPr id="2115" name="Freeform 76">
                  <a:extLst>
                    <a:ext uri="{FF2B5EF4-FFF2-40B4-BE49-F238E27FC236}">
                      <a16:creationId xmlns:a16="http://schemas.microsoft.com/office/drawing/2014/main" xmlns="" id="{20381C23-598B-BB46-B2D1-2924B02C7C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6" y="3930"/>
                  <a:ext cx="9" cy="214"/>
                </a:xfrm>
                <a:custGeom>
                  <a:avLst/>
                  <a:gdLst>
                    <a:gd name="T0" fmla="*/ 6 w 9"/>
                    <a:gd name="T1" fmla="*/ 214 h 213"/>
                    <a:gd name="T2" fmla="*/ 6 w 9"/>
                    <a:gd name="T3" fmla="*/ 214 h 213"/>
                    <a:gd name="T4" fmla="*/ 9 w 9"/>
                    <a:gd name="T5" fmla="*/ 214 h 213"/>
                    <a:gd name="T6" fmla="*/ 9 w 9"/>
                    <a:gd name="T7" fmla="*/ 214 h 213"/>
                    <a:gd name="T8" fmla="*/ 9 w 9"/>
                    <a:gd name="T9" fmla="*/ 203 h 213"/>
                    <a:gd name="T10" fmla="*/ 9 w 9"/>
                    <a:gd name="T11" fmla="*/ 34 h 213"/>
                    <a:gd name="T12" fmla="*/ 9 w 9"/>
                    <a:gd name="T13" fmla="*/ 34 h 213"/>
                    <a:gd name="T14" fmla="*/ 9 w 9"/>
                    <a:gd name="T15" fmla="*/ 18 h 213"/>
                    <a:gd name="T16" fmla="*/ 9 w 9"/>
                    <a:gd name="T17" fmla="*/ 18 h 213"/>
                    <a:gd name="T18" fmla="*/ 6 w 9"/>
                    <a:gd name="T19" fmla="*/ 9 h 213"/>
                    <a:gd name="T20" fmla="*/ 4 w 9"/>
                    <a:gd name="T21" fmla="*/ 0 h 213"/>
                    <a:gd name="T22" fmla="*/ 4 w 9"/>
                    <a:gd name="T23" fmla="*/ 0 h 213"/>
                    <a:gd name="T24" fmla="*/ 4 w 9"/>
                    <a:gd name="T25" fmla="*/ 0 h 213"/>
                    <a:gd name="T26" fmla="*/ 2 w 9"/>
                    <a:gd name="T27" fmla="*/ 0 h 213"/>
                    <a:gd name="T28" fmla="*/ 0 w 9"/>
                    <a:gd name="T29" fmla="*/ 0 h 213"/>
                    <a:gd name="T30" fmla="*/ 0 w 9"/>
                    <a:gd name="T31" fmla="*/ 0 h 213"/>
                    <a:gd name="T32" fmla="*/ 0 w 9"/>
                    <a:gd name="T33" fmla="*/ 0 h 213"/>
                    <a:gd name="T34" fmla="*/ 0 w 9"/>
                    <a:gd name="T35" fmla="*/ 6 h 213"/>
                    <a:gd name="T36" fmla="*/ 0 w 9"/>
                    <a:gd name="T37" fmla="*/ 9 h 213"/>
                    <a:gd name="T38" fmla="*/ 0 w 9"/>
                    <a:gd name="T39" fmla="*/ 9 h 213"/>
                    <a:gd name="T40" fmla="*/ 0 w 9"/>
                    <a:gd name="T41" fmla="*/ 18 h 213"/>
                    <a:gd name="T42" fmla="*/ 2 w 9"/>
                    <a:gd name="T43" fmla="*/ 25 h 213"/>
                    <a:gd name="T44" fmla="*/ 6 w 9"/>
                    <a:gd name="T45" fmla="*/ 203 h 213"/>
                    <a:gd name="T46" fmla="*/ 6 w 9"/>
                    <a:gd name="T47" fmla="*/ 203 h 213"/>
                    <a:gd name="T48" fmla="*/ 6 w 9"/>
                    <a:gd name="T49" fmla="*/ 210 h 213"/>
                    <a:gd name="T50" fmla="*/ 6 w 9"/>
                    <a:gd name="T51" fmla="*/ 214 h 213"/>
                    <a:gd name="T52" fmla="*/ 6 w 9"/>
                    <a:gd name="T53" fmla="*/ 214 h 21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" h="213">
                      <a:moveTo>
                        <a:pt x="6" y="213"/>
                      </a:moveTo>
                      <a:lnTo>
                        <a:pt x="6" y="213"/>
                      </a:lnTo>
                      <a:lnTo>
                        <a:pt x="9" y="213"/>
                      </a:lnTo>
                      <a:lnTo>
                        <a:pt x="9" y="202"/>
                      </a:lnTo>
                      <a:lnTo>
                        <a:pt x="9" y="34"/>
                      </a:lnTo>
                      <a:lnTo>
                        <a:pt x="9" y="18"/>
                      </a:lnTo>
                      <a:lnTo>
                        <a:pt x="6" y="9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6" y="202"/>
                      </a:lnTo>
                      <a:lnTo>
                        <a:pt x="6" y="209"/>
                      </a:lnTo>
                      <a:lnTo>
                        <a:pt x="6" y="213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16" name="Freeform 77">
                  <a:extLst>
                    <a:ext uri="{FF2B5EF4-FFF2-40B4-BE49-F238E27FC236}">
                      <a16:creationId xmlns:a16="http://schemas.microsoft.com/office/drawing/2014/main" xmlns="" id="{BF74B9AF-B146-1111-8DE7-D774B1244A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2" y="414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17" name="Freeform 78">
                  <a:extLst>
                    <a:ext uri="{FF2B5EF4-FFF2-40B4-BE49-F238E27FC236}">
                      <a16:creationId xmlns:a16="http://schemas.microsoft.com/office/drawing/2014/main" xmlns="" id="{6209D593-4916-C557-ACF2-C8019F8525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2" y="4060"/>
                  <a:ext cx="206" cy="91"/>
                </a:xfrm>
                <a:custGeom>
                  <a:avLst/>
                  <a:gdLst>
                    <a:gd name="T0" fmla="*/ 0 w 205"/>
                    <a:gd name="T1" fmla="*/ 91 h 90"/>
                    <a:gd name="T2" fmla="*/ 0 w 205"/>
                    <a:gd name="T3" fmla="*/ 91 h 90"/>
                    <a:gd name="T4" fmla="*/ 11 w 205"/>
                    <a:gd name="T5" fmla="*/ 87 h 90"/>
                    <a:gd name="T6" fmla="*/ 180 w 205"/>
                    <a:gd name="T7" fmla="*/ 12 h 90"/>
                    <a:gd name="T8" fmla="*/ 180 w 205"/>
                    <a:gd name="T9" fmla="*/ 12 h 90"/>
                    <a:gd name="T10" fmla="*/ 188 w 205"/>
                    <a:gd name="T11" fmla="*/ 9 h 90"/>
                    <a:gd name="T12" fmla="*/ 194 w 205"/>
                    <a:gd name="T13" fmla="*/ 7 h 90"/>
                    <a:gd name="T14" fmla="*/ 194 w 205"/>
                    <a:gd name="T15" fmla="*/ 7 h 90"/>
                    <a:gd name="T16" fmla="*/ 200 w 205"/>
                    <a:gd name="T17" fmla="*/ 6 h 90"/>
                    <a:gd name="T18" fmla="*/ 205 w 205"/>
                    <a:gd name="T19" fmla="*/ 3 h 90"/>
                    <a:gd name="T20" fmla="*/ 205 w 205"/>
                    <a:gd name="T21" fmla="*/ 3 h 90"/>
                    <a:gd name="T22" fmla="*/ 206 w 205"/>
                    <a:gd name="T23" fmla="*/ 0 h 90"/>
                    <a:gd name="T24" fmla="*/ 205 w 205"/>
                    <a:gd name="T25" fmla="*/ 0 h 90"/>
                    <a:gd name="T26" fmla="*/ 203 w 205"/>
                    <a:gd name="T27" fmla="*/ 0 h 90"/>
                    <a:gd name="T28" fmla="*/ 201 w 205"/>
                    <a:gd name="T29" fmla="*/ 0 h 90"/>
                    <a:gd name="T30" fmla="*/ 201 w 205"/>
                    <a:gd name="T31" fmla="*/ 0 h 90"/>
                    <a:gd name="T32" fmla="*/ 193 w 205"/>
                    <a:gd name="T33" fmla="*/ 0 h 90"/>
                    <a:gd name="T34" fmla="*/ 185 w 205"/>
                    <a:gd name="T35" fmla="*/ 3 h 90"/>
                    <a:gd name="T36" fmla="*/ 185 w 205"/>
                    <a:gd name="T37" fmla="*/ 3 h 90"/>
                    <a:gd name="T38" fmla="*/ 168 w 205"/>
                    <a:gd name="T39" fmla="*/ 10 h 90"/>
                    <a:gd name="T40" fmla="*/ 10 w 205"/>
                    <a:gd name="T41" fmla="*/ 83 h 90"/>
                    <a:gd name="T42" fmla="*/ 10 w 205"/>
                    <a:gd name="T43" fmla="*/ 83 h 90"/>
                    <a:gd name="T44" fmla="*/ 0 w 205"/>
                    <a:gd name="T45" fmla="*/ 88 h 90"/>
                    <a:gd name="T46" fmla="*/ 0 w 205"/>
                    <a:gd name="T47" fmla="*/ 88 h 90"/>
                    <a:gd name="T48" fmla="*/ 0 w 205"/>
                    <a:gd name="T49" fmla="*/ 89 h 90"/>
                    <a:gd name="T50" fmla="*/ 0 w 205"/>
                    <a:gd name="T51" fmla="*/ 89 h 90"/>
                    <a:gd name="T52" fmla="*/ 0 w 205"/>
                    <a:gd name="T53" fmla="*/ 91 h 90"/>
                    <a:gd name="T54" fmla="*/ 0 w 205"/>
                    <a:gd name="T55" fmla="*/ 91 h 9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05" h="90">
                      <a:moveTo>
                        <a:pt x="0" y="90"/>
                      </a:moveTo>
                      <a:lnTo>
                        <a:pt x="0" y="90"/>
                      </a:lnTo>
                      <a:lnTo>
                        <a:pt x="11" y="86"/>
                      </a:lnTo>
                      <a:lnTo>
                        <a:pt x="179" y="12"/>
                      </a:lnTo>
                      <a:lnTo>
                        <a:pt x="187" y="9"/>
                      </a:lnTo>
                      <a:lnTo>
                        <a:pt x="193" y="7"/>
                      </a:lnTo>
                      <a:lnTo>
                        <a:pt x="199" y="6"/>
                      </a:lnTo>
                      <a:lnTo>
                        <a:pt x="204" y="3"/>
                      </a:lnTo>
                      <a:lnTo>
                        <a:pt x="205" y="0"/>
                      </a:lnTo>
                      <a:lnTo>
                        <a:pt x="204" y="0"/>
                      </a:lnTo>
                      <a:lnTo>
                        <a:pt x="202" y="0"/>
                      </a:lnTo>
                      <a:lnTo>
                        <a:pt x="200" y="0"/>
                      </a:lnTo>
                      <a:lnTo>
                        <a:pt x="192" y="0"/>
                      </a:lnTo>
                      <a:lnTo>
                        <a:pt x="184" y="3"/>
                      </a:lnTo>
                      <a:lnTo>
                        <a:pt x="167" y="10"/>
                      </a:lnTo>
                      <a:lnTo>
                        <a:pt x="10" y="82"/>
                      </a:lnTo>
                      <a:lnTo>
                        <a:pt x="0" y="87"/>
                      </a:lnTo>
                      <a:lnTo>
                        <a:pt x="0" y="8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18" name="Picture 79">
                  <a:extLst>
                    <a:ext uri="{FF2B5EF4-FFF2-40B4-BE49-F238E27FC236}">
                      <a16:creationId xmlns:a16="http://schemas.microsoft.com/office/drawing/2014/main" xmlns="" id="{32340AB7-49B4-A911-9B3B-9BC465BB92E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7" y="3584"/>
                  <a:ext cx="1100" cy="7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05" name="Group 80">
                <a:extLst>
                  <a:ext uri="{FF2B5EF4-FFF2-40B4-BE49-F238E27FC236}">
                    <a16:creationId xmlns:a16="http://schemas.microsoft.com/office/drawing/2014/main" xmlns="" id="{A458522B-FD80-C050-AFA9-FE1FEE3DB7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5" y="955"/>
                <a:ext cx="816" cy="1062"/>
                <a:chOff x="4935" y="955"/>
                <a:chExt cx="816" cy="1062"/>
              </a:xfrm>
            </p:grpSpPr>
            <p:sp>
              <p:nvSpPr>
                <p:cNvPr id="2111" name="Freeform 84">
                  <a:extLst>
                    <a:ext uri="{FF2B5EF4-FFF2-40B4-BE49-F238E27FC236}">
                      <a16:creationId xmlns:a16="http://schemas.microsoft.com/office/drawing/2014/main" xmlns="" id="{98F6B895-C9B7-AB27-6F38-81E7E2F2685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19" y="1262"/>
                  <a:ext cx="177" cy="118"/>
                </a:xfrm>
                <a:custGeom>
                  <a:avLst/>
                  <a:gdLst>
                    <a:gd name="T0" fmla="*/ 177 w 176"/>
                    <a:gd name="T1" fmla="*/ 118 h 117"/>
                    <a:gd name="T2" fmla="*/ 177 w 176"/>
                    <a:gd name="T3" fmla="*/ 118 h 117"/>
                    <a:gd name="T4" fmla="*/ 177 w 176"/>
                    <a:gd name="T5" fmla="*/ 118 h 117"/>
                    <a:gd name="T6" fmla="*/ 177 w 176"/>
                    <a:gd name="T7" fmla="*/ 118 h 117"/>
                    <a:gd name="T8" fmla="*/ 161 w 176"/>
                    <a:gd name="T9" fmla="*/ 106 h 117"/>
                    <a:gd name="T10" fmla="*/ 38 w 176"/>
                    <a:gd name="T11" fmla="*/ 21 h 117"/>
                    <a:gd name="T12" fmla="*/ 38 w 176"/>
                    <a:gd name="T13" fmla="*/ 21 h 117"/>
                    <a:gd name="T14" fmla="*/ 18 w 176"/>
                    <a:gd name="T15" fmla="*/ 6 h 117"/>
                    <a:gd name="T16" fmla="*/ 18 w 176"/>
                    <a:gd name="T17" fmla="*/ 6 h 117"/>
                    <a:gd name="T18" fmla="*/ 11 w 176"/>
                    <a:gd name="T19" fmla="*/ 1 h 117"/>
                    <a:gd name="T20" fmla="*/ 3 w 176"/>
                    <a:gd name="T21" fmla="*/ 0 h 117"/>
                    <a:gd name="T22" fmla="*/ 3 w 176"/>
                    <a:gd name="T23" fmla="*/ 0 h 117"/>
                    <a:gd name="T24" fmla="*/ 0 w 176"/>
                    <a:gd name="T25" fmla="*/ 0 h 117"/>
                    <a:gd name="T26" fmla="*/ 0 w 176"/>
                    <a:gd name="T27" fmla="*/ 1 h 117"/>
                    <a:gd name="T28" fmla="*/ 0 w 176"/>
                    <a:gd name="T29" fmla="*/ 1 h 117"/>
                    <a:gd name="T30" fmla="*/ 3 w 176"/>
                    <a:gd name="T31" fmla="*/ 6 h 117"/>
                    <a:gd name="T32" fmla="*/ 8 w 176"/>
                    <a:gd name="T33" fmla="*/ 8 h 117"/>
                    <a:gd name="T34" fmla="*/ 8 w 176"/>
                    <a:gd name="T35" fmla="*/ 8 h 117"/>
                    <a:gd name="T36" fmla="*/ 27 w 176"/>
                    <a:gd name="T37" fmla="*/ 21 h 117"/>
                    <a:gd name="T38" fmla="*/ 161 w 176"/>
                    <a:gd name="T39" fmla="*/ 109 h 117"/>
                    <a:gd name="T40" fmla="*/ 161 w 176"/>
                    <a:gd name="T41" fmla="*/ 109 h 117"/>
                    <a:gd name="T42" fmla="*/ 177 w 176"/>
                    <a:gd name="T43" fmla="*/ 118 h 117"/>
                    <a:gd name="T44" fmla="*/ 177 w 176"/>
                    <a:gd name="T45" fmla="*/ 118 h 1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76" h="117">
                      <a:moveTo>
                        <a:pt x="176" y="117"/>
                      </a:moveTo>
                      <a:lnTo>
                        <a:pt x="176" y="117"/>
                      </a:lnTo>
                      <a:lnTo>
                        <a:pt x="160" y="105"/>
                      </a:lnTo>
                      <a:lnTo>
                        <a:pt x="38" y="21"/>
                      </a:lnTo>
                      <a:lnTo>
                        <a:pt x="18" y="6"/>
                      </a:lnTo>
                      <a:lnTo>
                        <a:pt x="1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6"/>
                      </a:lnTo>
                      <a:lnTo>
                        <a:pt x="8" y="8"/>
                      </a:lnTo>
                      <a:lnTo>
                        <a:pt x="27" y="21"/>
                      </a:lnTo>
                      <a:lnTo>
                        <a:pt x="160" y="108"/>
                      </a:lnTo>
                      <a:lnTo>
                        <a:pt x="176" y="11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12" name="Freeform 85">
                  <a:extLst>
                    <a:ext uri="{FF2B5EF4-FFF2-40B4-BE49-F238E27FC236}">
                      <a16:creationId xmlns:a16="http://schemas.microsoft.com/office/drawing/2014/main" xmlns="" id="{AAEF7516-E380-9AC1-54BC-8EB51D8596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98" y="1384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13" name="Freeform 86">
                  <a:extLst>
                    <a:ext uri="{FF2B5EF4-FFF2-40B4-BE49-F238E27FC236}">
                      <a16:creationId xmlns:a16="http://schemas.microsoft.com/office/drawing/2014/main" xmlns="" id="{18631573-0D9F-45CD-EA9F-19A1E85DE8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5" y="1167"/>
                  <a:ext cx="40" cy="211"/>
                </a:xfrm>
                <a:custGeom>
                  <a:avLst/>
                  <a:gdLst>
                    <a:gd name="T0" fmla="*/ 0 w 40"/>
                    <a:gd name="T1" fmla="*/ 208 h 210"/>
                    <a:gd name="T2" fmla="*/ 0 w 40"/>
                    <a:gd name="T3" fmla="*/ 208 h 210"/>
                    <a:gd name="T4" fmla="*/ 2 w 40"/>
                    <a:gd name="T5" fmla="*/ 190 h 210"/>
                    <a:gd name="T6" fmla="*/ 32 w 40"/>
                    <a:gd name="T7" fmla="*/ 34 h 210"/>
                    <a:gd name="T8" fmla="*/ 32 w 40"/>
                    <a:gd name="T9" fmla="*/ 34 h 210"/>
                    <a:gd name="T10" fmla="*/ 40 w 40"/>
                    <a:gd name="T11" fmla="*/ 11 h 210"/>
                    <a:gd name="T12" fmla="*/ 40 w 40"/>
                    <a:gd name="T13" fmla="*/ 11 h 210"/>
                    <a:gd name="T14" fmla="*/ 40 w 40"/>
                    <a:gd name="T15" fmla="*/ 6 h 210"/>
                    <a:gd name="T16" fmla="*/ 40 w 40"/>
                    <a:gd name="T17" fmla="*/ 1 h 210"/>
                    <a:gd name="T18" fmla="*/ 40 w 40"/>
                    <a:gd name="T19" fmla="*/ 1 h 210"/>
                    <a:gd name="T20" fmla="*/ 36 w 40"/>
                    <a:gd name="T21" fmla="*/ 0 h 210"/>
                    <a:gd name="T22" fmla="*/ 34 w 40"/>
                    <a:gd name="T23" fmla="*/ 1 h 210"/>
                    <a:gd name="T24" fmla="*/ 34 w 40"/>
                    <a:gd name="T25" fmla="*/ 1 h 210"/>
                    <a:gd name="T26" fmla="*/ 32 w 40"/>
                    <a:gd name="T27" fmla="*/ 8 h 210"/>
                    <a:gd name="T28" fmla="*/ 29 w 40"/>
                    <a:gd name="T29" fmla="*/ 16 h 210"/>
                    <a:gd name="T30" fmla="*/ 29 w 40"/>
                    <a:gd name="T31" fmla="*/ 16 h 210"/>
                    <a:gd name="T32" fmla="*/ 25 w 40"/>
                    <a:gd name="T33" fmla="*/ 43 h 210"/>
                    <a:gd name="T34" fmla="*/ 0 w 40"/>
                    <a:gd name="T35" fmla="*/ 190 h 210"/>
                    <a:gd name="T36" fmla="*/ 0 w 40"/>
                    <a:gd name="T37" fmla="*/ 190 h 210"/>
                    <a:gd name="T38" fmla="*/ 0 w 40"/>
                    <a:gd name="T39" fmla="*/ 208 h 210"/>
                    <a:gd name="T40" fmla="*/ 0 w 40"/>
                    <a:gd name="T41" fmla="*/ 208 h 210"/>
                    <a:gd name="T42" fmla="*/ 0 w 40"/>
                    <a:gd name="T43" fmla="*/ 211 h 210"/>
                    <a:gd name="T44" fmla="*/ 0 w 40"/>
                    <a:gd name="T45" fmla="*/ 211 h 210"/>
                    <a:gd name="T46" fmla="*/ 0 w 40"/>
                    <a:gd name="T47" fmla="*/ 208 h 210"/>
                    <a:gd name="T48" fmla="*/ 0 w 40"/>
                    <a:gd name="T49" fmla="*/ 208 h 2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40" h="210">
                      <a:moveTo>
                        <a:pt x="0" y="207"/>
                      </a:moveTo>
                      <a:lnTo>
                        <a:pt x="0" y="207"/>
                      </a:lnTo>
                      <a:lnTo>
                        <a:pt x="2" y="189"/>
                      </a:lnTo>
                      <a:lnTo>
                        <a:pt x="32" y="34"/>
                      </a:lnTo>
                      <a:lnTo>
                        <a:pt x="40" y="11"/>
                      </a:lnTo>
                      <a:lnTo>
                        <a:pt x="40" y="6"/>
                      </a:lnTo>
                      <a:lnTo>
                        <a:pt x="40" y="1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2" y="8"/>
                      </a:lnTo>
                      <a:lnTo>
                        <a:pt x="29" y="16"/>
                      </a:lnTo>
                      <a:lnTo>
                        <a:pt x="25" y="43"/>
                      </a:lnTo>
                      <a:lnTo>
                        <a:pt x="0" y="189"/>
                      </a:lnTo>
                      <a:lnTo>
                        <a:pt x="0" y="207"/>
                      </a:lnTo>
                      <a:lnTo>
                        <a:pt x="0" y="21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14" name="Picture 87">
                  <a:extLst>
                    <a:ext uri="{FF2B5EF4-FFF2-40B4-BE49-F238E27FC236}">
                      <a16:creationId xmlns:a16="http://schemas.microsoft.com/office/drawing/2014/main" xmlns="" id="{F775044F-1325-1D54-49B5-CC56B2B9BAF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5" y="955"/>
                  <a:ext cx="816" cy="10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106" name="Group 88">
                <a:extLst>
                  <a:ext uri="{FF2B5EF4-FFF2-40B4-BE49-F238E27FC236}">
                    <a16:creationId xmlns:a16="http://schemas.microsoft.com/office/drawing/2014/main" xmlns="" id="{997839E9-C718-DEFC-6383-0AB5A88FD6A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28" y="3735"/>
                <a:ext cx="839" cy="576"/>
                <a:chOff x="4828" y="3735"/>
                <a:chExt cx="839" cy="576"/>
              </a:xfrm>
            </p:grpSpPr>
            <p:sp>
              <p:nvSpPr>
                <p:cNvPr id="2107" name="Freeform 89">
                  <a:extLst>
                    <a:ext uri="{FF2B5EF4-FFF2-40B4-BE49-F238E27FC236}">
                      <a16:creationId xmlns:a16="http://schemas.microsoft.com/office/drawing/2014/main" xmlns="" id="{E0054D9F-8AE4-1BA2-8F4E-94232CB917A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8" y="3991"/>
                  <a:ext cx="124" cy="55"/>
                </a:xfrm>
                <a:custGeom>
                  <a:avLst/>
                  <a:gdLst>
                    <a:gd name="T0" fmla="*/ 124 w 123"/>
                    <a:gd name="T1" fmla="*/ 55 h 55"/>
                    <a:gd name="T2" fmla="*/ 124 w 123"/>
                    <a:gd name="T3" fmla="*/ 55 h 55"/>
                    <a:gd name="T4" fmla="*/ 124 w 123"/>
                    <a:gd name="T5" fmla="*/ 55 h 55"/>
                    <a:gd name="T6" fmla="*/ 124 w 123"/>
                    <a:gd name="T7" fmla="*/ 55 h 55"/>
                    <a:gd name="T8" fmla="*/ 112 w 123"/>
                    <a:gd name="T9" fmla="*/ 48 h 55"/>
                    <a:gd name="T10" fmla="*/ 27 w 123"/>
                    <a:gd name="T11" fmla="*/ 9 h 55"/>
                    <a:gd name="T12" fmla="*/ 27 w 123"/>
                    <a:gd name="T13" fmla="*/ 9 h 55"/>
                    <a:gd name="T14" fmla="*/ 11 w 123"/>
                    <a:gd name="T15" fmla="*/ 0 h 55"/>
                    <a:gd name="T16" fmla="*/ 11 w 123"/>
                    <a:gd name="T17" fmla="*/ 0 h 55"/>
                    <a:gd name="T18" fmla="*/ 7 w 123"/>
                    <a:gd name="T19" fmla="*/ 0 h 55"/>
                    <a:gd name="T20" fmla="*/ 0 w 123"/>
                    <a:gd name="T21" fmla="*/ 0 h 55"/>
                    <a:gd name="T22" fmla="*/ 0 w 123"/>
                    <a:gd name="T23" fmla="*/ 0 h 55"/>
                    <a:gd name="T24" fmla="*/ 0 w 123"/>
                    <a:gd name="T25" fmla="*/ 0 h 55"/>
                    <a:gd name="T26" fmla="*/ 0 w 123"/>
                    <a:gd name="T27" fmla="*/ 0 h 55"/>
                    <a:gd name="T28" fmla="*/ 0 w 123"/>
                    <a:gd name="T29" fmla="*/ 0 h 55"/>
                    <a:gd name="T30" fmla="*/ 0 w 123"/>
                    <a:gd name="T31" fmla="*/ 2 h 55"/>
                    <a:gd name="T32" fmla="*/ 6 w 123"/>
                    <a:gd name="T33" fmla="*/ 4 h 55"/>
                    <a:gd name="T34" fmla="*/ 6 w 123"/>
                    <a:gd name="T35" fmla="*/ 4 h 55"/>
                    <a:gd name="T36" fmla="*/ 18 w 123"/>
                    <a:gd name="T37" fmla="*/ 9 h 55"/>
                    <a:gd name="T38" fmla="*/ 112 w 123"/>
                    <a:gd name="T39" fmla="*/ 48 h 55"/>
                    <a:gd name="T40" fmla="*/ 112 w 123"/>
                    <a:gd name="T41" fmla="*/ 48 h 55"/>
                    <a:gd name="T42" fmla="*/ 124 w 123"/>
                    <a:gd name="T43" fmla="*/ 55 h 55"/>
                    <a:gd name="T44" fmla="*/ 124 w 123"/>
                    <a:gd name="T45" fmla="*/ 55 h 5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23" h="55">
                      <a:moveTo>
                        <a:pt x="123" y="55"/>
                      </a:moveTo>
                      <a:lnTo>
                        <a:pt x="123" y="55"/>
                      </a:lnTo>
                      <a:lnTo>
                        <a:pt x="111" y="48"/>
                      </a:lnTo>
                      <a:lnTo>
                        <a:pt x="27" y="9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6" y="4"/>
                      </a:lnTo>
                      <a:lnTo>
                        <a:pt x="18" y="9"/>
                      </a:lnTo>
                      <a:lnTo>
                        <a:pt x="111" y="48"/>
                      </a:lnTo>
                      <a:lnTo>
                        <a:pt x="123" y="5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08" name="Freeform 90">
                  <a:extLst>
                    <a:ext uri="{FF2B5EF4-FFF2-40B4-BE49-F238E27FC236}">
                      <a16:creationId xmlns:a16="http://schemas.microsoft.com/office/drawing/2014/main" xmlns="" id="{B53CBC0B-FD63-09A5-6A8E-B66FBC54CE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3" y="404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109" name="Freeform 91">
                  <a:extLst>
                    <a:ext uri="{FF2B5EF4-FFF2-40B4-BE49-F238E27FC236}">
                      <a16:creationId xmlns:a16="http://schemas.microsoft.com/office/drawing/2014/main" xmlns="" id="{3C8BBAE4-C52B-63F0-128D-8202F340B23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6" y="3915"/>
                  <a:ext cx="9" cy="129"/>
                </a:xfrm>
                <a:custGeom>
                  <a:avLst/>
                  <a:gdLst>
                    <a:gd name="T0" fmla="*/ 0 w 9"/>
                    <a:gd name="T1" fmla="*/ 129 h 128"/>
                    <a:gd name="T2" fmla="*/ 0 w 9"/>
                    <a:gd name="T3" fmla="*/ 129 h 128"/>
                    <a:gd name="T4" fmla="*/ 0 w 9"/>
                    <a:gd name="T5" fmla="*/ 116 h 128"/>
                    <a:gd name="T6" fmla="*/ 4 w 9"/>
                    <a:gd name="T7" fmla="*/ 20 h 128"/>
                    <a:gd name="T8" fmla="*/ 4 w 9"/>
                    <a:gd name="T9" fmla="*/ 20 h 128"/>
                    <a:gd name="T10" fmla="*/ 6 w 9"/>
                    <a:gd name="T11" fmla="*/ 6 h 128"/>
                    <a:gd name="T12" fmla="*/ 6 w 9"/>
                    <a:gd name="T13" fmla="*/ 6 h 128"/>
                    <a:gd name="T14" fmla="*/ 9 w 9"/>
                    <a:gd name="T15" fmla="*/ 3 h 128"/>
                    <a:gd name="T16" fmla="*/ 6 w 9"/>
                    <a:gd name="T17" fmla="*/ 0 h 128"/>
                    <a:gd name="T18" fmla="*/ 6 w 9"/>
                    <a:gd name="T19" fmla="*/ 0 h 128"/>
                    <a:gd name="T20" fmla="*/ 4 w 9"/>
                    <a:gd name="T21" fmla="*/ 0 h 128"/>
                    <a:gd name="T22" fmla="*/ 2 w 9"/>
                    <a:gd name="T23" fmla="*/ 0 h 128"/>
                    <a:gd name="T24" fmla="*/ 2 w 9"/>
                    <a:gd name="T25" fmla="*/ 0 h 128"/>
                    <a:gd name="T26" fmla="*/ 0 w 9"/>
                    <a:gd name="T27" fmla="*/ 5 h 128"/>
                    <a:gd name="T28" fmla="*/ 0 w 9"/>
                    <a:gd name="T29" fmla="*/ 10 h 128"/>
                    <a:gd name="T30" fmla="*/ 0 w 9"/>
                    <a:gd name="T31" fmla="*/ 10 h 128"/>
                    <a:gd name="T32" fmla="*/ 0 w 9"/>
                    <a:gd name="T33" fmla="*/ 25 h 128"/>
                    <a:gd name="T34" fmla="*/ 0 w 9"/>
                    <a:gd name="T35" fmla="*/ 116 h 128"/>
                    <a:gd name="T36" fmla="*/ 0 w 9"/>
                    <a:gd name="T37" fmla="*/ 116 h 128"/>
                    <a:gd name="T38" fmla="*/ 0 w 9"/>
                    <a:gd name="T39" fmla="*/ 129 h 128"/>
                    <a:gd name="T40" fmla="*/ 0 w 9"/>
                    <a:gd name="T41" fmla="*/ 129 h 128"/>
                    <a:gd name="T42" fmla="*/ 0 w 9"/>
                    <a:gd name="T43" fmla="*/ 129 h 128"/>
                    <a:gd name="T44" fmla="*/ 0 w 9"/>
                    <a:gd name="T45" fmla="*/ 129 h 128"/>
                    <a:gd name="T46" fmla="*/ 0 w 9"/>
                    <a:gd name="T47" fmla="*/ 129 h 128"/>
                    <a:gd name="T48" fmla="*/ 0 w 9"/>
                    <a:gd name="T49" fmla="*/ 129 h 12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9" h="128">
                      <a:moveTo>
                        <a:pt x="0" y="128"/>
                      </a:moveTo>
                      <a:lnTo>
                        <a:pt x="0" y="128"/>
                      </a:lnTo>
                      <a:lnTo>
                        <a:pt x="0" y="115"/>
                      </a:lnTo>
                      <a:lnTo>
                        <a:pt x="4" y="20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25"/>
                      </a:lnTo>
                      <a:lnTo>
                        <a:pt x="0" y="11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110" name="Picture 92">
                  <a:extLst>
                    <a:ext uri="{FF2B5EF4-FFF2-40B4-BE49-F238E27FC236}">
                      <a16:creationId xmlns:a16="http://schemas.microsoft.com/office/drawing/2014/main" xmlns="" id="{9B42B442-E125-A278-E8FE-4D633A4CE40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2" y="3735"/>
                  <a:ext cx="715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2058" name="Group 93">
              <a:extLst>
                <a:ext uri="{FF2B5EF4-FFF2-40B4-BE49-F238E27FC236}">
                  <a16:creationId xmlns:a16="http://schemas.microsoft.com/office/drawing/2014/main" xmlns="" id="{2D026437-FF4E-AFBC-91FF-03D796CFB36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819" cy="4266"/>
              <a:chOff x="0" y="0"/>
              <a:chExt cx="5819" cy="4266"/>
            </a:xfrm>
          </p:grpSpPr>
          <p:grpSp>
            <p:nvGrpSpPr>
              <p:cNvPr id="2059" name="Group 94">
                <a:extLst>
                  <a:ext uri="{FF2B5EF4-FFF2-40B4-BE49-F238E27FC236}">
                    <a16:creationId xmlns:a16="http://schemas.microsoft.com/office/drawing/2014/main" xmlns="" id="{34430227-B57B-43D8-98F5-4D7B5F4CDC0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1" y="1921"/>
                <a:ext cx="1138" cy="1925"/>
                <a:chOff x="4681" y="1921"/>
                <a:chExt cx="1138" cy="1925"/>
              </a:xfrm>
            </p:grpSpPr>
            <p:sp>
              <p:nvSpPr>
                <p:cNvPr id="2093" name="Freeform 95">
                  <a:extLst>
                    <a:ext uri="{FF2B5EF4-FFF2-40B4-BE49-F238E27FC236}">
                      <a16:creationId xmlns:a16="http://schemas.microsoft.com/office/drawing/2014/main" xmlns="" id="{A7EDC858-ADF9-96FA-5CF9-4CA22B360A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4" y="2117"/>
                  <a:ext cx="93" cy="93"/>
                </a:xfrm>
                <a:custGeom>
                  <a:avLst/>
                  <a:gdLst>
                    <a:gd name="T0" fmla="*/ 92 w 92"/>
                    <a:gd name="T1" fmla="*/ 93 h 92"/>
                    <a:gd name="T2" fmla="*/ 92 w 92"/>
                    <a:gd name="T3" fmla="*/ 93 h 92"/>
                    <a:gd name="T4" fmla="*/ 92 w 92"/>
                    <a:gd name="T5" fmla="*/ 93 h 92"/>
                    <a:gd name="T6" fmla="*/ 93 w 92"/>
                    <a:gd name="T7" fmla="*/ 93 h 92"/>
                    <a:gd name="T8" fmla="*/ 93 w 92"/>
                    <a:gd name="T9" fmla="*/ 93 h 92"/>
                    <a:gd name="T10" fmla="*/ 89 w 92"/>
                    <a:gd name="T11" fmla="*/ 89 h 92"/>
                    <a:gd name="T12" fmla="*/ 15 w 92"/>
                    <a:gd name="T13" fmla="*/ 11 h 92"/>
                    <a:gd name="T14" fmla="*/ 15 w 92"/>
                    <a:gd name="T15" fmla="*/ 11 h 92"/>
                    <a:gd name="T16" fmla="*/ 10 w 92"/>
                    <a:gd name="T17" fmla="*/ 4 h 92"/>
                    <a:gd name="T18" fmla="*/ 9 w 92"/>
                    <a:gd name="T19" fmla="*/ 4 h 92"/>
                    <a:gd name="T20" fmla="*/ 9 w 92"/>
                    <a:gd name="T21" fmla="*/ 4 h 92"/>
                    <a:gd name="T22" fmla="*/ 6 w 92"/>
                    <a:gd name="T23" fmla="*/ 0 h 92"/>
                    <a:gd name="T24" fmla="*/ 2 w 92"/>
                    <a:gd name="T25" fmla="*/ 0 h 92"/>
                    <a:gd name="T26" fmla="*/ 2 w 92"/>
                    <a:gd name="T27" fmla="*/ 0 h 92"/>
                    <a:gd name="T28" fmla="*/ 1 w 92"/>
                    <a:gd name="T29" fmla="*/ 0 h 92"/>
                    <a:gd name="T30" fmla="*/ 0 w 92"/>
                    <a:gd name="T31" fmla="*/ 0 h 92"/>
                    <a:gd name="T32" fmla="*/ 0 w 92"/>
                    <a:gd name="T33" fmla="*/ 0 h 92"/>
                    <a:gd name="T34" fmla="*/ 0 w 92"/>
                    <a:gd name="T35" fmla="*/ 0 h 92"/>
                    <a:gd name="T36" fmla="*/ 0 w 92"/>
                    <a:gd name="T37" fmla="*/ 0 h 92"/>
                    <a:gd name="T38" fmla="*/ 2 w 92"/>
                    <a:gd name="T39" fmla="*/ 4 h 92"/>
                    <a:gd name="T40" fmla="*/ 4 w 92"/>
                    <a:gd name="T41" fmla="*/ 6 h 92"/>
                    <a:gd name="T42" fmla="*/ 4 w 92"/>
                    <a:gd name="T43" fmla="*/ 6 h 92"/>
                    <a:gd name="T44" fmla="*/ 7 w 92"/>
                    <a:gd name="T45" fmla="*/ 7 h 92"/>
                    <a:gd name="T46" fmla="*/ 10 w 92"/>
                    <a:gd name="T47" fmla="*/ 11 h 92"/>
                    <a:gd name="T48" fmla="*/ 89 w 92"/>
                    <a:gd name="T49" fmla="*/ 90 h 92"/>
                    <a:gd name="T50" fmla="*/ 89 w 92"/>
                    <a:gd name="T51" fmla="*/ 90 h 92"/>
                    <a:gd name="T52" fmla="*/ 91 w 92"/>
                    <a:gd name="T53" fmla="*/ 93 h 92"/>
                    <a:gd name="T54" fmla="*/ 92 w 92"/>
                    <a:gd name="T55" fmla="*/ 93 h 92"/>
                    <a:gd name="T56" fmla="*/ 92 w 92"/>
                    <a:gd name="T57" fmla="*/ 93 h 9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92" h="92">
                      <a:moveTo>
                        <a:pt x="91" y="92"/>
                      </a:moveTo>
                      <a:lnTo>
                        <a:pt x="91" y="92"/>
                      </a:lnTo>
                      <a:lnTo>
                        <a:pt x="92" y="92"/>
                      </a:lnTo>
                      <a:lnTo>
                        <a:pt x="88" y="88"/>
                      </a:lnTo>
                      <a:lnTo>
                        <a:pt x="15" y="11"/>
                      </a:lnTo>
                      <a:lnTo>
                        <a:pt x="10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7"/>
                      </a:lnTo>
                      <a:lnTo>
                        <a:pt x="10" y="11"/>
                      </a:lnTo>
                      <a:lnTo>
                        <a:pt x="88" y="89"/>
                      </a:lnTo>
                      <a:lnTo>
                        <a:pt x="90" y="92"/>
                      </a:lnTo>
                      <a:lnTo>
                        <a:pt x="91" y="92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94" name="Freeform 96">
                  <a:extLst>
                    <a:ext uri="{FF2B5EF4-FFF2-40B4-BE49-F238E27FC236}">
                      <a16:creationId xmlns:a16="http://schemas.microsoft.com/office/drawing/2014/main" xmlns="" id="{6299DE24-91D4-2FEC-C5E9-E8D3021C90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2" y="2195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0 w 2"/>
                    <a:gd name="T3" fmla="*/ 0 w 2"/>
                    <a:gd name="T4" fmla="*/ 0 w 2"/>
                    <a:gd name="T5" fmla="*/ 0 w 2"/>
                    <a:gd name="T6" fmla="*/ 0 w 2"/>
                    <a:gd name="T7" fmla="*/ 0 w 2"/>
                    <a:gd name="T8" fmla="*/ 0 w 2"/>
                    <a:gd name="T9" fmla="*/ 0 w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95" name="Freeform 100">
                  <a:extLst>
                    <a:ext uri="{FF2B5EF4-FFF2-40B4-BE49-F238E27FC236}">
                      <a16:creationId xmlns:a16="http://schemas.microsoft.com/office/drawing/2014/main" xmlns="" id="{1FD12344-4DE7-1C00-71BD-EA858676F8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4" y="2089"/>
                  <a:ext cx="92" cy="94"/>
                </a:xfrm>
                <a:custGeom>
                  <a:avLst/>
                  <a:gdLst>
                    <a:gd name="T0" fmla="*/ 4 w 91"/>
                    <a:gd name="T1" fmla="*/ 94 h 93"/>
                    <a:gd name="T2" fmla="*/ 4 w 91"/>
                    <a:gd name="T3" fmla="*/ 94 h 93"/>
                    <a:gd name="T4" fmla="*/ 4 w 91"/>
                    <a:gd name="T5" fmla="*/ 92 h 93"/>
                    <a:gd name="T6" fmla="*/ 8 w 91"/>
                    <a:gd name="T7" fmla="*/ 90 h 93"/>
                    <a:gd name="T8" fmla="*/ 79 w 91"/>
                    <a:gd name="T9" fmla="*/ 9 h 93"/>
                    <a:gd name="T10" fmla="*/ 79 w 91"/>
                    <a:gd name="T11" fmla="*/ 9 h 93"/>
                    <a:gd name="T12" fmla="*/ 83 w 91"/>
                    <a:gd name="T13" fmla="*/ 7 h 93"/>
                    <a:gd name="T14" fmla="*/ 88 w 91"/>
                    <a:gd name="T15" fmla="*/ 5 h 93"/>
                    <a:gd name="T16" fmla="*/ 88 w 91"/>
                    <a:gd name="T17" fmla="*/ 5 h 93"/>
                    <a:gd name="T18" fmla="*/ 92 w 91"/>
                    <a:gd name="T19" fmla="*/ 3 h 93"/>
                    <a:gd name="T20" fmla="*/ 92 w 91"/>
                    <a:gd name="T21" fmla="*/ 0 h 93"/>
                    <a:gd name="T22" fmla="*/ 92 w 91"/>
                    <a:gd name="T23" fmla="*/ 0 h 93"/>
                    <a:gd name="T24" fmla="*/ 88 w 91"/>
                    <a:gd name="T25" fmla="*/ 0 h 93"/>
                    <a:gd name="T26" fmla="*/ 83 w 91"/>
                    <a:gd name="T27" fmla="*/ 0 h 93"/>
                    <a:gd name="T28" fmla="*/ 83 w 91"/>
                    <a:gd name="T29" fmla="*/ 0 h 93"/>
                    <a:gd name="T30" fmla="*/ 79 w 91"/>
                    <a:gd name="T31" fmla="*/ 1 h 93"/>
                    <a:gd name="T32" fmla="*/ 79 w 91"/>
                    <a:gd name="T33" fmla="*/ 1 h 93"/>
                    <a:gd name="T34" fmla="*/ 70 w 91"/>
                    <a:gd name="T35" fmla="*/ 4 h 93"/>
                    <a:gd name="T36" fmla="*/ 66 w 91"/>
                    <a:gd name="T37" fmla="*/ 6 h 93"/>
                    <a:gd name="T38" fmla="*/ 66 w 91"/>
                    <a:gd name="T39" fmla="*/ 7 h 93"/>
                    <a:gd name="T40" fmla="*/ 66 w 91"/>
                    <a:gd name="T41" fmla="*/ 7 h 93"/>
                    <a:gd name="T42" fmla="*/ 57 w 91"/>
                    <a:gd name="T43" fmla="*/ 14 h 93"/>
                    <a:gd name="T44" fmla="*/ 0 w 91"/>
                    <a:gd name="T45" fmla="*/ 89 h 93"/>
                    <a:gd name="T46" fmla="*/ 0 w 91"/>
                    <a:gd name="T47" fmla="*/ 89 h 93"/>
                    <a:gd name="T48" fmla="*/ 0 w 91"/>
                    <a:gd name="T49" fmla="*/ 94 h 93"/>
                    <a:gd name="T50" fmla="*/ 0 w 91"/>
                    <a:gd name="T51" fmla="*/ 94 h 93"/>
                    <a:gd name="T52" fmla="*/ 0 w 91"/>
                    <a:gd name="T53" fmla="*/ 94 h 93"/>
                    <a:gd name="T54" fmla="*/ 0 w 91"/>
                    <a:gd name="T55" fmla="*/ 94 h 93"/>
                    <a:gd name="T56" fmla="*/ 4 w 91"/>
                    <a:gd name="T57" fmla="*/ 94 h 93"/>
                    <a:gd name="T58" fmla="*/ 4 w 91"/>
                    <a:gd name="T59" fmla="*/ 94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91" h="93">
                      <a:moveTo>
                        <a:pt x="4" y="93"/>
                      </a:moveTo>
                      <a:lnTo>
                        <a:pt x="4" y="93"/>
                      </a:lnTo>
                      <a:lnTo>
                        <a:pt x="4" y="91"/>
                      </a:lnTo>
                      <a:lnTo>
                        <a:pt x="8" y="89"/>
                      </a:lnTo>
                      <a:lnTo>
                        <a:pt x="78" y="9"/>
                      </a:lnTo>
                      <a:lnTo>
                        <a:pt x="82" y="7"/>
                      </a:lnTo>
                      <a:lnTo>
                        <a:pt x="87" y="5"/>
                      </a:lnTo>
                      <a:lnTo>
                        <a:pt x="91" y="3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69" y="4"/>
                      </a:lnTo>
                      <a:lnTo>
                        <a:pt x="65" y="6"/>
                      </a:lnTo>
                      <a:lnTo>
                        <a:pt x="65" y="7"/>
                      </a:lnTo>
                      <a:lnTo>
                        <a:pt x="56" y="14"/>
                      </a:lnTo>
                      <a:lnTo>
                        <a:pt x="0" y="88"/>
                      </a:lnTo>
                      <a:lnTo>
                        <a:pt x="0" y="93"/>
                      </a:lnTo>
                      <a:lnTo>
                        <a:pt x="4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096" name="Picture 101">
                  <a:extLst>
                    <a:ext uri="{FF2B5EF4-FFF2-40B4-BE49-F238E27FC236}">
                      <a16:creationId xmlns:a16="http://schemas.microsoft.com/office/drawing/2014/main" xmlns="" id="{31366422-8479-8681-CE29-73485605114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81" y="1921"/>
                  <a:ext cx="1057" cy="6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2097" name="Freeform 102">
                  <a:extLst>
                    <a:ext uri="{FF2B5EF4-FFF2-40B4-BE49-F238E27FC236}">
                      <a16:creationId xmlns:a16="http://schemas.microsoft.com/office/drawing/2014/main" xmlns="" id="{263CA45E-A565-EB7D-FD90-CCAE408C16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6" y="3324"/>
                  <a:ext cx="903" cy="522"/>
                </a:xfrm>
                <a:custGeom>
                  <a:avLst/>
                  <a:gdLst>
                    <a:gd name="T0" fmla="*/ 797 w 902"/>
                    <a:gd name="T1" fmla="*/ 102 h 521"/>
                    <a:gd name="T2" fmla="*/ 622 w 902"/>
                    <a:gd name="T3" fmla="*/ 125 h 521"/>
                    <a:gd name="T4" fmla="*/ 467 w 902"/>
                    <a:gd name="T5" fmla="*/ 191 h 521"/>
                    <a:gd name="T6" fmla="*/ 416 w 902"/>
                    <a:gd name="T7" fmla="*/ 209 h 521"/>
                    <a:gd name="T8" fmla="*/ 410 w 902"/>
                    <a:gd name="T9" fmla="*/ 199 h 521"/>
                    <a:gd name="T10" fmla="*/ 398 w 902"/>
                    <a:gd name="T11" fmla="*/ 198 h 521"/>
                    <a:gd name="T12" fmla="*/ 383 w 902"/>
                    <a:gd name="T13" fmla="*/ 198 h 521"/>
                    <a:gd name="T14" fmla="*/ 368 w 902"/>
                    <a:gd name="T15" fmla="*/ 212 h 521"/>
                    <a:gd name="T16" fmla="*/ 316 w 902"/>
                    <a:gd name="T17" fmla="*/ 126 h 521"/>
                    <a:gd name="T18" fmla="*/ 195 w 902"/>
                    <a:gd name="T19" fmla="*/ 35 h 521"/>
                    <a:gd name="T20" fmla="*/ 36 w 902"/>
                    <a:gd name="T21" fmla="*/ 0 h 521"/>
                    <a:gd name="T22" fmla="*/ 11 w 902"/>
                    <a:gd name="T23" fmla="*/ 54 h 521"/>
                    <a:gd name="T24" fmla="*/ 24 w 902"/>
                    <a:gd name="T25" fmla="*/ 72 h 521"/>
                    <a:gd name="T26" fmla="*/ 42 w 902"/>
                    <a:gd name="T27" fmla="*/ 90 h 521"/>
                    <a:gd name="T28" fmla="*/ 46 w 902"/>
                    <a:gd name="T29" fmla="*/ 118 h 521"/>
                    <a:gd name="T30" fmla="*/ 53 w 902"/>
                    <a:gd name="T31" fmla="*/ 131 h 521"/>
                    <a:gd name="T32" fmla="*/ 50 w 902"/>
                    <a:gd name="T33" fmla="*/ 150 h 521"/>
                    <a:gd name="T34" fmla="*/ 55 w 902"/>
                    <a:gd name="T35" fmla="*/ 165 h 521"/>
                    <a:gd name="T36" fmla="*/ 73 w 902"/>
                    <a:gd name="T37" fmla="*/ 197 h 521"/>
                    <a:gd name="T38" fmla="*/ 205 w 902"/>
                    <a:gd name="T39" fmla="*/ 226 h 521"/>
                    <a:gd name="T40" fmla="*/ 97 w 902"/>
                    <a:gd name="T41" fmla="*/ 253 h 521"/>
                    <a:gd name="T42" fmla="*/ 96 w 902"/>
                    <a:gd name="T43" fmla="*/ 282 h 521"/>
                    <a:gd name="T44" fmla="*/ 127 w 902"/>
                    <a:gd name="T45" fmla="*/ 321 h 521"/>
                    <a:gd name="T46" fmla="*/ 137 w 902"/>
                    <a:gd name="T47" fmla="*/ 344 h 521"/>
                    <a:gd name="T48" fmla="*/ 156 w 902"/>
                    <a:gd name="T49" fmla="*/ 360 h 521"/>
                    <a:gd name="T50" fmla="*/ 141 w 902"/>
                    <a:gd name="T51" fmla="*/ 400 h 521"/>
                    <a:gd name="T52" fmla="*/ 89 w 902"/>
                    <a:gd name="T53" fmla="*/ 424 h 521"/>
                    <a:gd name="T54" fmla="*/ 57 w 902"/>
                    <a:gd name="T55" fmla="*/ 451 h 521"/>
                    <a:gd name="T56" fmla="*/ 70 w 902"/>
                    <a:gd name="T57" fmla="*/ 462 h 521"/>
                    <a:gd name="T58" fmla="*/ 137 w 902"/>
                    <a:gd name="T59" fmla="*/ 432 h 521"/>
                    <a:gd name="T60" fmla="*/ 193 w 902"/>
                    <a:gd name="T61" fmla="*/ 410 h 521"/>
                    <a:gd name="T62" fmla="*/ 289 w 902"/>
                    <a:gd name="T63" fmla="*/ 316 h 521"/>
                    <a:gd name="T64" fmla="*/ 323 w 902"/>
                    <a:gd name="T65" fmla="*/ 289 h 521"/>
                    <a:gd name="T66" fmla="*/ 314 w 902"/>
                    <a:gd name="T67" fmla="*/ 339 h 521"/>
                    <a:gd name="T68" fmla="*/ 320 w 902"/>
                    <a:gd name="T69" fmla="*/ 387 h 521"/>
                    <a:gd name="T70" fmla="*/ 372 w 902"/>
                    <a:gd name="T71" fmla="*/ 327 h 521"/>
                    <a:gd name="T72" fmla="*/ 397 w 902"/>
                    <a:gd name="T73" fmla="*/ 301 h 521"/>
                    <a:gd name="T74" fmla="*/ 402 w 902"/>
                    <a:gd name="T75" fmla="*/ 349 h 521"/>
                    <a:gd name="T76" fmla="*/ 413 w 902"/>
                    <a:gd name="T77" fmla="*/ 441 h 521"/>
                    <a:gd name="T78" fmla="*/ 444 w 902"/>
                    <a:gd name="T79" fmla="*/ 475 h 521"/>
                    <a:gd name="T80" fmla="*/ 486 w 902"/>
                    <a:gd name="T81" fmla="*/ 521 h 521"/>
                    <a:gd name="T82" fmla="*/ 504 w 902"/>
                    <a:gd name="T83" fmla="*/ 507 h 521"/>
                    <a:gd name="T84" fmla="*/ 487 w 902"/>
                    <a:gd name="T85" fmla="*/ 473 h 521"/>
                    <a:gd name="T86" fmla="*/ 468 w 902"/>
                    <a:gd name="T87" fmla="*/ 440 h 521"/>
                    <a:gd name="T88" fmla="*/ 489 w 902"/>
                    <a:gd name="T89" fmla="*/ 405 h 521"/>
                    <a:gd name="T90" fmla="*/ 524 w 902"/>
                    <a:gd name="T91" fmla="*/ 392 h 521"/>
                    <a:gd name="T92" fmla="*/ 553 w 902"/>
                    <a:gd name="T93" fmla="*/ 378 h 521"/>
                    <a:gd name="T94" fmla="*/ 610 w 902"/>
                    <a:gd name="T95" fmla="*/ 347 h 521"/>
                    <a:gd name="T96" fmla="*/ 619 w 902"/>
                    <a:gd name="T97" fmla="*/ 321 h 521"/>
                    <a:gd name="T98" fmla="*/ 572 w 902"/>
                    <a:gd name="T99" fmla="*/ 275 h 521"/>
                    <a:gd name="T100" fmla="*/ 694 w 902"/>
                    <a:gd name="T101" fmla="*/ 282 h 521"/>
                    <a:gd name="T102" fmla="*/ 735 w 902"/>
                    <a:gd name="T103" fmla="*/ 259 h 521"/>
                    <a:gd name="T104" fmla="*/ 757 w 902"/>
                    <a:gd name="T105" fmla="*/ 244 h 521"/>
                    <a:gd name="T106" fmla="*/ 765 w 902"/>
                    <a:gd name="T107" fmla="*/ 228 h 521"/>
                    <a:gd name="T108" fmla="*/ 780 w 902"/>
                    <a:gd name="T109" fmla="*/ 218 h 521"/>
                    <a:gd name="T110" fmla="*/ 807 w 902"/>
                    <a:gd name="T111" fmla="*/ 197 h 521"/>
                    <a:gd name="T112" fmla="*/ 841 w 902"/>
                    <a:gd name="T113" fmla="*/ 182 h 521"/>
                    <a:gd name="T114" fmla="*/ 864 w 902"/>
                    <a:gd name="T115" fmla="*/ 171 h 521"/>
                    <a:gd name="T116" fmla="*/ 397 w 902"/>
                    <a:gd name="T117" fmla="*/ 199 h 52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02" h="521">
                      <a:moveTo>
                        <a:pt x="902" y="136"/>
                      </a:moveTo>
                      <a:lnTo>
                        <a:pt x="898" y="126"/>
                      </a:lnTo>
                      <a:lnTo>
                        <a:pt x="883" y="116"/>
                      </a:lnTo>
                      <a:lnTo>
                        <a:pt x="858" y="109"/>
                      </a:lnTo>
                      <a:lnTo>
                        <a:pt x="829" y="105"/>
                      </a:lnTo>
                      <a:lnTo>
                        <a:pt x="821" y="103"/>
                      </a:lnTo>
                      <a:lnTo>
                        <a:pt x="810" y="103"/>
                      </a:lnTo>
                      <a:lnTo>
                        <a:pt x="796" y="102"/>
                      </a:lnTo>
                      <a:lnTo>
                        <a:pt x="780" y="102"/>
                      </a:lnTo>
                      <a:lnTo>
                        <a:pt x="761" y="102"/>
                      </a:lnTo>
                      <a:lnTo>
                        <a:pt x="738" y="104"/>
                      </a:lnTo>
                      <a:lnTo>
                        <a:pt x="713" y="106"/>
                      </a:lnTo>
                      <a:lnTo>
                        <a:pt x="690" y="109"/>
                      </a:lnTo>
                      <a:lnTo>
                        <a:pt x="666" y="114"/>
                      </a:lnTo>
                      <a:lnTo>
                        <a:pt x="643" y="119"/>
                      </a:lnTo>
                      <a:lnTo>
                        <a:pt x="621" y="125"/>
                      </a:lnTo>
                      <a:lnTo>
                        <a:pt x="598" y="132"/>
                      </a:lnTo>
                      <a:lnTo>
                        <a:pt x="576" y="139"/>
                      </a:lnTo>
                      <a:lnTo>
                        <a:pt x="554" y="147"/>
                      </a:lnTo>
                      <a:lnTo>
                        <a:pt x="533" y="157"/>
                      </a:lnTo>
                      <a:lnTo>
                        <a:pt x="515" y="164"/>
                      </a:lnTo>
                      <a:lnTo>
                        <a:pt x="497" y="173"/>
                      </a:lnTo>
                      <a:lnTo>
                        <a:pt x="481" y="182"/>
                      </a:lnTo>
                      <a:lnTo>
                        <a:pt x="466" y="191"/>
                      </a:lnTo>
                      <a:lnTo>
                        <a:pt x="439" y="208"/>
                      </a:lnTo>
                      <a:lnTo>
                        <a:pt x="420" y="219"/>
                      </a:lnTo>
                      <a:lnTo>
                        <a:pt x="417" y="219"/>
                      </a:lnTo>
                      <a:lnTo>
                        <a:pt x="416" y="216"/>
                      </a:lnTo>
                      <a:lnTo>
                        <a:pt x="413" y="212"/>
                      </a:lnTo>
                      <a:lnTo>
                        <a:pt x="416" y="209"/>
                      </a:lnTo>
                      <a:lnTo>
                        <a:pt x="418" y="208"/>
                      </a:lnTo>
                      <a:lnTo>
                        <a:pt x="418" y="205"/>
                      </a:lnTo>
                      <a:lnTo>
                        <a:pt x="417" y="203"/>
                      </a:lnTo>
                      <a:lnTo>
                        <a:pt x="414" y="202"/>
                      </a:lnTo>
                      <a:lnTo>
                        <a:pt x="410" y="200"/>
                      </a:lnTo>
                      <a:lnTo>
                        <a:pt x="409" y="201"/>
                      </a:lnTo>
                      <a:lnTo>
                        <a:pt x="410" y="199"/>
                      </a:lnTo>
                      <a:lnTo>
                        <a:pt x="407" y="199"/>
                      </a:lnTo>
                      <a:lnTo>
                        <a:pt x="406" y="198"/>
                      </a:lnTo>
                      <a:lnTo>
                        <a:pt x="403" y="197"/>
                      </a:lnTo>
                      <a:lnTo>
                        <a:pt x="402" y="196"/>
                      </a:lnTo>
                      <a:lnTo>
                        <a:pt x="401" y="197"/>
                      </a:lnTo>
                      <a:lnTo>
                        <a:pt x="398" y="196"/>
                      </a:lnTo>
                      <a:lnTo>
                        <a:pt x="398" y="198"/>
                      </a:lnTo>
                      <a:lnTo>
                        <a:pt x="395" y="197"/>
                      </a:lnTo>
                      <a:lnTo>
                        <a:pt x="394" y="197"/>
                      </a:lnTo>
                      <a:lnTo>
                        <a:pt x="395" y="198"/>
                      </a:lnTo>
                      <a:lnTo>
                        <a:pt x="391" y="198"/>
                      </a:lnTo>
                      <a:lnTo>
                        <a:pt x="387" y="198"/>
                      </a:lnTo>
                      <a:lnTo>
                        <a:pt x="383" y="198"/>
                      </a:lnTo>
                      <a:lnTo>
                        <a:pt x="380" y="200"/>
                      </a:lnTo>
                      <a:lnTo>
                        <a:pt x="378" y="202"/>
                      </a:lnTo>
                      <a:lnTo>
                        <a:pt x="379" y="204"/>
                      </a:lnTo>
                      <a:lnTo>
                        <a:pt x="379" y="206"/>
                      </a:lnTo>
                      <a:lnTo>
                        <a:pt x="372" y="209"/>
                      </a:lnTo>
                      <a:lnTo>
                        <a:pt x="368" y="212"/>
                      </a:lnTo>
                      <a:lnTo>
                        <a:pt x="365" y="212"/>
                      </a:lnTo>
                      <a:lnTo>
                        <a:pt x="358" y="196"/>
                      </a:lnTo>
                      <a:lnTo>
                        <a:pt x="348" y="174"/>
                      </a:lnTo>
                      <a:lnTo>
                        <a:pt x="341" y="162"/>
                      </a:lnTo>
                      <a:lnTo>
                        <a:pt x="334" y="150"/>
                      </a:lnTo>
                      <a:lnTo>
                        <a:pt x="324" y="138"/>
                      </a:lnTo>
                      <a:lnTo>
                        <a:pt x="316" y="126"/>
                      </a:lnTo>
                      <a:lnTo>
                        <a:pt x="304" y="112"/>
                      </a:lnTo>
                      <a:lnTo>
                        <a:pt x="292" y="99"/>
                      </a:lnTo>
                      <a:lnTo>
                        <a:pt x="278" y="87"/>
                      </a:lnTo>
                      <a:lnTo>
                        <a:pt x="263" y="74"/>
                      </a:lnTo>
                      <a:lnTo>
                        <a:pt x="248" y="64"/>
                      </a:lnTo>
                      <a:lnTo>
                        <a:pt x="232" y="54"/>
                      </a:lnTo>
                      <a:lnTo>
                        <a:pt x="214" y="44"/>
                      </a:lnTo>
                      <a:lnTo>
                        <a:pt x="195" y="35"/>
                      </a:lnTo>
                      <a:lnTo>
                        <a:pt x="176" y="26"/>
                      </a:lnTo>
                      <a:lnTo>
                        <a:pt x="157" y="20"/>
                      </a:lnTo>
                      <a:lnTo>
                        <a:pt x="141" y="14"/>
                      </a:lnTo>
                      <a:lnTo>
                        <a:pt x="126" y="9"/>
                      </a:lnTo>
                      <a:lnTo>
                        <a:pt x="112" y="6"/>
                      </a:lnTo>
                      <a:lnTo>
                        <a:pt x="103" y="4"/>
                      </a:lnTo>
                      <a:lnTo>
                        <a:pt x="95" y="4"/>
                      </a:lnTo>
                      <a:lnTo>
                        <a:pt x="66" y="0"/>
                      </a:lnTo>
                      <a:lnTo>
                        <a:pt x="36" y="0"/>
                      </a:lnTo>
                      <a:lnTo>
                        <a:pt x="16" y="4"/>
                      </a:lnTo>
                      <a:lnTo>
                        <a:pt x="4" y="13"/>
                      </a:lnTo>
                      <a:lnTo>
                        <a:pt x="0" y="20"/>
                      </a:lnTo>
                      <a:lnTo>
                        <a:pt x="0" y="32"/>
                      </a:lnTo>
                      <a:lnTo>
                        <a:pt x="4" y="44"/>
                      </a:lnTo>
                      <a:lnTo>
                        <a:pt x="6" y="48"/>
                      </a:lnTo>
                      <a:lnTo>
                        <a:pt x="10" y="53"/>
                      </a:lnTo>
                      <a:lnTo>
                        <a:pt x="11" y="54"/>
                      </a:lnTo>
                      <a:lnTo>
                        <a:pt x="13" y="55"/>
                      </a:lnTo>
                      <a:lnTo>
                        <a:pt x="16" y="56"/>
                      </a:lnTo>
                      <a:lnTo>
                        <a:pt x="17" y="57"/>
                      </a:lnTo>
                      <a:lnTo>
                        <a:pt x="19" y="60"/>
                      </a:lnTo>
                      <a:lnTo>
                        <a:pt x="19" y="64"/>
                      </a:lnTo>
                      <a:lnTo>
                        <a:pt x="21" y="68"/>
                      </a:lnTo>
                      <a:lnTo>
                        <a:pt x="24" y="72"/>
                      </a:lnTo>
                      <a:lnTo>
                        <a:pt x="27" y="74"/>
                      </a:lnTo>
                      <a:lnTo>
                        <a:pt x="29" y="75"/>
                      </a:lnTo>
                      <a:lnTo>
                        <a:pt x="32" y="77"/>
                      </a:lnTo>
                      <a:lnTo>
                        <a:pt x="34" y="78"/>
                      </a:lnTo>
                      <a:lnTo>
                        <a:pt x="38" y="83"/>
                      </a:lnTo>
                      <a:lnTo>
                        <a:pt x="40" y="88"/>
                      </a:lnTo>
                      <a:lnTo>
                        <a:pt x="42" y="90"/>
                      </a:lnTo>
                      <a:lnTo>
                        <a:pt x="42" y="92"/>
                      </a:lnTo>
                      <a:lnTo>
                        <a:pt x="42" y="94"/>
                      </a:lnTo>
                      <a:lnTo>
                        <a:pt x="46" y="98"/>
                      </a:lnTo>
                      <a:lnTo>
                        <a:pt x="50" y="104"/>
                      </a:lnTo>
                      <a:lnTo>
                        <a:pt x="50" y="110"/>
                      </a:lnTo>
                      <a:lnTo>
                        <a:pt x="48" y="115"/>
                      </a:lnTo>
                      <a:lnTo>
                        <a:pt x="48" y="116"/>
                      </a:lnTo>
                      <a:lnTo>
                        <a:pt x="46" y="118"/>
                      </a:lnTo>
                      <a:lnTo>
                        <a:pt x="46" y="119"/>
                      </a:lnTo>
                      <a:lnTo>
                        <a:pt x="44" y="119"/>
                      </a:lnTo>
                      <a:lnTo>
                        <a:pt x="47" y="122"/>
                      </a:lnTo>
                      <a:lnTo>
                        <a:pt x="51" y="126"/>
                      </a:lnTo>
                      <a:lnTo>
                        <a:pt x="53" y="126"/>
                      </a:lnTo>
                      <a:lnTo>
                        <a:pt x="53" y="129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5"/>
                      </a:lnTo>
                      <a:lnTo>
                        <a:pt x="50" y="136"/>
                      </a:lnTo>
                      <a:lnTo>
                        <a:pt x="48" y="138"/>
                      </a:lnTo>
                      <a:lnTo>
                        <a:pt x="47" y="140"/>
                      </a:lnTo>
                      <a:lnTo>
                        <a:pt x="47" y="143"/>
                      </a:lnTo>
                      <a:lnTo>
                        <a:pt x="47" y="146"/>
                      </a:lnTo>
                      <a:lnTo>
                        <a:pt x="50" y="150"/>
                      </a:lnTo>
                      <a:lnTo>
                        <a:pt x="51" y="153"/>
                      </a:lnTo>
                      <a:lnTo>
                        <a:pt x="53" y="154"/>
                      </a:lnTo>
                      <a:lnTo>
                        <a:pt x="53" y="155"/>
                      </a:lnTo>
                      <a:lnTo>
                        <a:pt x="54" y="156"/>
                      </a:lnTo>
                      <a:lnTo>
                        <a:pt x="54" y="160"/>
                      </a:lnTo>
                      <a:lnTo>
                        <a:pt x="55" y="164"/>
                      </a:lnTo>
                      <a:lnTo>
                        <a:pt x="55" y="165"/>
                      </a:lnTo>
                      <a:lnTo>
                        <a:pt x="55" y="168"/>
                      </a:lnTo>
                      <a:lnTo>
                        <a:pt x="58" y="172"/>
                      </a:lnTo>
                      <a:lnTo>
                        <a:pt x="62" y="178"/>
                      </a:lnTo>
                      <a:lnTo>
                        <a:pt x="66" y="184"/>
                      </a:lnTo>
                      <a:lnTo>
                        <a:pt x="69" y="188"/>
                      </a:lnTo>
                      <a:lnTo>
                        <a:pt x="73" y="195"/>
                      </a:lnTo>
                      <a:lnTo>
                        <a:pt x="73" y="197"/>
                      </a:lnTo>
                      <a:lnTo>
                        <a:pt x="76" y="198"/>
                      </a:lnTo>
                      <a:lnTo>
                        <a:pt x="82" y="202"/>
                      </a:lnTo>
                      <a:lnTo>
                        <a:pt x="91" y="205"/>
                      </a:lnTo>
                      <a:lnTo>
                        <a:pt x="112" y="209"/>
                      </a:lnTo>
                      <a:lnTo>
                        <a:pt x="135" y="213"/>
                      </a:lnTo>
                      <a:lnTo>
                        <a:pt x="157" y="216"/>
                      </a:lnTo>
                      <a:lnTo>
                        <a:pt x="187" y="221"/>
                      </a:lnTo>
                      <a:lnTo>
                        <a:pt x="205" y="225"/>
                      </a:lnTo>
                      <a:lnTo>
                        <a:pt x="205" y="226"/>
                      </a:lnTo>
                      <a:lnTo>
                        <a:pt x="190" y="228"/>
                      </a:lnTo>
                      <a:lnTo>
                        <a:pt x="175" y="230"/>
                      </a:lnTo>
                      <a:lnTo>
                        <a:pt x="161" y="233"/>
                      </a:lnTo>
                      <a:lnTo>
                        <a:pt x="149" y="236"/>
                      </a:lnTo>
                      <a:lnTo>
                        <a:pt x="125" y="243"/>
                      </a:lnTo>
                      <a:lnTo>
                        <a:pt x="108" y="249"/>
                      </a:lnTo>
                      <a:lnTo>
                        <a:pt x="97" y="253"/>
                      </a:lnTo>
                      <a:lnTo>
                        <a:pt x="92" y="256"/>
                      </a:lnTo>
                      <a:lnTo>
                        <a:pt x="91" y="257"/>
                      </a:lnTo>
                      <a:lnTo>
                        <a:pt x="92" y="258"/>
                      </a:lnTo>
                      <a:lnTo>
                        <a:pt x="93" y="259"/>
                      </a:lnTo>
                      <a:lnTo>
                        <a:pt x="95" y="268"/>
                      </a:lnTo>
                      <a:lnTo>
                        <a:pt x="96" y="274"/>
                      </a:lnTo>
                      <a:lnTo>
                        <a:pt x="96" y="281"/>
                      </a:lnTo>
                      <a:lnTo>
                        <a:pt x="99" y="289"/>
                      </a:lnTo>
                      <a:lnTo>
                        <a:pt x="103" y="298"/>
                      </a:lnTo>
                      <a:lnTo>
                        <a:pt x="107" y="305"/>
                      </a:lnTo>
                      <a:lnTo>
                        <a:pt x="110" y="309"/>
                      </a:lnTo>
                      <a:lnTo>
                        <a:pt x="112" y="312"/>
                      </a:lnTo>
                      <a:lnTo>
                        <a:pt x="116" y="315"/>
                      </a:lnTo>
                      <a:lnTo>
                        <a:pt x="121" y="317"/>
                      </a:lnTo>
                      <a:lnTo>
                        <a:pt x="127" y="320"/>
                      </a:lnTo>
                      <a:lnTo>
                        <a:pt x="131" y="323"/>
                      </a:lnTo>
                      <a:lnTo>
                        <a:pt x="134" y="326"/>
                      </a:lnTo>
                      <a:lnTo>
                        <a:pt x="134" y="329"/>
                      </a:lnTo>
                      <a:lnTo>
                        <a:pt x="134" y="332"/>
                      </a:lnTo>
                      <a:lnTo>
                        <a:pt x="134" y="333"/>
                      </a:lnTo>
                      <a:lnTo>
                        <a:pt x="133" y="335"/>
                      </a:lnTo>
                      <a:lnTo>
                        <a:pt x="134" y="337"/>
                      </a:lnTo>
                      <a:lnTo>
                        <a:pt x="137" y="343"/>
                      </a:lnTo>
                      <a:lnTo>
                        <a:pt x="138" y="346"/>
                      </a:lnTo>
                      <a:lnTo>
                        <a:pt x="141" y="350"/>
                      </a:lnTo>
                      <a:lnTo>
                        <a:pt x="145" y="352"/>
                      </a:lnTo>
                      <a:lnTo>
                        <a:pt x="149" y="353"/>
                      </a:lnTo>
                      <a:lnTo>
                        <a:pt x="152" y="354"/>
                      </a:lnTo>
                      <a:lnTo>
                        <a:pt x="155" y="356"/>
                      </a:lnTo>
                      <a:lnTo>
                        <a:pt x="156" y="357"/>
                      </a:lnTo>
                      <a:lnTo>
                        <a:pt x="156" y="359"/>
                      </a:lnTo>
                      <a:lnTo>
                        <a:pt x="157" y="364"/>
                      </a:lnTo>
                      <a:lnTo>
                        <a:pt x="157" y="368"/>
                      </a:lnTo>
                      <a:lnTo>
                        <a:pt x="156" y="377"/>
                      </a:lnTo>
                      <a:lnTo>
                        <a:pt x="155" y="381"/>
                      </a:lnTo>
                      <a:lnTo>
                        <a:pt x="153" y="385"/>
                      </a:lnTo>
                      <a:lnTo>
                        <a:pt x="150" y="389"/>
                      </a:lnTo>
                      <a:lnTo>
                        <a:pt x="146" y="394"/>
                      </a:lnTo>
                      <a:lnTo>
                        <a:pt x="141" y="399"/>
                      </a:lnTo>
                      <a:lnTo>
                        <a:pt x="135" y="405"/>
                      </a:lnTo>
                      <a:lnTo>
                        <a:pt x="131" y="407"/>
                      </a:lnTo>
                      <a:lnTo>
                        <a:pt x="127" y="409"/>
                      </a:lnTo>
                      <a:lnTo>
                        <a:pt x="123" y="411"/>
                      </a:lnTo>
                      <a:lnTo>
                        <a:pt x="118" y="413"/>
                      </a:lnTo>
                      <a:lnTo>
                        <a:pt x="108" y="416"/>
                      </a:lnTo>
                      <a:lnTo>
                        <a:pt x="101" y="419"/>
                      </a:lnTo>
                      <a:lnTo>
                        <a:pt x="89" y="423"/>
                      </a:lnTo>
                      <a:lnTo>
                        <a:pt x="82" y="426"/>
                      </a:lnTo>
                      <a:lnTo>
                        <a:pt x="81" y="428"/>
                      </a:lnTo>
                      <a:lnTo>
                        <a:pt x="76" y="431"/>
                      </a:lnTo>
                      <a:lnTo>
                        <a:pt x="70" y="434"/>
                      </a:lnTo>
                      <a:lnTo>
                        <a:pt x="65" y="439"/>
                      </a:lnTo>
                      <a:lnTo>
                        <a:pt x="59" y="444"/>
                      </a:lnTo>
                      <a:lnTo>
                        <a:pt x="57" y="450"/>
                      </a:lnTo>
                      <a:lnTo>
                        <a:pt x="55" y="454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7" y="460"/>
                      </a:lnTo>
                      <a:lnTo>
                        <a:pt x="59" y="461"/>
                      </a:lnTo>
                      <a:lnTo>
                        <a:pt x="62" y="461"/>
                      </a:lnTo>
                      <a:lnTo>
                        <a:pt x="65" y="462"/>
                      </a:lnTo>
                      <a:lnTo>
                        <a:pt x="70" y="461"/>
                      </a:lnTo>
                      <a:lnTo>
                        <a:pt x="72" y="461"/>
                      </a:lnTo>
                      <a:lnTo>
                        <a:pt x="118" y="443"/>
                      </a:lnTo>
                      <a:lnTo>
                        <a:pt x="119" y="435"/>
                      </a:lnTo>
                      <a:lnTo>
                        <a:pt x="126" y="432"/>
                      </a:lnTo>
                      <a:lnTo>
                        <a:pt x="131" y="432"/>
                      </a:lnTo>
                      <a:lnTo>
                        <a:pt x="134" y="431"/>
                      </a:lnTo>
                      <a:lnTo>
                        <a:pt x="137" y="431"/>
                      </a:lnTo>
                      <a:lnTo>
                        <a:pt x="141" y="431"/>
                      </a:lnTo>
                      <a:lnTo>
                        <a:pt x="144" y="430"/>
                      </a:lnTo>
                      <a:lnTo>
                        <a:pt x="152" y="427"/>
                      </a:lnTo>
                      <a:lnTo>
                        <a:pt x="160" y="422"/>
                      </a:lnTo>
                      <a:lnTo>
                        <a:pt x="171" y="419"/>
                      </a:lnTo>
                      <a:lnTo>
                        <a:pt x="182" y="415"/>
                      </a:lnTo>
                      <a:lnTo>
                        <a:pt x="193" y="409"/>
                      </a:lnTo>
                      <a:lnTo>
                        <a:pt x="205" y="403"/>
                      </a:lnTo>
                      <a:lnTo>
                        <a:pt x="218" y="395"/>
                      </a:lnTo>
                      <a:lnTo>
                        <a:pt x="231" y="388"/>
                      </a:lnTo>
                      <a:lnTo>
                        <a:pt x="235" y="384"/>
                      </a:lnTo>
                      <a:lnTo>
                        <a:pt x="239" y="380"/>
                      </a:lnTo>
                      <a:lnTo>
                        <a:pt x="252" y="362"/>
                      </a:lnTo>
                      <a:lnTo>
                        <a:pt x="277" y="331"/>
                      </a:lnTo>
                      <a:lnTo>
                        <a:pt x="289" y="315"/>
                      </a:lnTo>
                      <a:lnTo>
                        <a:pt x="301" y="302"/>
                      </a:lnTo>
                      <a:lnTo>
                        <a:pt x="307" y="296"/>
                      </a:lnTo>
                      <a:lnTo>
                        <a:pt x="311" y="292"/>
                      </a:lnTo>
                      <a:lnTo>
                        <a:pt x="315" y="290"/>
                      </a:lnTo>
                      <a:lnTo>
                        <a:pt x="316" y="289"/>
                      </a:lnTo>
                      <a:lnTo>
                        <a:pt x="318" y="289"/>
                      </a:lnTo>
                      <a:lnTo>
                        <a:pt x="320" y="289"/>
                      </a:lnTo>
                      <a:lnTo>
                        <a:pt x="323" y="288"/>
                      </a:lnTo>
                      <a:lnTo>
                        <a:pt x="330" y="286"/>
                      </a:lnTo>
                      <a:lnTo>
                        <a:pt x="338" y="283"/>
                      </a:lnTo>
                      <a:lnTo>
                        <a:pt x="345" y="279"/>
                      </a:lnTo>
                      <a:lnTo>
                        <a:pt x="334" y="295"/>
                      </a:lnTo>
                      <a:lnTo>
                        <a:pt x="334" y="301"/>
                      </a:lnTo>
                      <a:lnTo>
                        <a:pt x="327" y="307"/>
                      </a:lnTo>
                      <a:lnTo>
                        <a:pt x="322" y="319"/>
                      </a:lnTo>
                      <a:lnTo>
                        <a:pt x="320" y="322"/>
                      </a:lnTo>
                      <a:lnTo>
                        <a:pt x="314" y="338"/>
                      </a:lnTo>
                      <a:lnTo>
                        <a:pt x="318" y="340"/>
                      </a:lnTo>
                      <a:lnTo>
                        <a:pt x="316" y="343"/>
                      </a:lnTo>
                      <a:lnTo>
                        <a:pt x="311" y="344"/>
                      </a:lnTo>
                      <a:lnTo>
                        <a:pt x="308" y="353"/>
                      </a:lnTo>
                      <a:lnTo>
                        <a:pt x="303" y="365"/>
                      </a:lnTo>
                      <a:lnTo>
                        <a:pt x="307" y="377"/>
                      </a:lnTo>
                      <a:lnTo>
                        <a:pt x="318" y="385"/>
                      </a:lnTo>
                      <a:lnTo>
                        <a:pt x="322" y="378"/>
                      </a:lnTo>
                      <a:lnTo>
                        <a:pt x="320" y="386"/>
                      </a:lnTo>
                      <a:lnTo>
                        <a:pt x="338" y="381"/>
                      </a:lnTo>
                      <a:lnTo>
                        <a:pt x="352" y="372"/>
                      </a:lnTo>
                      <a:lnTo>
                        <a:pt x="357" y="360"/>
                      </a:lnTo>
                      <a:lnTo>
                        <a:pt x="361" y="351"/>
                      </a:lnTo>
                      <a:lnTo>
                        <a:pt x="357" y="348"/>
                      </a:lnTo>
                      <a:lnTo>
                        <a:pt x="358" y="346"/>
                      </a:lnTo>
                      <a:lnTo>
                        <a:pt x="364" y="346"/>
                      </a:lnTo>
                      <a:lnTo>
                        <a:pt x="371" y="329"/>
                      </a:lnTo>
                      <a:lnTo>
                        <a:pt x="372" y="326"/>
                      </a:lnTo>
                      <a:lnTo>
                        <a:pt x="378" y="314"/>
                      </a:lnTo>
                      <a:lnTo>
                        <a:pt x="376" y="306"/>
                      </a:lnTo>
                      <a:lnTo>
                        <a:pt x="379" y="301"/>
                      </a:lnTo>
                      <a:lnTo>
                        <a:pt x="383" y="284"/>
                      </a:lnTo>
                      <a:lnTo>
                        <a:pt x="387" y="290"/>
                      </a:lnTo>
                      <a:lnTo>
                        <a:pt x="391" y="295"/>
                      </a:lnTo>
                      <a:lnTo>
                        <a:pt x="395" y="298"/>
                      </a:lnTo>
                      <a:lnTo>
                        <a:pt x="397" y="300"/>
                      </a:lnTo>
                      <a:lnTo>
                        <a:pt x="399" y="301"/>
                      </a:lnTo>
                      <a:lnTo>
                        <a:pt x="401" y="301"/>
                      </a:lnTo>
                      <a:lnTo>
                        <a:pt x="401" y="302"/>
                      </a:lnTo>
                      <a:lnTo>
                        <a:pt x="402" y="305"/>
                      </a:lnTo>
                      <a:lnTo>
                        <a:pt x="403" y="310"/>
                      </a:lnTo>
                      <a:lnTo>
                        <a:pt x="403" y="315"/>
                      </a:lnTo>
                      <a:lnTo>
                        <a:pt x="403" y="331"/>
                      </a:lnTo>
                      <a:lnTo>
                        <a:pt x="402" y="348"/>
                      </a:lnTo>
                      <a:lnTo>
                        <a:pt x="398" y="382"/>
                      </a:lnTo>
                      <a:lnTo>
                        <a:pt x="397" y="402"/>
                      </a:lnTo>
                      <a:lnTo>
                        <a:pt x="397" y="406"/>
                      </a:lnTo>
                      <a:lnTo>
                        <a:pt x="398" y="411"/>
                      </a:lnTo>
                      <a:lnTo>
                        <a:pt x="402" y="421"/>
                      </a:lnTo>
                      <a:lnTo>
                        <a:pt x="407" y="432"/>
                      </a:lnTo>
                      <a:lnTo>
                        <a:pt x="413" y="440"/>
                      </a:lnTo>
                      <a:lnTo>
                        <a:pt x="418" y="447"/>
                      </a:lnTo>
                      <a:lnTo>
                        <a:pt x="424" y="453"/>
                      </a:lnTo>
                      <a:lnTo>
                        <a:pt x="432" y="460"/>
                      </a:lnTo>
                      <a:lnTo>
                        <a:pt x="436" y="467"/>
                      </a:lnTo>
                      <a:lnTo>
                        <a:pt x="440" y="471"/>
                      </a:lnTo>
                      <a:lnTo>
                        <a:pt x="441" y="473"/>
                      </a:lnTo>
                      <a:lnTo>
                        <a:pt x="444" y="474"/>
                      </a:lnTo>
                      <a:lnTo>
                        <a:pt x="448" y="475"/>
                      </a:lnTo>
                      <a:lnTo>
                        <a:pt x="450" y="476"/>
                      </a:lnTo>
                      <a:lnTo>
                        <a:pt x="454" y="478"/>
                      </a:lnTo>
                      <a:lnTo>
                        <a:pt x="458" y="482"/>
                      </a:lnTo>
                      <a:lnTo>
                        <a:pt x="452" y="489"/>
                      </a:lnTo>
                      <a:lnTo>
                        <a:pt x="480" y="518"/>
                      </a:lnTo>
                      <a:lnTo>
                        <a:pt x="481" y="519"/>
                      </a:lnTo>
                      <a:lnTo>
                        <a:pt x="485" y="520"/>
                      </a:lnTo>
                      <a:lnTo>
                        <a:pt x="488" y="520"/>
                      </a:lnTo>
                      <a:lnTo>
                        <a:pt x="489" y="521"/>
                      </a:lnTo>
                      <a:lnTo>
                        <a:pt x="493" y="521"/>
                      </a:lnTo>
                      <a:lnTo>
                        <a:pt x="494" y="520"/>
                      </a:lnTo>
                      <a:lnTo>
                        <a:pt x="496" y="518"/>
                      </a:lnTo>
                      <a:lnTo>
                        <a:pt x="499" y="516"/>
                      </a:lnTo>
                      <a:lnTo>
                        <a:pt x="501" y="512"/>
                      </a:lnTo>
                      <a:lnTo>
                        <a:pt x="503" y="506"/>
                      </a:lnTo>
                      <a:lnTo>
                        <a:pt x="504" y="500"/>
                      </a:lnTo>
                      <a:lnTo>
                        <a:pt x="503" y="494"/>
                      </a:lnTo>
                      <a:lnTo>
                        <a:pt x="500" y="490"/>
                      </a:lnTo>
                      <a:lnTo>
                        <a:pt x="497" y="485"/>
                      </a:lnTo>
                      <a:lnTo>
                        <a:pt x="496" y="484"/>
                      </a:lnTo>
                      <a:lnTo>
                        <a:pt x="493" y="479"/>
                      </a:lnTo>
                      <a:lnTo>
                        <a:pt x="486" y="472"/>
                      </a:lnTo>
                      <a:lnTo>
                        <a:pt x="482" y="468"/>
                      </a:lnTo>
                      <a:lnTo>
                        <a:pt x="477" y="463"/>
                      </a:lnTo>
                      <a:lnTo>
                        <a:pt x="474" y="460"/>
                      </a:lnTo>
                      <a:lnTo>
                        <a:pt x="471" y="457"/>
                      </a:lnTo>
                      <a:lnTo>
                        <a:pt x="470" y="454"/>
                      </a:lnTo>
                      <a:lnTo>
                        <a:pt x="469" y="450"/>
                      </a:lnTo>
                      <a:lnTo>
                        <a:pt x="466" y="444"/>
                      </a:lnTo>
                      <a:lnTo>
                        <a:pt x="467" y="439"/>
                      </a:lnTo>
                      <a:lnTo>
                        <a:pt x="467" y="432"/>
                      </a:lnTo>
                      <a:lnTo>
                        <a:pt x="469" y="429"/>
                      </a:lnTo>
                      <a:lnTo>
                        <a:pt x="470" y="425"/>
                      </a:lnTo>
                      <a:lnTo>
                        <a:pt x="473" y="422"/>
                      </a:lnTo>
                      <a:lnTo>
                        <a:pt x="478" y="413"/>
                      </a:lnTo>
                      <a:lnTo>
                        <a:pt x="481" y="408"/>
                      </a:lnTo>
                      <a:lnTo>
                        <a:pt x="486" y="405"/>
                      </a:lnTo>
                      <a:lnTo>
                        <a:pt x="488" y="404"/>
                      </a:lnTo>
                      <a:lnTo>
                        <a:pt x="490" y="402"/>
                      </a:lnTo>
                      <a:lnTo>
                        <a:pt x="494" y="402"/>
                      </a:lnTo>
                      <a:lnTo>
                        <a:pt x="496" y="402"/>
                      </a:lnTo>
                      <a:lnTo>
                        <a:pt x="501" y="402"/>
                      </a:lnTo>
                      <a:lnTo>
                        <a:pt x="507" y="401"/>
                      </a:lnTo>
                      <a:lnTo>
                        <a:pt x="512" y="398"/>
                      </a:lnTo>
                      <a:lnTo>
                        <a:pt x="516" y="396"/>
                      </a:lnTo>
                      <a:lnTo>
                        <a:pt x="523" y="391"/>
                      </a:lnTo>
                      <a:lnTo>
                        <a:pt x="526" y="390"/>
                      </a:lnTo>
                      <a:lnTo>
                        <a:pt x="527" y="388"/>
                      </a:lnTo>
                      <a:lnTo>
                        <a:pt x="527" y="386"/>
                      </a:lnTo>
                      <a:lnTo>
                        <a:pt x="530" y="384"/>
                      </a:lnTo>
                      <a:lnTo>
                        <a:pt x="533" y="381"/>
                      </a:lnTo>
                      <a:lnTo>
                        <a:pt x="537" y="380"/>
                      </a:lnTo>
                      <a:lnTo>
                        <a:pt x="543" y="377"/>
                      </a:lnTo>
                      <a:lnTo>
                        <a:pt x="552" y="377"/>
                      </a:lnTo>
                      <a:lnTo>
                        <a:pt x="557" y="376"/>
                      </a:lnTo>
                      <a:lnTo>
                        <a:pt x="562" y="374"/>
                      </a:lnTo>
                      <a:lnTo>
                        <a:pt x="568" y="373"/>
                      </a:lnTo>
                      <a:lnTo>
                        <a:pt x="573" y="370"/>
                      </a:lnTo>
                      <a:lnTo>
                        <a:pt x="584" y="364"/>
                      </a:lnTo>
                      <a:lnTo>
                        <a:pt x="594" y="358"/>
                      </a:lnTo>
                      <a:lnTo>
                        <a:pt x="602" y="351"/>
                      </a:lnTo>
                      <a:lnTo>
                        <a:pt x="609" y="346"/>
                      </a:lnTo>
                      <a:lnTo>
                        <a:pt x="614" y="340"/>
                      </a:lnTo>
                      <a:lnTo>
                        <a:pt x="622" y="333"/>
                      </a:lnTo>
                      <a:lnTo>
                        <a:pt x="624" y="333"/>
                      </a:lnTo>
                      <a:lnTo>
                        <a:pt x="625" y="333"/>
                      </a:lnTo>
                      <a:lnTo>
                        <a:pt x="626" y="332"/>
                      </a:lnTo>
                      <a:lnTo>
                        <a:pt x="626" y="330"/>
                      </a:lnTo>
                      <a:lnTo>
                        <a:pt x="624" y="326"/>
                      </a:lnTo>
                      <a:lnTo>
                        <a:pt x="618" y="320"/>
                      </a:lnTo>
                      <a:lnTo>
                        <a:pt x="607" y="311"/>
                      </a:lnTo>
                      <a:lnTo>
                        <a:pt x="591" y="298"/>
                      </a:lnTo>
                      <a:lnTo>
                        <a:pt x="583" y="292"/>
                      </a:lnTo>
                      <a:lnTo>
                        <a:pt x="573" y="286"/>
                      </a:lnTo>
                      <a:lnTo>
                        <a:pt x="562" y="280"/>
                      </a:lnTo>
                      <a:lnTo>
                        <a:pt x="550" y="274"/>
                      </a:lnTo>
                      <a:lnTo>
                        <a:pt x="552" y="274"/>
                      </a:lnTo>
                      <a:lnTo>
                        <a:pt x="571" y="274"/>
                      </a:lnTo>
                      <a:lnTo>
                        <a:pt x="602" y="278"/>
                      </a:lnTo>
                      <a:lnTo>
                        <a:pt x="622" y="281"/>
                      </a:lnTo>
                      <a:lnTo>
                        <a:pt x="647" y="284"/>
                      </a:lnTo>
                      <a:lnTo>
                        <a:pt x="670" y="285"/>
                      </a:lnTo>
                      <a:lnTo>
                        <a:pt x="679" y="284"/>
                      </a:lnTo>
                      <a:lnTo>
                        <a:pt x="688" y="283"/>
                      </a:lnTo>
                      <a:lnTo>
                        <a:pt x="690" y="283"/>
                      </a:lnTo>
                      <a:lnTo>
                        <a:pt x="693" y="281"/>
                      </a:lnTo>
                      <a:lnTo>
                        <a:pt x="701" y="277"/>
                      </a:lnTo>
                      <a:lnTo>
                        <a:pt x="707" y="274"/>
                      </a:lnTo>
                      <a:lnTo>
                        <a:pt x="716" y="270"/>
                      </a:lnTo>
                      <a:lnTo>
                        <a:pt x="724" y="265"/>
                      </a:lnTo>
                      <a:lnTo>
                        <a:pt x="730" y="262"/>
                      </a:lnTo>
                      <a:lnTo>
                        <a:pt x="732" y="260"/>
                      </a:lnTo>
                      <a:lnTo>
                        <a:pt x="734" y="259"/>
                      </a:lnTo>
                      <a:lnTo>
                        <a:pt x="738" y="255"/>
                      </a:lnTo>
                      <a:lnTo>
                        <a:pt x="741" y="252"/>
                      </a:lnTo>
                      <a:lnTo>
                        <a:pt x="742" y="250"/>
                      </a:lnTo>
                      <a:lnTo>
                        <a:pt x="745" y="250"/>
                      </a:lnTo>
                      <a:lnTo>
                        <a:pt x="746" y="250"/>
                      </a:lnTo>
                      <a:lnTo>
                        <a:pt x="749" y="248"/>
                      </a:lnTo>
                      <a:lnTo>
                        <a:pt x="756" y="244"/>
                      </a:lnTo>
                      <a:lnTo>
                        <a:pt x="758" y="242"/>
                      </a:lnTo>
                      <a:lnTo>
                        <a:pt x="760" y="240"/>
                      </a:lnTo>
                      <a:lnTo>
                        <a:pt x="761" y="237"/>
                      </a:lnTo>
                      <a:lnTo>
                        <a:pt x="760" y="235"/>
                      </a:lnTo>
                      <a:lnTo>
                        <a:pt x="760" y="233"/>
                      </a:lnTo>
                      <a:lnTo>
                        <a:pt x="761" y="232"/>
                      </a:lnTo>
                      <a:lnTo>
                        <a:pt x="761" y="230"/>
                      </a:lnTo>
                      <a:lnTo>
                        <a:pt x="764" y="228"/>
                      </a:lnTo>
                      <a:lnTo>
                        <a:pt x="766" y="226"/>
                      </a:lnTo>
                      <a:lnTo>
                        <a:pt x="769" y="225"/>
                      </a:lnTo>
                      <a:lnTo>
                        <a:pt x="775" y="223"/>
                      </a:lnTo>
                      <a:lnTo>
                        <a:pt x="779" y="222"/>
                      </a:lnTo>
                      <a:lnTo>
                        <a:pt x="779" y="221"/>
                      </a:lnTo>
                      <a:lnTo>
                        <a:pt x="779" y="219"/>
                      </a:lnTo>
                      <a:lnTo>
                        <a:pt x="779" y="218"/>
                      </a:lnTo>
                      <a:lnTo>
                        <a:pt x="779" y="216"/>
                      </a:lnTo>
                      <a:lnTo>
                        <a:pt x="781" y="212"/>
                      </a:lnTo>
                      <a:lnTo>
                        <a:pt x="787" y="206"/>
                      </a:lnTo>
                      <a:lnTo>
                        <a:pt x="795" y="202"/>
                      </a:lnTo>
                      <a:lnTo>
                        <a:pt x="802" y="199"/>
                      </a:lnTo>
                      <a:lnTo>
                        <a:pt x="805" y="198"/>
                      </a:lnTo>
                      <a:lnTo>
                        <a:pt x="806" y="197"/>
                      </a:lnTo>
                      <a:lnTo>
                        <a:pt x="809" y="195"/>
                      </a:lnTo>
                      <a:lnTo>
                        <a:pt x="814" y="191"/>
                      </a:lnTo>
                      <a:lnTo>
                        <a:pt x="821" y="188"/>
                      </a:lnTo>
                      <a:lnTo>
                        <a:pt x="825" y="187"/>
                      </a:lnTo>
                      <a:lnTo>
                        <a:pt x="829" y="187"/>
                      </a:lnTo>
                      <a:lnTo>
                        <a:pt x="832" y="185"/>
                      </a:lnTo>
                      <a:lnTo>
                        <a:pt x="834" y="184"/>
                      </a:lnTo>
                      <a:lnTo>
                        <a:pt x="840" y="182"/>
                      </a:lnTo>
                      <a:lnTo>
                        <a:pt x="847" y="179"/>
                      </a:lnTo>
                      <a:lnTo>
                        <a:pt x="849" y="176"/>
                      </a:lnTo>
                      <a:lnTo>
                        <a:pt x="853" y="174"/>
                      </a:lnTo>
                      <a:lnTo>
                        <a:pt x="856" y="173"/>
                      </a:lnTo>
                      <a:lnTo>
                        <a:pt x="858" y="172"/>
                      </a:lnTo>
                      <a:lnTo>
                        <a:pt x="860" y="172"/>
                      </a:lnTo>
                      <a:lnTo>
                        <a:pt x="863" y="171"/>
                      </a:lnTo>
                      <a:lnTo>
                        <a:pt x="868" y="168"/>
                      </a:lnTo>
                      <a:lnTo>
                        <a:pt x="877" y="165"/>
                      </a:lnTo>
                      <a:lnTo>
                        <a:pt x="890" y="154"/>
                      </a:lnTo>
                      <a:lnTo>
                        <a:pt x="900" y="145"/>
                      </a:lnTo>
                      <a:lnTo>
                        <a:pt x="902" y="136"/>
                      </a:lnTo>
                      <a:close/>
                      <a:moveTo>
                        <a:pt x="397" y="199"/>
                      </a:moveTo>
                      <a:lnTo>
                        <a:pt x="397" y="200"/>
                      </a:lnTo>
                      <a:lnTo>
                        <a:pt x="397" y="19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2060" name="Group 103">
                <a:extLst>
                  <a:ext uri="{FF2B5EF4-FFF2-40B4-BE49-F238E27FC236}">
                    <a16:creationId xmlns:a16="http://schemas.microsoft.com/office/drawing/2014/main" xmlns="" id="{269D7390-A270-0024-9B17-FAD48791F09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26" y="3473"/>
                <a:ext cx="621" cy="793"/>
                <a:chOff x="4426" y="3473"/>
                <a:chExt cx="621" cy="793"/>
              </a:xfrm>
            </p:grpSpPr>
            <p:sp>
              <p:nvSpPr>
                <p:cNvPr id="2091" name="Freeform 104">
                  <a:extLst>
                    <a:ext uri="{FF2B5EF4-FFF2-40B4-BE49-F238E27FC236}">
                      <a16:creationId xmlns:a16="http://schemas.microsoft.com/office/drawing/2014/main" xmlns="" id="{5B977D32-A33D-3BD0-5882-33BD1F7D511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7" y="347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092" name="Picture 105">
                  <a:extLst>
                    <a:ext uri="{FF2B5EF4-FFF2-40B4-BE49-F238E27FC236}">
                      <a16:creationId xmlns:a16="http://schemas.microsoft.com/office/drawing/2014/main" xmlns="" id="{26686C8D-6E24-2031-C5F7-E1CFAF1C07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26" y="3625"/>
                  <a:ext cx="621" cy="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061" name="Group 106">
                <a:extLst>
                  <a:ext uri="{FF2B5EF4-FFF2-40B4-BE49-F238E27FC236}">
                    <a16:creationId xmlns:a16="http://schemas.microsoft.com/office/drawing/2014/main" xmlns="" id="{0BE8E0ED-9861-7D33-1E81-890B18B551E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1" y="856"/>
                <a:ext cx="918" cy="713"/>
                <a:chOff x="4091" y="856"/>
                <a:chExt cx="918" cy="713"/>
              </a:xfrm>
            </p:grpSpPr>
            <p:sp>
              <p:nvSpPr>
                <p:cNvPr id="2087" name="Freeform 107">
                  <a:extLst>
                    <a:ext uri="{FF2B5EF4-FFF2-40B4-BE49-F238E27FC236}">
                      <a16:creationId xmlns:a16="http://schemas.microsoft.com/office/drawing/2014/main" xmlns="" id="{05BE1013-4012-FD0E-B09D-FC376ACB7D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5" y="1084"/>
                  <a:ext cx="87" cy="105"/>
                </a:xfrm>
                <a:custGeom>
                  <a:avLst/>
                  <a:gdLst>
                    <a:gd name="T0" fmla="*/ 9 w 86"/>
                    <a:gd name="T1" fmla="*/ 105 h 104"/>
                    <a:gd name="T2" fmla="*/ 9 w 86"/>
                    <a:gd name="T3" fmla="*/ 105 h 104"/>
                    <a:gd name="T4" fmla="*/ 19 w 86"/>
                    <a:gd name="T5" fmla="*/ 105 h 104"/>
                    <a:gd name="T6" fmla="*/ 19 w 86"/>
                    <a:gd name="T7" fmla="*/ 105 h 104"/>
                    <a:gd name="T8" fmla="*/ 19 w 86"/>
                    <a:gd name="T9" fmla="*/ 105 h 104"/>
                    <a:gd name="T10" fmla="*/ 28 w 86"/>
                    <a:gd name="T11" fmla="*/ 101 h 104"/>
                    <a:gd name="T12" fmla="*/ 77 w 86"/>
                    <a:gd name="T13" fmla="*/ 15 h 104"/>
                    <a:gd name="T14" fmla="*/ 77 w 86"/>
                    <a:gd name="T15" fmla="*/ 15 h 104"/>
                    <a:gd name="T16" fmla="*/ 87 w 86"/>
                    <a:gd name="T17" fmla="*/ 9 h 104"/>
                    <a:gd name="T18" fmla="*/ 87 w 86"/>
                    <a:gd name="T19" fmla="*/ 8 h 104"/>
                    <a:gd name="T20" fmla="*/ 87 w 86"/>
                    <a:gd name="T21" fmla="*/ 8 h 104"/>
                    <a:gd name="T22" fmla="*/ 87 w 86"/>
                    <a:gd name="T23" fmla="*/ 5 h 104"/>
                    <a:gd name="T24" fmla="*/ 68 w 86"/>
                    <a:gd name="T25" fmla="*/ 2 h 104"/>
                    <a:gd name="T26" fmla="*/ 58 w 86"/>
                    <a:gd name="T27" fmla="*/ 1 h 104"/>
                    <a:gd name="T28" fmla="*/ 58 w 86"/>
                    <a:gd name="T29" fmla="*/ 1 h 104"/>
                    <a:gd name="T30" fmla="*/ 48 w 86"/>
                    <a:gd name="T31" fmla="*/ 0 h 104"/>
                    <a:gd name="T32" fmla="*/ 38 w 86"/>
                    <a:gd name="T33" fmla="*/ 0 h 104"/>
                    <a:gd name="T34" fmla="*/ 19 w 86"/>
                    <a:gd name="T35" fmla="*/ 0 h 104"/>
                    <a:gd name="T36" fmla="*/ 9 w 86"/>
                    <a:gd name="T37" fmla="*/ 0 h 104"/>
                    <a:gd name="T38" fmla="*/ 9 w 86"/>
                    <a:gd name="T39" fmla="*/ 0 h 104"/>
                    <a:gd name="T40" fmla="*/ 0 w 86"/>
                    <a:gd name="T41" fmla="*/ 3 h 104"/>
                    <a:gd name="T42" fmla="*/ 0 w 86"/>
                    <a:gd name="T43" fmla="*/ 5 h 104"/>
                    <a:gd name="T44" fmla="*/ 0 w 86"/>
                    <a:gd name="T45" fmla="*/ 5 h 104"/>
                    <a:gd name="T46" fmla="*/ 19 w 86"/>
                    <a:gd name="T47" fmla="*/ 8 h 104"/>
                    <a:gd name="T48" fmla="*/ 19 w 86"/>
                    <a:gd name="T49" fmla="*/ 11 h 104"/>
                    <a:gd name="T50" fmla="*/ 0 w 86"/>
                    <a:gd name="T51" fmla="*/ 101 h 104"/>
                    <a:gd name="T52" fmla="*/ 0 w 86"/>
                    <a:gd name="T53" fmla="*/ 101 h 104"/>
                    <a:gd name="T54" fmla="*/ 0 w 86"/>
                    <a:gd name="T55" fmla="*/ 104 h 104"/>
                    <a:gd name="T56" fmla="*/ 9 w 86"/>
                    <a:gd name="T57" fmla="*/ 105 h 104"/>
                    <a:gd name="T58" fmla="*/ 9 w 86"/>
                    <a:gd name="T59" fmla="*/ 105 h 10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6" h="104">
                      <a:moveTo>
                        <a:pt x="9" y="104"/>
                      </a:moveTo>
                      <a:lnTo>
                        <a:pt x="9" y="104"/>
                      </a:lnTo>
                      <a:lnTo>
                        <a:pt x="19" y="104"/>
                      </a:lnTo>
                      <a:lnTo>
                        <a:pt x="28" y="100"/>
                      </a:lnTo>
                      <a:lnTo>
                        <a:pt x="76" y="15"/>
                      </a:lnTo>
                      <a:lnTo>
                        <a:pt x="86" y="9"/>
                      </a:lnTo>
                      <a:lnTo>
                        <a:pt x="86" y="8"/>
                      </a:lnTo>
                      <a:lnTo>
                        <a:pt x="86" y="5"/>
                      </a:lnTo>
                      <a:lnTo>
                        <a:pt x="67" y="2"/>
                      </a:lnTo>
                      <a:lnTo>
                        <a:pt x="57" y="1"/>
                      </a:lnTo>
                      <a:lnTo>
                        <a:pt x="47" y="0"/>
                      </a:lnTo>
                      <a:lnTo>
                        <a:pt x="38" y="0"/>
                      </a:lnTo>
                      <a:lnTo>
                        <a:pt x="19" y="0"/>
                      </a:lnTo>
                      <a:lnTo>
                        <a:pt x="9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0" y="100"/>
                      </a:lnTo>
                      <a:lnTo>
                        <a:pt x="0" y="103"/>
                      </a:lnTo>
                      <a:lnTo>
                        <a:pt x="9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8" name="Freeform 108">
                  <a:extLst>
                    <a:ext uri="{FF2B5EF4-FFF2-40B4-BE49-F238E27FC236}">
                      <a16:creationId xmlns:a16="http://schemas.microsoft.com/office/drawing/2014/main" xmlns="" id="{78CA118F-FF39-5967-497F-56547DB12F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57" y="120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9" name="Freeform 109">
                  <a:extLst>
                    <a:ext uri="{FF2B5EF4-FFF2-40B4-BE49-F238E27FC236}">
                      <a16:creationId xmlns:a16="http://schemas.microsoft.com/office/drawing/2014/main" xmlns="" id="{FF6FB3C2-D5A0-6276-64DE-BF918FC452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92" y="1126"/>
                  <a:ext cx="87" cy="105"/>
                </a:xfrm>
                <a:custGeom>
                  <a:avLst/>
                  <a:gdLst>
                    <a:gd name="T0" fmla="*/ 0 w 86"/>
                    <a:gd name="T1" fmla="*/ 105 h 104"/>
                    <a:gd name="T2" fmla="*/ 0 w 86"/>
                    <a:gd name="T3" fmla="*/ 105 h 104"/>
                    <a:gd name="T4" fmla="*/ 0 w 86"/>
                    <a:gd name="T5" fmla="*/ 104 h 104"/>
                    <a:gd name="T6" fmla="*/ 4 w 86"/>
                    <a:gd name="T7" fmla="*/ 103 h 104"/>
                    <a:gd name="T8" fmla="*/ 77 w 86"/>
                    <a:gd name="T9" fmla="*/ 14 h 104"/>
                    <a:gd name="T10" fmla="*/ 77 w 86"/>
                    <a:gd name="T11" fmla="*/ 14 h 104"/>
                    <a:gd name="T12" fmla="*/ 79 w 86"/>
                    <a:gd name="T13" fmla="*/ 11 h 104"/>
                    <a:gd name="T14" fmla="*/ 82 w 86"/>
                    <a:gd name="T15" fmla="*/ 10 h 104"/>
                    <a:gd name="T16" fmla="*/ 82 w 86"/>
                    <a:gd name="T17" fmla="*/ 10 h 104"/>
                    <a:gd name="T18" fmla="*/ 84 w 86"/>
                    <a:gd name="T19" fmla="*/ 8 h 104"/>
                    <a:gd name="T20" fmla="*/ 86 w 86"/>
                    <a:gd name="T21" fmla="*/ 5 h 104"/>
                    <a:gd name="T22" fmla="*/ 86 w 86"/>
                    <a:gd name="T23" fmla="*/ 5 h 104"/>
                    <a:gd name="T24" fmla="*/ 87 w 86"/>
                    <a:gd name="T25" fmla="*/ 3 h 104"/>
                    <a:gd name="T26" fmla="*/ 87 w 86"/>
                    <a:gd name="T27" fmla="*/ 1 h 104"/>
                    <a:gd name="T28" fmla="*/ 86 w 86"/>
                    <a:gd name="T29" fmla="*/ 1 h 104"/>
                    <a:gd name="T30" fmla="*/ 85 w 86"/>
                    <a:gd name="T31" fmla="*/ 0 h 104"/>
                    <a:gd name="T32" fmla="*/ 84 w 86"/>
                    <a:gd name="T33" fmla="*/ 0 h 104"/>
                    <a:gd name="T34" fmla="*/ 84 w 86"/>
                    <a:gd name="T35" fmla="*/ 0 h 104"/>
                    <a:gd name="T36" fmla="*/ 81 w 86"/>
                    <a:gd name="T37" fmla="*/ 1 h 104"/>
                    <a:gd name="T38" fmla="*/ 78 w 86"/>
                    <a:gd name="T39" fmla="*/ 3 h 104"/>
                    <a:gd name="T40" fmla="*/ 77 w 86"/>
                    <a:gd name="T41" fmla="*/ 5 h 104"/>
                    <a:gd name="T42" fmla="*/ 77 w 86"/>
                    <a:gd name="T43" fmla="*/ 5 h 104"/>
                    <a:gd name="T44" fmla="*/ 71 w 86"/>
                    <a:gd name="T45" fmla="*/ 12 h 104"/>
                    <a:gd name="T46" fmla="*/ 2 w 86"/>
                    <a:gd name="T47" fmla="*/ 99 h 104"/>
                    <a:gd name="T48" fmla="*/ 2 w 86"/>
                    <a:gd name="T49" fmla="*/ 99 h 104"/>
                    <a:gd name="T50" fmla="*/ 0 w 86"/>
                    <a:gd name="T51" fmla="*/ 103 h 104"/>
                    <a:gd name="T52" fmla="*/ 0 w 86"/>
                    <a:gd name="T53" fmla="*/ 103 h 104"/>
                    <a:gd name="T54" fmla="*/ 0 w 86"/>
                    <a:gd name="T55" fmla="*/ 104 h 104"/>
                    <a:gd name="T56" fmla="*/ 0 w 86"/>
                    <a:gd name="T57" fmla="*/ 104 h 104"/>
                    <a:gd name="T58" fmla="*/ 0 w 86"/>
                    <a:gd name="T59" fmla="*/ 105 h 104"/>
                    <a:gd name="T60" fmla="*/ 0 w 86"/>
                    <a:gd name="T61" fmla="*/ 105 h 104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86" h="104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0" y="103"/>
                      </a:lnTo>
                      <a:lnTo>
                        <a:pt x="4" y="102"/>
                      </a:lnTo>
                      <a:lnTo>
                        <a:pt x="76" y="14"/>
                      </a:lnTo>
                      <a:lnTo>
                        <a:pt x="78" y="11"/>
                      </a:lnTo>
                      <a:lnTo>
                        <a:pt x="81" y="10"/>
                      </a:lnTo>
                      <a:lnTo>
                        <a:pt x="83" y="8"/>
                      </a:lnTo>
                      <a:lnTo>
                        <a:pt x="85" y="5"/>
                      </a:lnTo>
                      <a:lnTo>
                        <a:pt x="86" y="3"/>
                      </a:lnTo>
                      <a:lnTo>
                        <a:pt x="86" y="1"/>
                      </a:lnTo>
                      <a:lnTo>
                        <a:pt x="85" y="1"/>
                      </a:lnTo>
                      <a:lnTo>
                        <a:pt x="84" y="0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77" y="3"/>
                      </a:lnTo>
                      <a:lnTo>
                        <a:pt x="76" y="5"/>
                      </a:lnTo>
                      <a:lnTo>
                        <a:pt x="70" y="12"/>
                      </a:lnTo>
                      <a:lnTo>
                        <a:pt x="2" y="98"/>
                      </a:lnTo>
                      <a:lnTo>
                        <a:pt x="0" y="102"/>
                      </a:lnTo>
                      <a:lnTo>
                        <a:pt x="0" y="103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2090" name="Picture 110">
                  <a:extLst>
                    <a:ext uri="{FF2B5EF4-FFF2-40B4-BE49-F238E27FC236}">
                      <a16:creationId xmlns:a16="http://schemas.microsoft.com/office/drawing/2014/main" xmlns="" id="{08414E28-B7BF-720C-7628-73BF682BEC2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1" y="856"/>
                  <a:ext cx="918" cy="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2062" name="Group 111">
                <a:extLst>
                  <a:ext uri="{FF2B5EF4-FFF2-40B4-BE49-F238E27FC236}">
                    <a16:creationId xmlns:a16="http://schemas.microsoft.com/office/drawing/2014/main" xmlns="" id="{E8C55D35-9117-D268-E7EC-A0919768AA5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49" y="2404"/>
                <a:ext cx="605" cy="469"/>
                <a:chOff x="5149" y="2404"/>
                <a:chExt cx="605" cy="469"/>
              </a:xfrm>
            </p:grpSpPr>
            <p:sp>
              <p:nvSpPr>
                <p:cNvPr id="2083" name="Freeform 112">
                  <a:extLst>
                    <a:ext uri="{FF2B5EF4-FFF2-40B4-BE49-F238E27FC236}">
                      <a16:creationId xmlns:a16="http://schemas.microsoft.com/office/drawing/2014/main" xmlns="" id="{A102248A-7B5F-6E6D-0016-078CDCE373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4" y="2530"/>
                  <a:ext cx="78" cy="116"/>
                </a:xfrm>
                <a:custGeom>
                  <a:avLst/>
                  <a:gdLst>
                    <a:gd name="T0" fmla="*/ 78 w 77"/>
                    <a:gd name="T1" fmla="*/ 116 h 115"/>
                    <a:gd name="T2" fmla="*/ 78 w 77"/>
                    <a:gd name="T3" fmla="*/ 116 h 115"/>
                    <a:gd name="T4" fmla="*/ 78 w 77"/>
                    <a:gd name="T5" fmla="*/ 116 h 115"/>
                    <a:gd name="T6" fmla="*/ 78 w 77"/>
                    <a:gd name="T7" fmla="*/ 115 h 115"/>
                    <a:gd name="T8" fmla="*/ 78 w 77"/>
                    <a:gd name="T9" fmla="*/ 115 h 115"/>
                    <a:gd name="T10" fmla="*/ 76 w 77"/>
                    <a:gd name="T11" fmla="*/ 110 h 115"/>
                    <a:gd name="T12" fmla="*/ 13 w 77"/>
                    <a:gd name="T13" fmla="*/ 15 h 115"/>
                    <a:gd name="T14" fmla="*/ 13 w 77"/>
                    <a:gd name="T15" fmla="*/ 15 h 115"/>
                    <a:gd name="T16" fmla="*/ 8 w 77"/>
                    <a:gd name="T17" fmla="*/ 7 h 115"/>
                    <a:gd name="T18" fmla="*/ 7 w 77"/>
                    <a:gd name="T19" fmla="*/ 6 h 115"/>
                    <a:gd name="T20" fmla="*/ 7 w 77"/>
                    <a:gd name="T21" fmla="*/ 6 h 115"/>
                    <a:gd name="T22" fmla="*/ 5 w 77"/>
                    <a:gd name="T23" fmla="*/ 3 h 115"/>
                    <a:gd name="T24" fmla="*/ 2 w 77"/>
                    <a:gd name="T25" fmla="*/ 0 h 115"/>
                    <a:gd name="T26" fmla="*/ 1 w 77"/>
                    <a:gd name="T27" fmla="*/ 0 h 115"/>
                    <a:gd name="T28" fmla="*/ 1 w 77"/>
                    <a:gd name="T29" fmla="*/ 0 h 115"/>
                    <a:gd name="T30" fmla="*/ 0 w 77"/>
                    <a:gd name="T31" fmla="*/ 0 h 115"/>
                    <a:gd name="T32" fmla="*/ 0 w 77"/>
                    <a:gd name="T33" fmla="*/ 1 h 115"/>
                    <a:gd name="T34" fmla="*/ 0 w 77"/>
                    <a:gd name="T35" fmla="*/ 1 h 115"/>
                    <a:gd name="T36" fmla="*/ 0 w 77"/>
                    <a:gd name="T37" fmla="*/ 3 h 115"/>
                    <a:gd name="T38" fmla="*/ 0 w 77"/>
                    <a:gd name="T39" fmla="*/ 3 h 115"/>
                    <a:gd name="T40" fmla="*/ 1 w 77"/>
                    <a:gd name="T41" fmla="*/ 7 h 115"/>
                    <a:gd name="T42" fmla="*/ 3 w 77"/>
                    <a:gd name="T43" fmla="*/ 10 h 115"/>
                    <a:gd name="T44" fmla="*/ 3 w 77"/>
                    <a:gd name="T45" fmla="*/ 10 h 115"/>
                    <a:gd name="T46" fmla="*/ 6 w 77"/>
                    <a:gd name="T47" fmla="*/ 12 h 115"/>
                    <a:gd name="T48" fmla="*/ 8 w 77"/>
                    <a:gd name="T49" fmla="*/ 15 h 115"/>
                    <a:gd name="T50" fmla="*/ 75 w 77"/>
                    <a:gd name="T51" fmla="*/ 113 h 115"/>
                    <a:gd name="T52" fmla="*/ 75 w 77"/>
                    <a:gd name="T53" fmla="*/ 113 h 115"/>
                    <a:gd name="T54" fmla="*/ 76 w 77"/>
                    <a:gd name="T55" fmla="*/ 116 h 115"/>
                    <a:gd name="T56" fmla="*/ 78 w 77"/>
                    <a:gd name="T57" fmla="*/ 116 h 115"/>
                    <a:gd name="T58" fmla="*/ 78 w 77"/>
                    <a:gd name="T59" fmla="*/ 116 h 11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7" h="115">
                      <a:moveTo>
                        <a:pt x="77" y="115"/>
                      </a:moveTo>
                      <a:lnTo>
                        <a:pt x="77" y="115"/>
                      </a:lnTo>
                      <a:lnTo>
                        <a:pt x="77" y="114"/>
                      </a:lnTo>
                      <a:lnTo>
                        <a:pt x="75" y="109"/>
                      </a:lnTo>
                      <a:lnTo>
                        <a:pt x="13" y="15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7"/>
                      </a:lnTo>
                      <a:lnTo>
                        <a:pt x="3" y="10"/>
                      </a:lnTo>
                      <a:lnTo>
                        <a:pt x="6" y="12"/>
                      </a:lnTo>
                      <a:lnTo>
                        <a:pt x="8" y="15"/>
                      </a:lnTo>
                      <a:lnTo>
                        <a:pt x="74" y="112"/>
                      </a:lnTo>
                      <a:lnTo>
                        <a:pt x="75" y="115"/>
                      </a:lnTo>
                      <a:lnTo>
                        <a:pt x="77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4" name="Freeform 116">
                  <a:extLst>
                    <a:ext uri="{FF2B5EF4-FFF2-40B4-BE49-F238E27FC236}">
                      <a16:creationId xmlns:a16="http://schemas.microsoft.com/office/drawing/2014/main" xmlns="" id="{E6CE8A4A-5542-166B-33B8-9C4A3C42A1D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44" y="2627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5" name="Freeform 117">
                  <a:extLst>
                    <a:ext uri="{FF2B5EF4-FFF2-40B4-BE49-F238E27FC236}">
                      <a16:creationId xmlns:a16="http://schemas.microsoft.com/office/drawing/2014/main" xmlns="" id="{CB7B7912-C798-2A1B-F7F6-B94AE6BF95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0" y="2495"/>
                  <a:ext cx="78" cy="116"/>
                </a:xfrm>
                <a:custGeom>
                  <a:avLst/>
                  <a:gdLst>
                    <a:gd name="T0" fmla="*/ 3 w 77"/>
                    <a:gd name="T1" fmla="*/ 116 h 115"/>
                    <a:gd name="T2" fmla="*/ 3 w 77"/>
                    <a:gd name="T3" fmla="*/ 116 h 115"/>
                    <a:gd name="T4" fmla="*/ 6 w 77"/>
                    <a:gd name="T5" fmla="*/ 115 h 115"/>
                    <a:gd name="T6" fmla="*/ 9 w 77"/>
                    <a:gd name="T7" fmla="*/ 112 h 115"/>
                    <a:gd name="T8" fmla="*/ 69 w 77"/>
                    <a:gd name="T9" fmla="*/ 11 h 115"/>
                    <a:gd name="T10" fmla="*/ 69 w 77"/>
                    <a:gd name="T11" fmla="*/ 11 h 115"/>
                    <a:gd name="T12" fmla="*/ 72 w 77"/>
                    <a:gd name="T13" fmla="*/ 8 h 115"/>
                    <a:gd name="T14" fmla="*/ 75 w 77"/>
                    <a:gd name="T15" fmla="*/ 6 h 115"/>
                    <a:gd name="T16" fmla="*/ 75 w 77"/>
                    <a:gd name="T17" fmla="*/ 6 h 115"/>
                    <a:gd name="T18" fmla="*/ 78 w 77"/>
                    <a:gd name="T19" fmla="*/ 4 h 115"/>
                    <a:gd name="T20" fmla="*/ 78 w 77"/>
                    <a:gd name="T21" fmla="*/ 0 h 115"/>
                    <a:gd name="T22" fmla="*/ 78 w 77"/>
                    <a:gd name="T23" fmla="*/ 0 h 115"/>
                    <a:gd name="T24" fmla="*/ 75 w 77"/>
                    <a:gd name="T25" fmla="*/ 0 h 115"/>
                    <a:gd name="T26" fmla="*/ 75 w 77"/>
                    <a:gd name="T27" fmla="*/ 0 h 115"/>
                    <a:gd name="T28" fmla="*/ 72 w 77"/>
                    <a:gd name="T29" fmla="*/ 0 h 115"/>
                    <a:gd name="T30" fmla="*/ 65 w 77"/>
                    <a:gd name="T31" fmla="*/ 0 h 115"/>
                    <a:gd name="T32" fmla="*/ 65 w 77"/>
                    <a:gd name="T33" fmla="*/ 1 h 115"/>
                    <a:gd name="T34" fmla="*/ 65 w 77"/>
                    <a:gd name="T35" fmla="*/ 1 h 115"/>
                    <a:gd name="T36" fmla="*/ 59 w 77"/>
                    <a:gd name="T37" fmla="*/ 5 h 115"/>
                    <a:gd name="T38" fmla="*/ 56 w 77"/>
                    <a:gd name="T39" fmla="*/ 8 h 115"/>
                    <a:gd name="T40" fmla="*/ 56 w 77"/>
                    <a:gd name="T41" fmla="*/ 9 h 115"/>
                    <a:gd name="T42" fmla="*/ 56 w 77"/>
                    <a:gd name="T43" fmla="*/ 9 h 115"/>
                    <a:gd name="T44" fmla="*/ 52 w 77"/>
                    <a:gd name="T45" fmla="*/ 17 h 115"/>
                    <a:gd name="T46" fmla="*/ 3 w 77"/>
                    <a:gd name="T47" fmla="*/ 112 h 115"/>
                    <a:gd name="T48" fmla="*/ 3 w 77"/>
                    <a:gd name="T49" fmla="*/ 112 h 115"/>
                    <a:gd name="T50" fmla="*/ 0 w 77"/>
                    <a:gd name="T51" fmla="*/ 116 h 115"/>
                    <a:gd name="T52" fmla="*/ 0 w 77"/>
                    <a:gd name="T53" fmla="*/ 116 h 115"/>
                    <a:gd name="T54" fmla="*/ 0 w 77"/>
                    <a:gd name="T55" fmla="*/ 116 h 115"/>
                    <a:gd name="T56" fmla="*/ 0 w 77"/>
                    <a:gd name="T57" fmla="*/ 116 h 115"/>
                    <a:gd name="T58" fmla="*/ 3 w 77"/>
                    <a:gd name="T59" fmla="*/ 116 h 115"/>
                    <a:gd name="T60" fmla="*/ 3 w 77"/>
                    <a:gd name="T61" fmla="*/ 116 h 11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7" h="115">
                      <a:moveTo>
                        <a:pt x="3" y="115"/>
                      </a:moveTo>
                      <a:lnTo>
                        <a:pt x="3" y="115"/>
                      </a:lnTo>
                      <a:lnTo>
                        <a:pt x="6" y="114"/>
                      </a:lnTo>
                      <a:lnTo>
                        <a:pt x="9" y="111"/>
                      </a:lnTo>
                      <a:lnTo>
                        <a:pt x="68" y="11"/>
                      </a:lnTo>
                      <a:lnTo>
                        <a:pt x="71" y="8"/>
                      </a:lnTo>
                      <a:lnTo>
                        <a:pt x="74" y="6"/>
                      </a:lnTo>
                      <a:lnTo>
                        <a:pt x="77" y="4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64" y="1"/>
                      </a:lnTo>
                      <a:lnTo>
                        <a:pt x="58" y="5"/>
                      </a:lnTo>
                      <a:lnTo>
                        <a:pt x="55" y="8"/>
                      </a:lnTo>
                      <a:lnTo>
                        <a:pt x="55" y="9"/>
                      </a:lnTo>
                      <a:lnTo>
                        <a:pt x="51" y="17"/>
                      </a:lnTo>
                      <a:lnTo>
                        <a:pt x="3" y="111"/>
                      </a:lnTo>
                      <a:lnTo>
                        <a:pt x="0" y="115"/>
                      </a:lnTo>
                      <a:lnTo>
                        <a:pt x="3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6" name="Freeform 118">
                  <a:extLst>
                    <a:ext uri="{FF2B5EF4-FFF2-40B4-BE49-F238E27FC236}">
                      <a16:creationId xmlns:a16="http://schemas.microsoft.com/office/drawing/2014/main" xmlns="" id="{73136688-4693-C491-B0EF-6B634860B2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49" y="2404"/>
                  <a:ext cx="605" cy="469"/>
                </a:xfrm>
                <a:custGeom>
                  <a:avLst/>
                  <a:gdLst>
                    <a:gd name="T0" fmla="*/ 597 w 604"/>
                    <a:gd name="T1" fmla="*/ 6 h 468"/>
                    <a:gd name="T2" fmla="*/ 579 w 604"/>
                    <a:gd name="T3" fmla="*/ 0 h 468"/>
                    <a:gd name="T4" fmla="*/ 488 w 604"/>
                    <a:gd name="T5" fmla="*/ 42 h 468"/>
                    <a:gd name="T6" fmla="*/ 360 w 604"/>
                    <a:gd name="T7" fmla="*/ 252 h 468"/>
                    <a:gd name="T8" fmla="*/ 353 w 604"/>
                    <a:gd name="T9" fmla="*/ 245 h 468"/>
                    <a:gd name="T10" fmla="*/ 351 w 604"/>
                    <a:gd name="T11" fmla="*/ 235 h 468"/>
                    <a:gd name="T12" fmla="*/ 344 w 604"/>
                    <a:gd name="T13" fmla="*/ 232 h 468"/>
                    <a:gd name="T14" fmla="*/ 338 w 604"/>
                    <a:gd name="T15" fmla="*/ 232 h 468"/>
                    <a:gd name="T16" fmla="*/ 335 w 604"/>
                    <a:gd name="T17" fmla="*/ 237 h 468"/>
                    <a:gd name="T18" fmla="*/ 327 w 604"/>
                    <a:gd name="T19" fmla="*/ 241 h 468"/>
                    <a:gd name="T20" fmla="*/ 326 w 604"/>
                    <a:gd name="T21" fmla="*/ 252 h 468"/>
                    <a:gd name="T22" fmla="*/ 206 w 604"/>
                    <a:gd name="T23" fmla="*/ 152 h 468"/>
                    <a:gd name="T24" fmla="*/ 29 w 604"/>
                    <a:gd name="T25" fmla="*/ 91 h 468"/>
                    <a:gd name="T26" fmla="*/ 6 w 604"/>
                    <a:gd name="T27" fmla="*/ 99 h 468"/>
                    <a:gd name="T28" fmla="*/ 0 w 604"/>
                    <a:gd name="T29" fmla="*/ 112 h 468"/>
                    <a:gd name="T30" fmla="*/ 62 w 604"/>
                    <a:gd name="T31" fmla="*/ 257 h 468"/>
                    <a:gd name="T32" fmla="*/ 144 w 604"/>
                    <a:gd name="T33" fmla="*/ 310 h 468"/>
                    <a:gd name="T34" fmla="*/ 190 w 604"/>
                    <a:gd name="T35" fmla="*/ 319 h 468"/>
                    <a:gd name="T36" fmla="*/ 156 w 604"/>
                    <a:gd name="T37" fmla="*/ 369 h 468"/>
                    <a:gd name="T38" fmla="*/ 157 w 604"/>
                    <a:gd name="T39" fmla="*/ 390 h 468"/>
                    <a:gd name="T40" fmla="*/ 177 w 604"/>
                    <a:gd name="T41" fmla="*/ 427 h 468"/>
                    <a:gd name="T42" fmla="*/ 188 w 604"/>
                    <a:gd name="T43" fmla="*/ 433 h 468"/>
                    <a:gd name="T44" fmla="*/ 197 w 604"/>
                    <a:gd name="T45" fmla="*/ 438 h 468"/>
                    <a:gd name="T46" fmla="*/ 212 w 604"/>
                    <a:gd name="T47" fmla="*/ 447 h 468"/>
                    <a:gd name="T48" fmla="*/ 224 w 604"/>
                    <a:gd name="T49" fmla="*/ 449 h 468"/>
                    <a:gd name="T50" fmla="*/ 238 w 604"/>
                    <a:gd name="T51" fmla="*/ 458 h 468"/>
                    <a:gd name="T52" fmla="*/ 257 w 604"/>
                    <a:gd name="T53" fmla="*/ 461 h 468"/>
                    <a:gd name="T54" fmla="*/ 282 w 604"/>
                    <a:gd name="T55" fmla="*/ 468 h 468"/>
                    <a:gd name="T56" fmla="*/ 291 w 604"/>
                    <a:gd name="T57" fmla="*/ 461 h 468"/>
                    <a:gd name="T58" fmla="*/ 316 w 604"/>
                    <a:gd name="T59" fmla="*/ 444 h 468"/>
                    <a:gd name="T60" fmla="*/ 327 w 604"/>
                    <a:gd name="T61" fmla="*/ 423 h 468"/>
                    <a:gd name="T62" fmla="*/ 341 w 604"/>
                    <a:gd name="T63" fmla="*/ 335 h 468"/>
                    <a:gd name="T64" fmla="*/ 351 w 604"/>
                    <a:gd name="T65" fmla="*/ 372 h 468"/>
                    <a:gd name="T66" fmla="*/ 360 w 604"/>
                    <a:gd name="T67" fmla="*/ 409 h 468"/>
                    <a:gd name="T68" fmla="*/ 393 w 604"/>
                    <a:gd name="T69" fmla="*/ 429 h 468"/>
                    <a:gd name="T70" fmla="*/ 391 w 604"/>
                    <a:gd name="T71" fmla="*/ 388 h 468"/>
                    <a:gd name="T72" fmla="*/ 372 w 604"/>
                    <a:gd name="T73" fmla="*/ 323 h 468"/>
                    <a:gd name="T74" fmla="*/ 379 w 604"/>
                    <a:gd name="T75" fmla="*/ 326 h 468"/>
                    <a:gd name="T76" fmla="*/ 433 w 604"/>
                    <a:gd name="T77" fmla="*/ 405 h 468"/>
                    <a:gd name="T78" fmla="*/ 465 w 604"/>
                    <a:gd name="T79" fmla="*/ 429 h 468"/>
                    <a:gd name="T80" fmla="*/ 481 w 604"/>
                    <a:gd name="T81" fmla="*/ 430 h 468"/>
                    <a:gd name="T82" fmla="*/ 491 w 604"/>
                    <a:gd name="T83" fmla="*/ 432 h 468"/>
                    <a:gd name="T84" fmla="*/ 512 w 604"/>
                    <a:gd name="T85" fmla="*/ 418 h 468"/>
                    <a:gd name="T86" fmla="*/ 529 w 604"/>
                    <a:gd name="T87" fmla="*/ 408 h 468"/>
                    <a:gd name="T88" fmla="*/ 538 w 604"/>
                    <a:gd name="T89" fmla="*/ 396 h 468"/>
                    <a:gd name="T90" fmla="*/ 548 w 604"/>
                    <a:gd name="T91" fmla="*/ 390 h 468"/>
                    <a:gd name="T92" fmla="*/ 557 w 604"/>
                    <a:gd name="T93" fmla="*/ 376 h 468"/>
                    <a:gd name="T94" fmla="*/ 564 w 604"/>
                    <a:gd name="T95" fmla="*/ 369 h 468"/>
                    <a:gd name="T96" fmla="*/ 571 w 604"/>
                    <a:gd name="T97" fmla="*/ 360 h 468"/>
                    <a:gd name="T98" fmla="*/ 574 w 604"/>
                    <a:gd name="T99" fmla="*/ 319 h 468"/>
                    <a:gd name="T100" fmla="*/ 565 w 604"/>
                    <a:gd name="T101" fmla="*/ 300 h 468"/>
                    <a:gd name="T102" fmla="*/ 512 w 604"/>
                    <a:gd name="T103" fmla="*/ 264 h 468"/>
                    <a:gd name="T104" fmla="*/ 569 w 604"/>
                    <a:gd name="T105" fmla="*/ 235 h 468"/>
                    <a:gd name="T106" fmla="*/ 603 w 604"/>
                    <a:gd name="T107" fmla="*/ 129 h 468"/>
                    <a:gd name="T108" fmla="*/ 338 w 604"/>
                    <a:gd name="T109" fmla="*/ 237 h 468"/>
                    <a:gd name="T110" fmla="*/ 338 w 604"/>
                    <a:gd name="T111" fmla="*/ 237 h 46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604" h="468">
                      <a:moveTo>
                        <a:pt x="597" y="12"/>
                      </a:moveTo>
                      <a:lnTo>
                        <a:pt x="597" y="12"/>
                      </a:lnTo>
                      <a:lnTo>
                        <a:pt x="598" y="10"/>
                      </a:lnTo>
                      <a:lnTo>
                        <a:pt x="598" y="9"/>
                      </a:lnTo>
                      <a:lnTo>
                        <a:pt x="597" y="6"/>
                      </a:lnTo>
                      <a:lnTo>
                        <a:pt x="596" y="6"/>
                      </a:lnTo>
                      <a:lnTo>
                        <a:pt x="594" y="4"/>
                      </a:lnTo>
                      <a:lnTo>
                        <a:pt x="591" y="2"/>
                      </a:lnTo>
                      <a:lnTo>
                        <a:pt x="587" y="0"/>
                      </a:lnTo>
                      <a:lnTo>
                        <a:pt x="582" y="0"/>
                      </a:lnTo>
                      <a:lnTo>
                        <a:pt x="578" y="0"/>
                      </a:lnTo>
                      <a:lnTo>
                        <a:pt x="573" y="0"/>
                      </a:lnTo>
                      <a:lnTo>
                        <a:pt x="569" y="0"/>
                      </a:lnTo>
                      <a:lnTo>
                        <a:pt x="562" y="0"/>
                      </a:lnTo>
                      <a:lnTo>
                        <a:pt x="560" y="0"/>
                      </a:lnTo>
                      <a:lnTo>
                        <a:pt x="525" y="17"/>
                      </a:lnTo>
                      <a:lnTo>
                        <a:pt x="487" y="42"/>
                      </a:lnTo>
                      <a:lnTo>
                        <a:pt x="451" y="79"/>
                      </a:lnTo>
                      <a:lnTo>
                        <a:pt x="425" y="115"/>
                      </a:lnTo>
                      <a:lnTo>
                        <a:pt x="390" y="174"/>
                      </a:lnTo>
                      <a:lnTo>
                        <a:pt x="372" y="215"/>
                      </a:lnTo>
                      <a:lnTo>
                        <a:pt x="362" y="243"/>
                      </a:lnTo>
                      <a:lnTo>
                        <a:pt x="359" y="251"/>
                      </a:lnTo>
                      <a:lnTo>
                        <a:pt x="358" y="249"/>
                      </a:lnTo>
                      <a:lnTo>
                        <a:pt x="358" y="248"/>
                      </a:lnTo>
                      <a:lnTo>
                        <a:pt x="357" y="246"/>
                      </a:lnTo>
                      <a:lnTo>
                        <a:pt x="352" y="244"/>
                      </a:lnTo>
                      <a:lnTo>
                        <a:pt x="354" y="241"/>
                      </a:lnTo>
                      <a:lnTo>
                        <a:pt x="354" y="238"/>
                      </a:lnTo>
                      <a:lnTo>
                        <a:pt x="353" y="236"/>
                      </a:lnTo>
                      <a:lnTo>
                        <a:pt x="350" y="234"/>
                      </a:lnTo>
                      <a:lnTo>
                        <a:pt x="348" y="233"/>
                      </a:lnTo>
                      <a:lnTo>
                        <a:pt x="345" y="233"/>
                      </a:lnTo>
                      <a:lnTo>
                        <a:pt x="344" y="233"/>
                      </a:lnTo>
                      <a:lnTo>
                        <a:pt x="345" y="231"/>
                      </a:lnTo>
                      <a:lnTo>
                        <a:pt x="343" y="232"/>
                      </a:lnTo>
                      <a:lnTo>
                        <a:pt x="341" y="232"/>
                      </a:lnTo>
                      <a:lnTo>
                        <a:pt x="338" y="231"/>
                      </a:lnTo>
                      <a:lnTo>
                        <a:pt x="337" y="232"/>
                      </a:lnTo>
                      <a:lnTo>
                        <a:pt x="335" y="232"/>
                      </a:lnTo>
                      <a:lnTo>
                        <a:pt x="335" y="233"/>
                      </a:lnTo>
                      <a:lnTo>
                        <a:pt x="334" y="234"/>
                      </a:lnTo>
                      <a:lnTo>
                        <a:pt x="333" y="234"/>
                      </a:lnTo>
                      <a:lnTo>
                        <a:pt x="334" y="236"/>
                      </a:lnTo>
                      <a:lnTo>
                        <a:pt x="331" y="236"/>
                      </a:lnTo>
                      <a:lnTo>
                        <a:pt x="329" y="237"/>
                      </a:lnTo>
                      <a:lnTo>
                        <a:pt x="327" y="238"/>
                      </a:lnTo>
                      <a:lnTo>
                        <a:pt x="326" y="240"/>
                      </a:lnTo>
                      <a:lnTo>
                        <a:pt x="326" y="243"/>
                      </a:lnTo>
                      <a:lnTo>
                        <a:pt x="327" y="244"/>
                      </a:lnTo>
                      <a:lnTo>
                        <a:pt x="328" y="246"/>
                      </a:lnTo>
                      <a:lnTo>
                        <a:pt x="325" y="251"/>
                      </a:lnTo>
                      <a:lnTo>
                        <a:pt x="325" y="253"/>
                      </a:lnTo>
                      <a:lnTo>
                        <a:pt x="324" y="255"/>
                      </a:lnTo>
                      <a:lnTo>
                        <a:pt x="320" y="250"/>
                      </a:lnTo>
                      <a:lnTo>
                        <a:pt x="298" y="228"/>
                      </a:lnTo>
                      <a:lnTo>
                        <a:pt x="263" y="195"/>
                      </a:lnTo>
                      <a:lnTo>
                        <a:pt x="206" y="152"/>
                      </a:lnTo>
                      <a:lnTo>
                        <a:pt x="166" y="128"/>
                      </a:lnTo>
                      <a:lnTo>
                        <a:pt x="116" y="105"/>
                      </a:lnTo>
                      <a:lnTo>
                        <a:pt x="70" y="93"/>
                      </a:lnTo>
                      <a:lnTo>
                        <a:pt x="32" y="90"/>
                      </a:lnTo>
                      <a:lnTo>
                        <a:pt x="29" y="91"/>
                      </a:lnTo>
                      <a:lnTo>
                        <a:pt x="23" y="93"/>
                      </a:lnTo>
                      <a:lnTo>
                        <a:pt x="19" y="93"/>
                      </a:lnTo>
                      <a:lnTo>
                        <a:pt x="15" y="94"/>
                      </a:lnTo>
                      <a:lnTo>
                        <a:pt x="11" y="97"/>
                      </a:lnTo>
                      <a:lnTo>
                        <a:pt x="6" y="99"/>
                      </a:lnTo>
                      <a:lnTo>
                        <a:pt x="4" y="102"/>
                      </a:lnTo>
                      <a:lnTo>
                        <a:pt x="2" y="104"/>
                      </a:lnTo>
                      <a:lnTo>
                        <a:pt x="0" y="107"/>
                      </a:lnTo>
                      <a:lnTo>
                        <a:pt x="0" y="108"/>
                      </a:lnTo>
                      <a:lnTo>
                        <a:pt x="0" y="111"/>
                      </a:lnTo>
                      <a:lnTo>
                        <a:pt x="0" y="112"/>
                      </a:lnTo>
                      <a:lnTo>
                        <a:pt x="2" y="113"/>
                      </a:lnTo>
                      <a:lnTo>
                        <a:pt x="2" y="123"/>
                      </a:lnTo>
                      <a:lnTo>
                        <a:pt x="12" y="150"/>
                      </a:lnTo>
                      <a:lnTo>
                        <a:pt x="36" y="202"/>
                      </a:lnTo>
                      <a:lnTo>
                        <a:pt x="47" y="223"/>
                      </a:lnTo>
                      <a:lnTo>
                        <a:pt x="62" y="256"/>
                      </a:lnTo>
                      <a:lnTo>
                        <a:pt x="69" y="267"/>
                      </a:lnTo>
                      <a:lnTo>
                        <a:pt x="82" y="284"/>
                      </a:lnTo>
                      <a:lnTo>
                        <a:pt x="97" y="298"/>
                      </a:lnTo>
                      <a:lnTo>
                        <a:pt x="112" y="306"/>
                      </a:lnTo>
                      <a:lnTo>
                        <a:pt x="126" y="309"/>
                      </a:lnTo>
                      <a:lnTo>
                        <a:pt x="144" y="309"/>
                      </a:lnTo>
                      <a:lnTo>
                        <a:pt x="161" y="308"/>
                      </a:lnTo>
                      <a:lnTo>
                        <a:pt x="221" y="302"/>
                      </a:lnTo>
                      <a:lnTo>
                        <a:pt x="210" y="308"/>
                      </a:lnTo>
                      <a:lnTo>
                        <a:pt x="199" y="313"/>
                      </a:lnTo>
                      <a:lnTo>
                        <a:pt x="190" y="318"/>
                      </a:lnTo>
                      <a:lnTo>
                        <a:pt x="186" y="321"/>
                      </a:lnTo>
                      <a:lnTo>
                        <a:pt x="176" y="332"/>
                      </a:lnTo>
                      <a:lnTo>
                        <a:pt x="168" y="341"/>
                      </a:lnTo>
                      <a:lnTo>
                        <a:pt x="156" y="368"/>
                      </a:lnTo>
                      <a:lnTo>
                        <a:pt x="155" y="374"/>
                      </a:lnTo>
                      <a:lnTo>
                        <a:pt x="154" y="380"/>
                      </a:lnTo>
                      <a:lnTo>
                        <a:pt x="154" y="383"/>
                      </a:lnTo>
                      <a:lnTo>
                        <a:pt x="155" y="387"/>
                      </a:lnTo>
                      <a:lnTo>
                        <a:pt x="157" y="389"/>
                      </a:lnTo>
                      <a:lnTo>
                        <a:pt x="159" y="394"/>
                      </a:lnTo>
                      <a:lnTo>
                        <a:pt x="161" y="404"/>
                      </a:lnTo>
                      <a:lnTo>
                        <a:pt x="170" y="413"/>
                      </a:lnTo>
                      <a:lnTo>
                        <a:pt x="176" y="425"/>
                      </a:lnTo>
                      <a:lnTo>
                        <a:pt x="177" y="426"/>
                      </a:lnTo>
                      <a:lnTo>
                        <a:pt x="178" y="429"/>
                      </a:lnTo>
                      <a:lnTo>
                        <a:pt x="180" y="430"/>
                      </a:lnTo>
                      <a:lnTo>
                        <a:pt x="182" y="431"/>
                      </a:lnTo>
                      <a:lnTo>
                        <a:pt x="185" y="431"/>
                      </a:lnTo>
                      <a:lnTo>
                        <a:pt x="188" y="432"/>
                      </a:lnTo>
                      <a:lnTo>
                        <a:pt x="191" y="432"/>
                      </a:lnTo>
                      <a:lnTo>
                        <a:pt x="193" y="433"/>
                      </a:lnTo>
                      <a:lnTo>
                        <a:pt x="195" y="434"/>
                      </a:lnTo>
                      <a:lnTo>
                        <a:pt x="196" y="435"/>
                      </a:lnTo>
                      <a:lnTo>
                        <a:pt x="197" y="436"/>
                      </a:lnTo>
                      <a:lnTo>
                        <a:pt x="197" y="437"/>
                      </a:lnTo>
                      <a:lnTo>
                        <a:pt x="200" y="439"/>
                      </a:lnTo>
                      <a:lnTo>
                        <a:pt x="205" y="444"/>
                      </a:lnTo>
                      <a:lnTo>
                        <a:pt x="208" y="445"/>
                      </a:lnTo>
                      <a:lnTo>
                        <a:pt x="212" y="446"/>
                      </a:lnTo>
                      <a:lnTo>
                        <a:pt x="216" y="447"/>
                      </a:lnTo>
                      <a:lnTo>
                        <a:pt x="218" y="448"/>
                      </a:lnTo>
                      <a:lnTo>
                        <a:pt x="220" y="447"/>
                      </a:lnTo>
                      <a:lnTo>
                        <a:pt x="222" y="447"/>
                      </a:lnTo>
                      <a:lnTo>
                        <a:pt x="224" y="448"/>
                      </a:lnTo>
                      <a:lnTo>
                        <a:pt x="227" y="450"/>
                      </a:lnTo>
                      <a:lnTo>
                        <a:pt x="230" y="452"/>
                      </a:lnTo>
                      <a:lnTo>
                        <a:pt x="232" y="453"/>
                      </a:lnTo>
                      <a:lnTo>
                        <a:pt x="234" y="455"/>
                      </a:lnTo>
                      <a:lnTo>
                        <a:pt x="238" y="457"/>
                      </a:lnTo>
                      <a:lnTo>
                        <a:pt x="239" y="458"/>
                      </a:lnTo>
                      <a:lnTo>
                        <a:pt x="241" y="458"/>
                      </a:lnTo>
                      <a:lnTo>
                        <a:pt x="246" y="458"/>
                      </a:lnTo>
                      <a:lnTo>
                        <a:pt x="251" y="460"/>
                      </a:lnTo>
                      <a:lnTo>
                        <a:pt x="257" y="460"/>
                      </a:lnTo>
                      <a:lnTo>
                        <a:pt x="265" y="464"/>
                      </a:lnTo>
                      <a:lnTo>
                        <a:pt x="274" y="468"/>
                      </a:lnTo>
                      <a:lnTo>
                        <a:pt x="275" y="468"/>
                      </a:lnTo>
                      <a:lnTo>
                        <a:pt x="279" y="467"/>
                      </a:lnTo>
                      <a:lnTo>
                        <a:pt x="282" y="467"/>
                      </a:lnTo>
                      <a:lnTo>
                        <a:pt x="284" y="466"/>
                      </a:lnTo>
                      <a:lnTo>
                        <a:pt x="286" y="464"/>
                      </a:lnTo>
                      <a:lnTo>
                        <a:pt x="288" y="462"/>
                      </a:lnTo>
                      <a:lnTo>
                        <a:pt x="289" y="461"/>
                      </a:lnTo>
                      <a:lnTo>
                        <a:pt x="291" y="460"/>
                      </a:lnTo>
                      <a:lnTo>
                        <a:pt x="292" y="460"/>
                      </a:lnTo>
                      <a:lnTo>
                        <a:pt x="294" y="461"/>
                      </a:lnTo>
                      <a:lnTo>
                        <a:pt x="295" y="461"/>
                      </a:lnTo>
                      <a:lnTo>
                        <a:pt x="299" y="460"/>
                      </a:lnTo>
                      <a:lnTo>
                        <a:pt x="305" y="455"/>
                      </a:lnTo>
                      <a:lnTo>
                        <a:pt x="315" y="443"/>
                      </a:lnTo>
                      <a:lnTo>
                        <a:pt x="316" y="442"/>
                      </a:lnTo>
                      <a:lnTo>
                        <a:pt x="318" y="438"/>
                      </a:lnTo>
                      <a:lnTo>
                        <a:pt x="322" y="431"/>
                      </a:lnTo>
                      <a:lnTo>
                        <a:pt x="326" y="422"/>
                      </a:lnTo>
                      <a:lnTo>
                        <a:pt x="329" y="409"/>
                      </a:lnTo>
                      <a:lnTo>
                        <a:pt x="333" y="395"/>
                      </a:lnTo>
                      <a:lnTo>
                        <a:pt x="337" y="379"/>
                      </a:lnTo>
                      <a:lnTo>
                        <a:pt x="338" y="355"/>
                      </a:lnTo>
                      <a:lnTo>
                        <a:pt x="340" y="334"/>
                      </a:lnTo>
                      <a:lnTo>
                        <a:pt x="343" y="316"/>
                      </a:lnTo>
                      <a:lnTo>
                        <a:pt x="344" y="326"/>
                      </a:lnTo>
                      <a:lnTo>
                        <a:pt x="346" y="345"/>
                      </a:lnTo>
                      <a:lnTo>
                        <a:pt x="348" y="350"/>
                      </a:lnTo>
                      <a:lnTo>
                        <a:pt x="347" y="359"/>
                      </a:lnTo>
                      <a:lnTo>
                        <a:pt x="350" y="371"/>
                      </a:lnTo>
                      <a:lnTo>
                        <a:pt x="351" y="374"/>
                      </a:lnTo>
                      <a:lnTo>
                        <a:pt x="355" y="393"/>
                      </a:lnTo>
                      <a:lnTo>
                        <a:pt x="358" y="394"/>
                      </a:lnTo>
                      <a:lnTo>
                        <a:pt x="358" y="395"/>
                      </a:lnTo>
                      <a:lnTo>
                        <a:pt x="356" y="399"/>
                      </a:lnTo>
                      <a:lnTo>
                        <a:pt x="359" y="408"/>
                      </a:lnTo>
                      <a:lnTo>
                        <a:pt x="362" y="422"/>
                      </a:lnTo>
                      <a:lnTo>
                        <a:pt x="370" y="431"/>
                      </a:lnTo>
                      <a:lnTo>
                        <a:pt x="382" y="438"/>
                      </a:lnTo>
                      <a:lnTo>
                        <a:pt x="381" y="430"/>
                      </a:lnTo>
                      <a:lnTo>
                        <a:pt x="384" y="437"/>
                      </a:lnTo>
                      <a:lnTo>
                        <a:pt x="392" y="428"/>
                      </a:lnTo>
                      <a:lnTo>
                        <a:pt x="396" y="416"/>
                      </a:lnTo>
                      <a:lnTo>
                        <a:pt x="392" y="402"/>
                      </a:lnTo>
                      <a:lnTo>
                        <a:pt x="392" y="393"/>
                      </a:lnTo>
                      <a:lnTo>
                        <a:pt x="388" y="391"/>
                      </a:lnTo>
                      <a:lnTo>
                        <a:pt x="387" y="388"/>
                      </a:lnTo>
                      <a:lnTo>
                        <a:pt x="390" y="387"/>
                      </a:lnTo>
                      <a:lnTo>
                        <a:pt x="386" y="368"/>
                      </a:lnTo>
                      <a:lnTo>
                        <a:pt x="385" y="365"/>
                      </a:lnTo>
                      <a:lnTo>
                        <a:pt x="383" y="352"/>
                      </a:lnTo>
                      <a:lnTo>
                        <a:pt x="377" y="345"/>
                      </a:lnTo>
                      <a:lnTo>
                        <a:pt x="377" y="339"/>
                      </a:lnTo>
                      <a:lnTo>
                        <a:pt x="371" y="322"/>
                      </a:lnTo>
                      <a:lnTo>
                        <a:pt x="368" y="312"/>
                      </a:lnTo>
                      <a:lnTo>
                        <a:pt x="367" y="309"/>
                      </a:lnTo>
                      <a:lnTo>
                        <a:pt x="372" y="316"/>
                      </a:lnTo>
                      <a:lnTo>
                        <a:pt x="378" y="325"/>
                      </a:lnTo>
                      <a:lnTo>
                        <a:pt x="389" y="344"/>
                      </a:lnTo>
                      <a:lnTo>
                        <a:pt x="402" y="367"/>
                      </a:lnTo>
                      <a:lnTo>
                        <a:pt x="412" y="381"/>
                      </a:lnTo>
                      <a:lnTo>
                        <a:pt x="422" y="393"/>
                      </a:lnTo>
                      <a:lnTo>
                        <a:pt x="432" y="404"/>
                      </a:lnTo>
                      <a:lnTo>
                        <a:pt x="439" y="411"/>
                      </a:lnTo>
                      <a:lnTo>
                        <a:pt x="445" y="417"/>
                      </a:lnTo>
                      <a:lnTo>
                        <a:pt x="450" y="419"/>
                      </a:lnTo>
                      <a:lnTo>
                        <a:pt x="451" y="420"/>
                      </a:lnTo>
                      <a:lnTo>
                        <a:pt x="464" y="428"/>
                      </a:lnTo>
                      <a:lnTo>
                        <a:pt x="472" y="431"/>
                      </a:lnTo>
                      <a:lnTo>
                        <a:pt x="476" y="430"/>
                      </a:lnTo>
                      <a:lnTo>
                        <a:pt x="477" y="430"/>
                      </a:lnTo>
                      <a:lnTo>
                        <a:pt x="479" y="429"/>
                      </a:lnTo>
                      <a:lnTo>
                        <a:pt x="480" y="429"/>
                      </a:lnTo>
                      <a:lnTo>
                        <a:pt x="482" y="429"/>
                      </a:lnTo>
                      <a:lnTo>
                        <a:pt x="483" y="429"/>
                      </a:lnTo>
                      <a:lnTo>
                        <a:pt x="485" y="430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1"/>
                      </a:lnTo>
                      <a:lnTo>
                        <a:pt x="497" y="430"/>
                      </a:lnTo>
                      <a:lnTo>
                        <a:pt x="499" y="430"/>
                      </a:lnTo>
                      <a:lnTo>
                        <a:pt x="505" y="423"/>
                      </a:lnTo>
                      <a:lnTo>
                        <a:pt x="511" y="417"/>
                      </a:lnTo>
                      <a:lnTo>
                        <a:pt x="516" y="414"/>
                      </a:lnTo>
                      <a:lnTo>
                        <a:pt x="521" y="411"/>
                      </a:lnTo>
                      <a:lnTo>
                        <a:pt x="525" y="410"/>
                      </a:lnTo>
                      <a:lnTo>
                        <a:pt x="527" y="409"/>
                      </a:lnTo>
                      <a:lnTo>
                        <a:pt x="528" y="407"/>
                      </a:lnTo>
                      <a:lnTo>
                        <a:pt x="531" y="404"/>
                      </a:lnTo>
                      <a:lnTo>
                        <a:pt x="532" y="402"/>
                      </a:lnTo>
                      <a:lnTo>
                        <a:pt x="533" y="400"/>
                      </a:lnTo>
                      <a:lnTo>
                        <a:pt x="535" y="397"/>
                      </a:lnTo>
                      <a:lnTo>
                        <a:pt x="537" y="395"/>
                      </a:lnTo>
                      <a:lnTo>
                        <a:pt x="539" y="393"/>
                      </a:lnTo>
                      <a:lnTo>
                        <a:pt x="541" y="393"/>
                      </a:lnTo>
                      <a:lnTo>
                        <a:pt x="542" y="393"/>
                      </a:lnTo>
                      <a:lnTo>
                        <a:pt x="544" y="392"/>
                      </a:lnTo>
                      <a:lnTo>
                        <a:pt x="547" y="389"/>
                      </a:lnTo>
                      <a:lnTo>
                        <a:pt x="550" y="387"/>
                      </a:lnTo>
                      <a:lnTo>
                        <a:pt x="552" y="385"/>
                      </a:lnTo>
                      <a:lnTo>
                        <a:pt x="555" y="380"/>
                      </a:lnTo>
                      <a:lnTo>
                        <a:pt x="556" y="375"/>
                      </a:lnTo>
                      <a:lnTo>
                        <a:pt x="556" y="374"/>
                      </a:lnTo>
                      <a:lnTo>
                        <a:pt x="557" y="373"/>
                      </a:lnTo>
                      <a:lnTo>
                        <a:pt x="558" y="371"/>
                      </a:lnTo>
                      <a:lnTo>
                        <a:pt x="560" y="370"/>
                      </a:lnTo>
                      <a:lnTo>
                        <a:pt x="563" y="368"/>
                      </a:lnTo>
                      <a:lnTo>
                        <a:pt x="566" y="367"/>
                      </a:lnTo>
                      <a:lnTo>
                        <a:pt x="568" y="365"/>
                      </a:lnTo>
                      <a:lnTo>
                        <a:pt x="569" y="363"/>
                      </a:lnTo>
                      <a:lnTo>
                        <a:pt x="570" y="361"/>
                      </a:lnTo>
                      <a:lnTo>
                        <a:pt x="570" y="359"/>
                      </a:lnTo>
                      <a:lnTo>
                        <a:pt x="570" y="358"/>
                      </a:lnTo>
                      <a:lnTo>
                        <a:pt x="571" y="345"/>
                      </a:lnTo>
                      <a:lnTo>
                        <a:pt x="576" y="334"/>
                      </a:lnTo>
                      <a:lnTo>
                        <a:pt x="573" y="323"/>
                      </a:lnTo>
                      <a:lnTo>
                        <a:pt x="573" y="318"/>
                      </a:lnTo>
                      <a:lnTo>
                        <a:pt x="574" y="315"/>
                      </a:lnTo>
                      <a:lnTo>
                        <a:pt x="573" y="311"/>
                      </a:lnTo>
                      <a:lnTo>
                        <a:pt x="571" y="309"/>
                      </a:lnTo>
                      <a:lnTo>
                        <a:pt x="568" y="304"/>
                      </a:lnTo>
                      <a:lnTo>
                        <a:pt x="564" y="299"/>
                      </a:lnTo>
                      <a:lnTo>
                        <a:pt x="542" y="278"/>
                      </a:lnTo>
                      <a:lnTo>
                        <a:pt x="530" y="272"/>
                      </a:lnTo>
                      <a:lnTo>
                        <a:pt x="516" y="265"/>
                      </a:lnTo>
                      <a:lnTo>
                        <a:pt x="511" y="263"/>
                      </a:lnTo>
                      <a:lnTo>
                        <a:pt x="500" y="261"/>
                      </a:lnTo>
                      <a:lnTo>
                        <a:pt x="488" y="260"/>
                      </a:lnTo>
                      <a:lnTo>
                        <a:pt x="476" y="259"/>
                      </a:lnTo>
                      <a:lnTo>
                        <a:pt x="534" y="244"/>
                      </a:lnTo>
                      <a:lnTo>
                        <a:pt x="551" y="239"/>
                      </a:lnTo>
                      <a:lnTo>
                        <a:pt x="568" y="234"/>
                      </a:lnTo>
                      <a:lnTo>
                        <a:pt x="578" y="226"/>
                      </a:lnTo>
                      <a:lnTo>
                        <a:pt x="588" y="214"/>
                      </a:lnTo>
                      <a:lnTo>
                        <a:pt x="596" y="196"/>
                      </a:lnTo>
                      <a:lnTo>
                        <a:pt x="601" y="176"/>
                      </a:lnTo>
                      <a:lnTo>
                        <a:pt x="602" y="164"/>
                      </a:lnTo>
                      <a:lnTo>
                        <a:pt x="602" y="129"/>
                      </a:lnTo>
                      <a:lnTo>
                        <a:pt x="603" y="106"/>
                      </a:lnTo>
                      <a:lnTo>
                        <a:pt x="604" y="49"/>
                      </a:lnTo>
                      <a:lnTo>
                        <a:pt x="600" y="22"/>
                      </a:lnTo>
                      <a:lnTo>
                        <a:pt x="597" y="12"/>
                      </a:lnTo>
                      <a:close/>
                      <a:moveTo>
                        <a:pt x="337" y="236"/>
                      </a:moveTo>
                      <a:lnTo>
                        <a:pt x="337" y="23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2063" name="Group 119">
                <a:extLst>
                  <a:ext uri="{FF2B5EF4-FFF2-40B4-BE49-F238E27FC236}">
                    <a16:creationId xmlns:a16="http://schemas.microsoft.com/office/drawing/2014/main" xmlns="" id="{75FBF8C6-6AEB-1CE9-4D75-696F639345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27"/>
                <a:ext cx="822" cy="951"/>
                <a:chOff x="0" y="427"/>
                <a:chExt cx="822" cy="951"/>
              </a:xfrm>
            </p:grpSpPr>
            <p:sp>
              <p:nvSpPr>
                <p:cNvPr id="2079" name="Freeform 120">
                  <a:extLst>
                    <a:ext uri="{FF2B5EF4-FFF2-40B4-BE49-F238E27FC236}">
                      <a16:creationId xmlns:a16="http://schemas.microsoft.com/office/drawing/2014/main" xmlns="" id="{C5C8549E-B18C-18E1-E10F-520779F481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0" y="905"/>
                  <a:ext cx="224" cy="121"/>
                </a:xfrm>
                <a:custGeom>
                  <a:avLst/>
                  <a:gdLst>
                    <a:gd name="T0" fmla="*/ 224 w 223"/>
                    <a:gd name="T1" fmla="*/ 121 h 120"/>
                    <a:gd name="T2" fmla="*/ 224 w 223"/>
                    <a:gd name="T3" fmla="*/ 121 h 120"/>
                    <a:gd name="T4" fmla="*/ 224 w 223"/>
                    <a:gd name="T5" fmla="*/ 120 h 120"/>
                    <a:gd name="T6" fmla="*/ 224 w 223"/>
                    <a:gd name="T7" fmla="*/ 118 h 120"/>
                    <a:gd name="T8" fmla="*/ 224 w 223"/>
                    <a:gd name="T9" fmla="*/ 118 h 120"/>
                    <a:gd name="T10" fmla="*/ 214 w 223"/>
                    <a:gd name="T11" fmla="*/ 112 h 120"/>
                    <a:gd name="T12" fmla="*/ 41 w 223"/>
                    <a:gd name="T13" fmla="*/ 14 h 120"/>
                    <a:gd name="T14" fmla="*/ 41 w 223"/>
                    <a:gd name="T15" fmla="*/ 14 h 120"/>
                    <a:gd name="T16" fmla="*/ 23 w 223"/>
                    <a:gd name="T17" fmla="*/ 4 h 120"/>
                    <a:gd name="T18" fmla="*/ 23 w 223"/>
                    <a:gd name="T19" fmla="*/ 4 h 120"/>
                    <a:gd name="T20" fmla="*/ 14 w 223"/>
                    <a:gd name="T21" fmla="*/ 0 h 120"/>
                    <a:gd name="T22" fmla="*/ 4 w 223"/>
                    <a:gd name="T23" fmla="*/ 0 h 120"/>
                    <a:gd name="T24" fmla="*/ 4 w 223"/>
                    <a:gd name="T25" fmla="*/ 0 h 120"/>
                    <a:gd name="T26" fmla="*/ 2 w 223"/>
                    <a:gd name="T27" fmla="*/ 0 h 120"/>
                    <a:gd name="T28" fmla="*/ 0 w 223"/>
                    <a:gd name="T29" fmla="*/ 0 h 120"/>
                    <a:gd name="T30" fmla="*/ 0 w 223"/>
                    <a:gd name="T31" fmla="*/ 2 h 120"/>
                    <a:gd name="T32" fmla="*/ 0 w 223"/>
                    <a:gd name="T33" fmla="*/ 4 h 120"/>
                    <a:gd name="T34" fmla="*/ 0 w 223"/>
                    <a:gd name="T35" fmla="*/ 4 h 120"/>
                    <a:gd name="T36" fmla="*/ 4 w 223"/>
                    <a:gd name="T37" fmla="*/ 7 h 120"/>
                    <a:gd name="T38" fmla="*/ 11 w 223"/>
                    <a:gd name="T39" fmla="*/ 9 h 120"/>
                    <a:gd name="T40" fmla="*/ 11 w 223"/>
                    <a:gd name="T41" fmla="*/ 9 h 120"/>
                    <a:gd name="T42" fmla="*/ 20 w 223"/>
                    <a:gd name="T43" fmla="*/ 11 h 120"/>
                    <a:gd name="T44" fmla="*/ 27 w 223"/>
                    <a:gd name="T45" fmla="*/ 16 h 120"/>
                    <a:gd name="T46" fmla="*/ 213 w 223"/>
                    <a:gd name="T47" fmla="*/ 115 h 120"/>
                    <a:gd name="T48" fmla="*/ 213 w 223"/>
                    <a:gd name="T49" fmla="*/ 115 h 120"/>
                    <a:gd name="T50" fmla="*/ 220 w 223"/>
                    <a:gd name="T51" fmla="*/ 120 h 120"/>
                    <a:gd name="T52" fmla="*/ 224 w 223"/>
                    <a:gd name="T53" fmla="*/ 121 h 120"/>
                    <a:gd name="T54" fmla="*/ 224 w 223"/>
                    <a:gd name="T55" fmla="*/ 121 h 12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23" h="120">
                      <a:moveTo>
                        <a:pt x="223" y="120"/>
                      </a:moveTo>
                      <a:lnTo>
                        <a:pt x="223" y="120"/>
                      </a:lnTo>
                      <a:lnTo>
                        <a:pt x="223" y="119"/>
                      </a:lnTo>
                      <a:lnTo>
                        <a:pt x="223" y="117"/>
                      </a:lnTo>
                      <a:lnTo>
                        <a:pt x="213" y="111"/>
                      </a:lnTo>
                      <a:lnTo>
                        <a:pt x="41" y="14"/>
                      </a:lnTo>
                      <a:lnTo>
                        <a:pt x="23" y="4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7"/>
                      </a:lnTo>
                      <a:lnTo>
                        <a:pt x="11" y="9"/>
                      </a:lnTo>
                      <a:lnTo>
                        <a:pt x="20" y="11"/>
                      </a:lnTo>
                      <a:lnTo>
                        <a:pt x="27" y="16"/>
                      </a:lnTo>
                      <a:lnTo>
                        <a:pt x="212" y="114"/>
                      </a:lnTo>
                      <a:lnTo>
                        <a:pt x="219" y="119"/>
                      </a:lnTo>
                      <a:lnTo>
                        <a:pt x="223" y="12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0" name="Freeform 121">
                  <a:extLst>
                    <a:ext uri="{FF2B5EF4-FFF2-40B4-BE49-F238E27FC236}">
                      <a16:creationId xmlns:a16="http://schemas.microsoft.com/office/drawing/2014/main" xmlns="" id="{AE84AF73-92E9-C70E-0A60-FB352A72350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9" y="102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1" name="Freeform 122">
                  <a:extLst>
                    <a:ext uri="{FF2B5EF4-FFF2-40B4-BE49-F238E27FC236}">
                      <a16:creationId xmlns:a16="http://schemas.microsoft.com/office/drawing/2014/main" xmlns="" id="{B70C9019-D18E-EB68-43A0-D9016DC42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4" y="768"/>
                  <a:ext cx="28" cy="253"/>
                </a:xfrm>
                <a:custGeom>
                  <a:avLst/>
                  <a:gdLst>
                    <a:gd name="T0" fmla="*/ 0 w 27"/>
                    <a:gd name="T1" fmla="*/ 251 h 252"/>
                    <a:gd name="T2" fmla="*/ 0 w 27"/>
                    <a:gd name="T3" fmla="*/ 251 h 252"/>
                    <a:gd name="T4" fmla="*/ 2 w 27"/>
                    <a:gd name="T5" fmla="*/ 247 h 252"/>
                    <a:gd name="T6" fmla="*/ 4 w 27"/>
                    <a:gd name="T7" fmla="*/ 240 h 252"/>
                    <a:gd name="T8" fmla="*/ 22 w 27"/>
                    <a:gd name="T9" fmla="*/ 30 h 252"/>
                    <a:gd name="T10" fmla="*/ 22 w 27"/>
                    <a:gd name="T11" fmla="*/ 30 h 252"/>
                    <a:gd name="T12" fmla="*/ 24 w 27"/>
                    <a:gd name="T13" fmla="*/ 20 h 252"/>
                    <a:gd name="T14" fmla="*/ 25 w 27"/>
                    <a:gd name="T15" fmla="*/ 13 h 252"/>
                    <a:gd name="T16" fmla="*/ 25 w 27"/>
                    <a:gd name="T17" fmla="*/ 13 h 252"/>
                    <a:gd name="T18" fmla="*/ 28 w 27"/>
                    <a:gd name="T19" fmla="*/ 6 h 252"/>
                    <a:gd name="T20" fmla="*/ 28 w 27"/>
                    <a:gd name="T21" fmla="*/ 0 h 252"/>
                    <a:gd name="T22" fmla="*/ 28 w 27"/>
                    <a:gd name="T23" fmla="*/ 0 h 252"/>
                    <a:gd name="T24" fmla="*/ 25 w 27"/>
                    <a:gd name="T25" fmla="*/ 0 h 252"/>
                    <a:gd name="T26" fmla="*/ 24 w 27"/>
                    <a:gd name="T27" fmla="*/ 0 h 252"/>
                    <a:gd name="T28" fmla="*/ 22 w 27"/>
                    <a:gd name="T29" fmla="*/ 0 h 252"/>
                    <a:gd name="T30" fmla="*/ 20 w 27"/>
                    <a:gd name="T31" fmla="*/ 2 h 252"/>
                    <a:gd name="T32" fmla="*/ 20 w 27"/>
                    <a:gd name="T33" fmla="*/ 2 h 252"/>
                    <a:gd name="T34" fmla="*/ 17 w 27"/>
                    <a:gd name="T35" fmla="*/ 11 h 252"/>
                    <a:gd name="T36" fmla="*/ 15 w 27"/>
                    <a:gd name="T37" fmla="*/ 20 h 252"/>
                    <a:gd name="T38" fmla="*/ 15 w 27"/>
                    <a:gd name="T39" fmla="*/ 20 h 252"/>
                    <a:gd name="T40" fmla="*/ 13 w 27"/>
                    <a:gd name="T41" fmla="*/ 41 h 252"/>
                    <a:gd name="T42" fmla="*/ 0 w 27"/>
                    <a:gd name="T43" fmla="*/ 238 h 252"/>
                    <a:gd name="T44" fmla="*/ 0 w 27"/>
                    <a:gd name="T45" fmla="*/ 238 h 252"/>
                    <a:gd name="T46" fmla="*/ 0 w 27"/>
                    <a:gd name="T47" fmla="*/ 251 h 252"/>
                    <a:gd name="T48" fmla="*/ 0 w 27"/>
                    <a:gd name="T49" fmla="*/ 251 h 252"/>
                    <a:gd name="T50" fmla="*/ 0 w 27"/>
                    <a:gd name="T51" fmla="*/ 253 h 252"/>
                    <a:gd name="T52" fmla="*/ 0 w 27"/>
                    <a:gd name="T53" fmla="*/ 253 h 252"/>
                    <a:gd name="T54" fmla="*/ 0 w 27"/>
                    <a:gd name="T55" fmla="*/ 251 h 252"/>
                    <a:gd name="T56" fmla="*/ 0 w 27"/>
                    <a:gd name="T57" fmla="*/ 251 h 2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" h="252">
                      <a:moveTo>
                        <a:pt x="0" y="250"/>
                      </a:moveTo>
                      <a:lnTo>
                        <a:pt x="0" y="250"/>
                      </a:lnTo>
                      <a:lnTo>
                        <a:pt x="2" y="246"/>
                      </a:lnTo>
                      <a:lnTo>
                        <a:pt x="4" y="239"/>
                      </a:lnTo>
                      <a:lnTo>
                        <a:pt x="21" y="30"/>
                      </a:lnTo>
                      <a:lnTo>
                        <a:pt x="23" y="20"/>
                      </a:lnTo>
                      <a:lnTo>
                        <a:pt x="24" y="13"/>
                      </a:lnTo>
                      <a:lnTo>
                        <a:pt x="27" y="6"/>
                      </a:lnTo>
                      <a:lnTo>
                        <a:pt x="27" y="0"/>
                      </a:lnTo>
                      <a:lnTo>
                        <a:pt x="24" y="0"/>
                      </a:lnTo>
                      <a:lnTo>
                        <a:pt x="23" y="0"/>
                      </a:lnTo>
                      <a:lnTo>
                        <a:pt x="21" y="0"/>
                      </a:lnTo>
                      <a:lnTo>
                        <a:pt x="19" y="2"/>
                      </a:lnTo>
                      <a:lnTo>
                        <a:pt x="16" y="11"/>
                      </a:lnTo>
                      <a:lnTo>
                        <a:pt x="14" y="20"/>
                      </a:lnTo>
                      <a:lnTo>
                        <a:pt x="13" y="41"/>
                      </a:lnTo>
                      <a:lnTo>
                        <a:pt x="0" y="237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0" y="25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82" name="Freeform 123">
                  <a:extLst>
                    <a:ext uri="{FF2B5EF4-FFF2-40B4-BE49-F238E27FC236}">
                      <a16:creationId xmlns:a16="http://schemas.microsoft.com/office/drawing/2014/main" xmlns="" id="{20E8E3C9-C740-509E-19F5-CBA01DAEF80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27"/>
                  <a:ext cx="822" cy="951"/>
                </a:xfrm>
                <a:custGeom>
                  <a:avLst/>
                  <a:gdLst>
                    <a:gd name="T0" fmla="*/ 815 w 822"/>
                    <a:gd name="T1" fmla="*/ 600 h 950"/>
                    <a:gd name="T2" fmla="*/ 804 w 822"/>
                    <a:gd name="T3" fmla="*/ 549 h 950"/>
                    <a:gd name="T4" fmla="*/ 780 w 822"/>
                    <a:gd name="T5" fmla="*/ 524 h 950"/>
                    <a:gd name="T6" fmla="*/ 681 w 822"/>
                    <a:gd name="T7" fmla="*/ 488 h 950"/>
                    <a:gd name="T8" fmla="*/ 751 w 822"/>
                    <a:gd name="T9" fmla="*/ 410 h 950"/>
                    <a:gd name="T10" fmla="*/ 767 w 822"/>
                    <a:gd name="T11" fmla="*/ 273 h 950"/>
                    <a:gd name="T12" fmla="*/ 678 w 822"/>
                    <a:gd name="T13" fmla="*/ 11 h 950"/>
                    <a:gd name="T14" fmla="*/ 666 w 822"/>
                    <a:gd name="T15" fmla="*/ 0 h 950"/>
                    <a:gd name="T16" fmla="*/ 614 w 822"/>
                    <a:gd name="T17" fmla="*/ 11 h 950"/>
                    <a:gd name="T18" fmla="*/ 453 w 822"/>
                    <a:gd name="T19" fmla="*/ 388 h 950"/>
                    <a:gd name="T20" fmla="*/ 446 w 822"/>
                    <a:gd name="T21" fmla="*/ 535 h 950"/>
                    <a:gd name="T22" fmla="*/ 434 w 822"/>
                    <a:gd name="T23" fmla="*/ 523 h 950"/>
                    <a:gd name="T24" fmla="*/ 421 w 822"/>
                    <a:gd name="T25" fmla="*/ 512 h 950"/>
                    <a:gd name="T26" fmla="*/ 413 w 822"/>
                    <a:gd name="T27" fmla="*/ 513 h 950"/>
                    <a:gd name="T28" fmla="*/ 405 w 822"/>
                    <a:gd name="T29" fmla="*/ 513 h 950"/>
                    <a:gd name="T30" fmla="*/ 398 w 822"/>
                    <a:gd name="T31" fmla="*/ 520 h 950"/>
                    <a:gd name="T32" fmla="*/ 398 w 822"/>
                    <a:gd name="T33" fmla="*/ 524 h 950"/>
                    <a:gd name="T34" fmla="*/ 393 w 822"/>
                    <a:gd name="T35" fmla="*/ 539 h 950"/>
                    <a:gd name="T36" fmla="*/ 398 w 822"/>
                    <a:gd name="T37" fmla="*/ 560 h 950"/>
                    <a:gd name="T38" fmla="*/ 93 w 822"/>
                    <a:gd name="T39" fmla="*/ 414 h 950"/>
                    <a:gd name="T40" fmla="*/ 27 w 822"/>
                    <a:gd name="T41" fmla="*/ 700 h 950"/>
                    <a:gd name="T42" fmla="*/ 155 w 822"/>
                    <a:gd name="T43" fmla="*/ 737 h 950"/>
                    <a:gd name="T44" fmla="*/ 231 w 822"/>
                    <a:gd name="T45" fmla="*/ 731 h 950"/>
                    <a:gd name="T46" fmla="*/ 206 w 822"/>
                    <a:gd name="T47" fmla="*/ 834 h 950"/>
                    <a:gd name="T48" fmla="*/ 215 w 822"/>
                    <a:gd name="T49" fmla="*/ 866 h 950"/>
                    <a:gd name="T50" fmla="*/ 267 w 822"/>
                    <a:gd name="T51" fmla="*/ 921 h 950"/>
                    <a:gd name="T52" fmla="*/ 283 w 822"/>
                    <a:gd name="T53" fmla="*/ 930 h 950"/>
                    <a:gd name="T54" fmla="*/ 304 w 822"/>
                    <a:gd name="T55" fmla="*/ 931 h 950"/>
                    <a:gd name="T56" fmla="*/ 320 w 822"/>
                    <a:gd name="T57" fmla="*/ 941 h 950"/>
                    <a:gd name="T58" fmla="*/ 343 w 822"/>
                    <a:gd name="T59" fmla="*/ 941 h 950"/>
                    <a:gd name="T60" fmla="*/ 363 w 822"/>
                    <a:gd name="T61" fmla="*/ 945 h 950"/>
                    <a:gd name="T62" fmla="*/ 388 w 822"/>
                    <a:gd name="T63" fmla="*/ 947 h 950"/>
                    <a:gd name="T64" fmla="*/ 436 w 822"/>
                    <a:gd name="T65" fmla="*/ 951 h 950"/>
                    <a:gd name="T66" fmla="*/ 452 w 822"/>
                    <a:gd name="T67" fmla="*/ 938 h 950"/>
                    <a:gd name="T68" fmla="*/ 465 w 822"/>
                    <a:gd name="T69" fmla="*/ 929 h 950"/>
                    <a:gd name="T70" fmla="*/ 486 w 822"/>
                    <a:gd name="T71" fmla="*/ 879 h 950"/>
                    <a:gd name="T72" fmla="*/ 484 w 822"/>
                    <a:gd name="T73" fmla="*/ 796 h 950"/>
                    <a:gd name="T74" fmla="*/ 457 w 822"/>
                    <a:gd name="T75" fmla="*/ 658 h 950"/>
                    <a:gd name="T76" fmla="*/ 498 w 822"/>
                    <a:gd name="T77" fmla="*/ 749 h 950"/>
                    <a:gd name="T78" fmla="*/ 522 w 822"/>
                    <a:gd name="T79" fmla="*/ 794 h 950"/>
                    <a:gd name="T80" fmla="*/ 576 w 822"/>
                    <a:gd name="T81" fmla="*/ 835 h 950"/>
                    <a:gd name="T82" fmla="*/ 572 w 822"/>
                    <a:gd name="T83" fmla="*/ 767 h 950"/>
                    <a:gd name="T84" fmla="*/ 548 w 822"/>
                    <a:gd name="T85" fmla="*/ 722 h 950"/>
                    <a:gd name="T86" fmla="*/ 493 w 822"/>
                    <a:gd name="T87" fmla="*/ 638 h 950"/>
                    <a:gd name="T88" fmla="*/ 543 w 822"/>
                    <a:gd name="T89" fmla="*/ 684 h 950"/>
                    <a:gd name="T90" fmla="*/ 637 w 822"/>
                    <a:gd name="T91" fmla="*/ 767 h 950"/>
                    <a:gd name="T92" fmla="*/ 700 w 822"/>
                    <a:gd name="T93" fmla="*/ 794 h 950"/>
                    <a:gd name="T94" fmla="*/ 722 w 822"/>
                    <a:gd name="T95" fmla="*/ 789 h 950"/>
                    <a:gd name="T96" fmla="*/ 736 w 822"/>
                    <a:gd name="T97" fmla="*/ 788 h 950"/>
                    <a:gd name="T98" fmla="*/ 765 w 822"/>
                    <a:gd name="T99" fmla="*/ 753 h 950"/>
                    <a:gd name="T100" fmla="*/ 780 w 822"/>
                    <a:gd name="T101" fmla="*/ 733 h 950"/>
                    <a:gd name="T102" fmla="*/ 789 w 822"/>
                    <a:gd name="T103" fmla="*/ 709 h 950"/>
                    <a:gd name="T104" fmla="*/ 798 w 822"/>
                    <a:gd name="T105" fmla="*/ 696 h 950"/>
                    <a:gd name="T106" fmla="*/ 809 w 822"/>
                    <a:gd name="T107" fmla="*/ 668 h 950"/>
                    <a:gd name="T108" fmla="*/ 810 w 822"/>
                    <a:gd name="T109" fmla="*/ 653 h 950"/>
                    <a:gd name="T110" fmla="*/ 822 w 822"/>
                    <a:gd name="T111" fmla="*/ 632 h 950"/>
                    <a:gd name="T112" fmla="*/ 405 w 822"/>
                    <a:gd name="T113" fmla="*/ 522 h 950"/>
                    <a:gd name="T114" fmla="*/ 405 w 822"/>
                    <a:gd name="T115" fmla="*/ 522 h 95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822" h="950">
                      <a:moveTo>
                        <a:pt x="822" y="631"/>
                      </a:moveTo>
                      <a:lnTo>
                        <a:pt x="822" y="626"/>
                      </a:lnTo>
                      <a:lnTo>
                        <a:pt x="821" y="622"/>
                      </a:lnTo>
                      <a:lnTo>
                        <a:pt x="815" y="599"/>
                      </a:lnTo>
                      <a:lnTo>
                        <a:pt x="816" y="578"/>
                      </a:lnTo>
                      <a:lnTo>
                        <a:pt x="808" y="561"/>
                      </a:lnTo>
                      <a:lnTo>
                        <a:pt x="805" y="554"/>
                      </a:lnTo>
                      <a:lnTo>
                        <a:pt x="804" y="548"/>
                      </a:lnTo>
                      <a:lnTo>
                        <a:pt x="800" y="542"/>
                      </a:lnTo>
                      <a:lnTo>
                        <a:pt x="795" y="537"/>
                      </a:lnTo>
                      <a:lnTo>
                        <a:pt x="789" y="531"/>
                      </a:lnTo>
                      <a:lnTo>
                        <a:pt x="780" y="523"/>
                      </a:lnTo>
                      <a:lnTo>
                        <a:pt x="734" y="497"/>
                      </a:lnTo>
                      <a:lnTo>
                        <a:pt x="691" y="487"/>
                      </a:lnTo>
                      <a:lnTo>
                        <a:pt x="681" y="487"/>
                      </a:lnTo>
                      <a:lnTo>
                        <a:pt x="665" y="488"/>
                      </a:lnTo>
                      <a:lnTo>
                        <a:pt x="627" y="495"/>
                      </a:lnTo>
                      <a:lnTo>
                        <a:pt x="706" y="444"/>
                      </a:lnTo>
                      <a:lnTo>
                        <a:pt x="728" y="428"/>
                      </a:lnTo>
                      <a:lnTo>
                        <a:pt x="751" y="410"/>
                      </a:lnTo>
                      <a:lnTo>
                        <a:pt x="763" y="392"/>
                      </a:lnTo>
                      <a:lnTo>
                        <a:pt x="772" y="366"/>
                      </a:lnTo>
                      <a:lnTo>
                        <a:pt x="774" y="331"/>
                      </a:lnTo>
                      <a:lnTo>
                        <a:pt x="770" y="295"/>
                      </a:lnTo>
                      <a:lnTo>
                        <a:pt x="767" y="273"/>
                      </a:lnTo>
                      <a:lnTo>
                        <a:pt x="747" y="212"/>
                      </a:lnTo>
                      <a:lnTo>
                        <a:pt x="737" y="173"/>
                      </a:lnTo>
                      <a:lnTo>
                        <a:pt x="707" y="75"/>
                      </a:lnTo>
                      <a:lnTo>
                        <a:pt x="687" y="28"/>
                      </a:lnTo>
                      <a:lnTo>
                        <a:pt x="678" y="11"/>
                      </a:lnTo>
                      <a:lnTo>
                        <a:pt x="676" y="6"/>
                      </a:lnTo>
                      <a:lnTo>
                        <a:pt x="673" y="2"/>
                      </a:lnTo>
                      <a:lnTo>
                        <a:pt x="666" y="0"/>
                      </a:lnTo>
                      <a:lnTo>
                        <a:pt x="642" y="0"/>
                      </a:lnTo>
                      <a:lnTo>
                        <a:pt x="632" y="2"/>
                      </a:lnTo>
                      <a:lnTo>
                        <a:pt x="623" y="6"/>
                      </a:lnTo>
                      <a:lnTo>
                        <a:pt x="614" y="11"/>
                      </a:lnTo>
                      <a:lnTo>
                        <a:pt x="571" y="55"/>
                      </a:lnTo>
                      <a:lnTo>
                        <a:pt x="528" y="117"/>
                      </a:lnTo>
                      <a:lnTo>
                        <a:pt x="494" y="199"/>
                      </a:lnTo>
                      <a:lnTo>
                        <a:pt x="473" y="273"/>
                      </a:lnTo>
                      <a:lnTo>
                        <a:pt x="453" y="388"/>
                      </a:lnTo>
                      <a:lnTo>
                        <a:pt x="449" y="469"/>
                      </a:lnTo>
                      <a:lnTo>
                        <a:pt x="447" y="521"/>
                      </a:lnTo>
                      <a:lnTo>
                        <a:pt x="447" y="538"/>
                      </a:lnTo>
                      <a:lnTo>
                        <a:pt x="446" y="534"/>
                      </a:lnTo>
                      <a:lnTo>
                        <a:pt x="441" y="531"/>
                      </a:lnTo>
                      <a:lnTo>
                        <a:pt x="434" y="526"/>
                      </a:lnTo>
                      <a:lnTo>
                        <a:pt x="434" y="522"/>
                      </a:lnTo>
                      <a:lnTo>
                        <a:pt x="432" y="517"/>
                      </a:lnTo>
                      <a:lnTo>
                        <a:pt x="430" y="513"/>
                      </a:lnTo>
                      <a:lnTo>
                        <a:pt x="426" y="512"/>
                      </a:lnTo>
                      <a:lnTo>
                        <a:pt x="421" y="511"/>
                      </a:lnTo>
                      <a:lnTo>
                        <a:pt x="416" y="512"/>
                      </a:lnTo>
                      <a:lnTo>
                        <a:pt x="415" y="513"/>
                      </a:lnTo>
                      <a:lnTo>
                        <a:pt x="415" y="509"/>
                      </a:lnTo>
                      <a:lnTo>
                        <a:pt x="413" y="512"/>
                      </a:lnTo>
                      <a:lnTo>
                        <a:pt x="410" y="513"/>
                      </a:lnTo>
                      <a:lnTo>
                        <a:pt x="406" y="512"/>
                      </a:lnTo>
                      <a:lnTo>
                        <a:pt x="405" y="512"/>
                      </a:lnTo>
                      <a:lnTo>
                        <a:pt x="404" y="514"/>
                      </a:lnTo>
                      <a:lnTo>
                        <a:pt x="402" y="516"/>
                      </a:lnTo>
                      <a:lnTo>
                        <a:pt x="403" y="517"/>
                      </a:lnTo>
                      <a:lnTo>
                        <a:pt x="400" y="518"/>
                      </a:lnTo>
                      <a:lnTo>
                        <a:pt x="398" y="519"/>
                      </a:lnTo>
                      <a:lnTo>
                        <a:pt x="402" y="521"/>
                      </a:lnTo>
                      <a:lnTo>
                        <a:pt x="402" y="522"/>
                      </a:lnTo>
                      <a:lnTo>
                        <a:pt x="398" y="523"/>
                      </a:lnTo>
                      <a:lnTo>
                        <a:pt x="394" y="526"/>
                      </a:lnTo>
                      <a:lnTo>
                        <a:pt x="392" y="529"/>
                      </a:lnTo>
                      <a:lnTo>
                        <a:pt x="392" y="534"/>
                      </a:lnTo>
                      <a:lnTo>
                        <a:pt x="393" y="538"/>
                      </a:lnTo>
                      <a:lnTo>
                        <a:pt x="395" y="542"/>
                      </a:lnTo>
                      <a:lnTo>
                        <a:pt x="398" y="543"/>
                      </a:lnTo>
                      <a:lnTo>
                        <a:pt x="397" y="553"/>
                      </a:lnTo>
                      <a:lnTo>
                        <a:pt x="398" y="559"/>
                      </a:lnTo>
                      <a:lnTo>
                        <a:pt x="388" y="553"/>
                      </a:lnTo>
                      <a:lnTo>
                        <a:pt x="343" y="524"/>
                      </a:lnTo>
                      <a:lnTo>
                        <a:pt x="274" y="485"/>
                      </a:lnTo>
                      <a:lnTo>
                        <a:pt x="166" y="438"/>
                      </a:lnTo>
                      <a:lnTo>
                        <a:pt x="93" y="414"/>
                      </a:lnTo>
                      <a:lnTo>
                        <a:pt x="11" y="398"/>
                      </a:lnTo>
                      <a:lnTo>
                        <a:pt x="0" y="398"/>
                      </a:lnTo>
                      <a:lnTo>
                        <a:pt x="0" y="670"/>
                      </a:lnTo>
                      <a:lnTo>
                        <a:pt x="9" y="683"/>
                      </a:lnTo>
                      <a:lnTo>
                        <a:pt x="27" y="699"/>
                      </a:lnTo>
                      <a:lnTo>
                        <a:pt x="50" y="721"/>
                      </a:lnTo>
                      <a:lnTo>
                        <a:pt x="81" y="738"/>
                      </a:lnTo>
                      <a:lnTo>
                        <a:pt x="107" y="746"/>
                      </a:lnTo>
                      <a:lnTo>
                        <a:pt x="129" y="746"/>
                      </a:lnTo>
                      <a:lnTo>
                        <a:pt x="155" y="736"/>
                      </a:lnTo>
                      <a:lnTo>
                        <a:pt x="181" y="726"/>
                      </a:lnTo>
                      <a:lnTo>
                        <a:pt x="268" y="689"/>
                      </a:lnTo>
                      <a:lnTo>
                        <a:pt x="241" y="717"/>
                      </a:lnTo>
                      <a:lnTo>
                        <a:pt x="231" y="730"/>
                      </a:lnTo>
                      <a:lnTo>
                        <a:pt x="226" y="737"/>
                      </a:lnTo>
                      <a:lnTo>
                        <a:pt x="211" y="779"/>
                      </a:lnTo>
                      <a:lnTo>
                        <a:pt x="206" y="833"/>
                      </a:lnTo>
                      <a:lnTo>
                        <a:pt x="208" y="844"/>
                      </a:lnTo>
                      <a:lnTo>
                        <a:pt x="210" y="852"/>
                      </a:lnTo>
                      <a:lnTo>
                        <a:pt x="211" y="860"/>
                      </a:lnTo>
                      <a:lnTo>
                        <a:pt x="215" y="865"/>
                      </a:lnTo>
                      <a:lnTo>
                        <a:pt x="218" y="870"/>
                      </a:lnTo>
                      <a:lnTo>
                        <a:pt x="223" y="876"/>
                      </a:lnTo>
                      <a:lnTo>
                        <a:pt x="232" y="893"/>
                      </a:lnTo>
                      <a:lnTo>
                        <a:pt x="250" y="903"/>
                      </a:lnTo>
                      <a:lnTo>
                        <a:pt x="267" y="920"/>
                      </a:lnTo>
                      <a:lnTo>
                        <a:pt x="268" y="923"/>
                      </a:lnTo>
                      <a:lnTo>
                        <a:pt x="272" y="925"/>
                      </a:lnTo>
                      <a:lnTo>
                        <a:pt x="279" y="928"/>
                      </a:lnTo>
                      <a:lnTo>
                        <a:pt x="283" y="929"/>
                      </a:lnTo>
                      <a:lnTo>
                        <a:pt x="289" y="928"/>
                      </a:lnTo>
                      <a:lnTo>
                        <a:pt x="298" y="928"/>
                      </a:lnTo>
                      <a:lnTo>
                        <a:pt x="302" y="929"/>
                      </a:lnTo>
                      <a:lnTo>
                        <a:pt x="304" y="930"/>
                      </a:lnTo>
                      <a:lnTo>
                        <a:pt x="305" y="932"/>
                      </a:lnTo>
                      <a:lnTo>
                        <a:pt x="311" y="935"/>
                      </a:lnTo>
                      <a:lnTo>
                        <a:pt x="320" y="940"/>
                      </a:lnTo>
                      <a:lnTo>
                        <a:pt x="331" y="941"/>
                      </a:lnTo>
                      <a:lnTo>
                        <a:pt x="338" y="941"/>
                      </a:lnTo>
                      <a:lnTo>
                        <a:pt x="341" y="941"/>
                      </a:lnTo>
                      <a:lnTo>
                        <a:pt x="343" y="940"/>
                      </a:lnTo>
                      <a:lnTo>
                        <a:pt x="346" y="939"/>
                      </a:lnTo>
                      <a:lnTo>
                        <a:pt x="348" y="939"/>
                      </a:lnTo>
                      <a:lnTo>
                        <a:pt x="356" y="940"/>
                      </a:lnTo>
                      <a:lnTo>
                        <a:pt x="363" y="944"/>
                      </a:lnTo>
                      <a:lnTo>
                        <a:pt x="369" y="946"/>
                      </a:lnTo>
                      <a:lnTo>
                        <a:pt x="374" y="948"/>
                      </a:lnTo>
                      <a:lnTo>
                        <a:pt x="380" y="948"/>
                      </a:lnTo>
                      <a:lnTo>
                        <a:pt x="388" y="946"/>
                      </a:lnTo>
                      <a:lnTo>
                        <a:pt x="397" y="945"/>
                      </a:lnTo>
                      <a:lnTo>
                        <a:pt x="405" y="945"/>
                      </a:lnTo>
                      <a:lnTo>
                        <a:pt x="420" y="948"/>
                      </a:lnTo>
                      <a:lnTo>
                        <a:pt x="436" y="950"/>
                      </a:lnTo>
                      <a:lnTo>
                        <a:pt x="442" y="948"/>
                      </a:lnTo>
                      <a:lnTo>
                        <a:pt x="449" y="943"/>
                      </a:lnTo>
                      <a:lnTo>
                        <a:pt x="450" y="940"/>
                      </a:lnTo>
                      <a:lnTo>
                        <a:pt x="452" y="937"/>
                      </a:lnTo>
                      <a:lnTo>
                        <a:pt x="453" y="934"/>
                      </a:lnTo>
                      <a:lnTo>
                        <a:pt x="456" y="932"/>
                      </a:lnTo>
                      <a:lnTo>
                        <a:pt x="460" y="929"/>
                      </a:lnTo>
                      <a:lnTo>
                        <a:pt x="462" y="928"/>
                      </a:lnTo>
                      <a:lnTo>
                        <a:pt x="465" y="928"/>
                      </a:lnTo>
                      <a:lnTo>
                        <a:pt x="470" y="924"/>
                      </a:lnTo>
                      <a:lnTo>
                        <a:pt x="476" y="913"/>
                      </a:lnTo>
                      <a:lnTo>
                        <a:pt x="483" y="889"/>
                      </a:lnTo>
                      <a:lnTo>
                        <a:pt x="486" y="878"/>
                      </a:lnTo>
                      <a:lnTo>
                        <a:pt x="487" y="865"/>
                      </a:lnTo>
                      <a:lnTo>
                        <a:pt x="488" y="846"/>
                      </a:lnTo>
                      <a:lnTo>
                        <a:pt x="487" y="823"/>
                      </a:lnTo>
                      <a:lnTo>
                        <a:pt x="484" y="795"/>
                      </a:lnTo>
                      <a:lnTo>
                        <a:pt x="482" y="766"/>
                      </a:lnTo>
                      <a:lnTo>
                        <a:pt x="472" y="725"/>
                      </a:lnTo>
                      <a:lnTo>
                        <a:pt x="463" y="689"/>
                      </a:lnTo>
                      <a:lnTo>
                        <a:pt x="457" y="657"/>
                      </a:lnTo>
                      <a:lnTo>
                        <a:pt x="466" y="673"/>
                      </a:lnTo>
                      <a:lnTo>
                        <a:pt x="478" y="704"/>
                      </a:lnTo>
                      <a:lnTo>
                        <a:pt x="484" y="712"/>
                      </a:lnTo>
                      <a:lnTo>
                        <a:pt x="487" y="727"/>
                      </a:lnTo>
                      <a:lnTo>
                        <a:pt x="498" y="748"/>
                      </a:lnTo>
                      <a:lnTo>
                        <a:pt x="501" y="753"/>
                      </a:lnTo>
                      <a:lnTo>
                        <a:pt x="515" y="783"/>
                      </a:lnTo>
                      <a:lnTo>
                        <a:pt x="522" y="782"/>
                      </a:lnTo>
                      <a:lnTo>
                        <a:pt x="524" y="787"/>
                      </a:lnTo>
                      <a:lnTo>
                        <a:pt x="522" y="793"/>
                      </a:lnTo>
                      <a:lnTo>
                        <a:pt x="530" y="807"/>
                      </a:lnTo>
                      <a:lnTo>
                        <a:pt x="543" y="829"/>
                      </a:lnTo>
                      <a:lnTo>
                        <a:pt x="561" y="842"/>
                      </a:lnTo>
                      <a:lnTo>
                        <a:pt x="581" y="847"/>
                      </a:lnTo>
                      <a:lnTo>
                        <a:pt x="576" y="834"/>
                      </a:lnTo>
                      <a:lnTo>
                        <a:pt x="585" y="845"/>
                      </a:lnTo>
                      <a:lnTo>
                        <a:pt x="592" y="826"/>
                      </a:lnTo>
                      <a:lnTo>
                        <a:pt x="591" y="803"/>
                      </a:lnTo>
                      <a:lnTo>
                        <a:pt x="578" y="781"/>
                      </a:lnTo>
                      <a:lnTo>
                        <a:pt x="572" y="766"/>
                      </a:lnTo>
                      <a:lnTo>
                        <a:pt x="566" y="764"/>
                      </a:lnTo>
                      <a:lnTo>
                        <a:pt x="564" y="759"/>
                      </a:lnTo>
                      <a:lnTo>
                        <a:pt x="566" y="756"/>
                      </a:lnTo>
                      <a:lnTo>
                        <a:pt x="551" y="726"/>
                      </a:lnTo>
                      <a:lnTo>
                        <a:pt x="548" y="721"/>
                      </a:lnTo>
                      <a:lnTo>
                        <a:pt x="536" y="700"/>
                      </a:lnTo>
                      <a:lnTo>
                        <a:pt x="525" y="690"/>
                      </a:lnTo>
                      <a:lnTo>
                        <a:pt x="522" y="680"/>
                      </a:lnTo>
                      <a:lnTo>
                        <a:pt x="503" y="653"/>
                      </a:lnTo>
                      <a:lnTo>
                        <a:pt x="493" y="637"/>
                      </a:lnTo>
                      <a:lnTo>
                        <a:pt x="491" y="632"/>
                      </a:lnTo>
                      <a:lnTo>
                        <a:pt x="515" y="654"/>
                      </a:lnTo>
                      <a:lnTo>
                        <a:pt x="543" y="683"/>
                      </a:lnTo>
                      <a:lnTo>
                        <a:pt x="574" y="716"/>
                      </a:lnTo>
                      <a:lnTo>
                        <a:pt x="597" y="736"/>
                      </a:lnTo>
                      <a:lnTo>
                        <a:pt x="618" y="752"/>
                      </a:lnTo>
                      <a:lnTo>
                        <a:pt x="637" y="766"/>
                      </a:lnTo>
                      <a:lnTo>
                        <a:pt x="653" y="776"/>
                      </a:lnTo>
                      <a:lnTo>
                        <a:pt x="665" y="782"/>
                      </a:lnTo>
                      <a:lnTo>
                        <a:pt x="675" y="786"/>
                      </a:lnTo>
                      <a:lnTo>
                        <a:pt x="700" y="793"/>
                      </a:lnTo>
                      <a:lnTo>
                        <a:pt x="712" y="793"/>
                      </a:lnTo>
                      <a:lnTo>
                        <a:pt x="718" y="792"/>
                      </a:lnTo>
                      <a:lnTo>
                        <a:pt x="720" y="790"/>
                      </a:lnTo>
                      <a:lnTo>
                        <a:pt x="722" y="788"/>
                      </a:lnTo>
                      <a:lnTo>
                        <a:pt x="726" y="786"/>
                      </a:lnTo>
                      <a:lnTo>
                        <a:pt x="730" y="786"/>
                      </a:lnTo>
                      <a:lnTo>
                        <a:pt x="732" y="786"/>
                      </a:lnTo>
                      <a:lnTo>
                        <a:pt x="736" y="787"/>
                      </a:lnTo>
                      <a:lnTo>
                        <a:pt x="739" y="786"/>
                      </a:lnTo>
                      <a:lnTo>
                        <a:pt x="747" y="783"/>
                      </a:lnTo>
                      <a:lnTo>
                        <a:pt x="753" y="779"/>
                      </a:lnTo>
                      <a:lnTo>
                        <a:pt x="759" y="764"/>
                      </a:lnTo>
                      <a:lnTo>
                        <a:pt x="765" y="752"/>
                      </a:lnTo>
                      <a:lnTo>
                        <a:pt x="770" y="743"/>
                      </a:lnTo>
                      <a:lnTo>
                        <a:pt x="775" y="737"/>
                      </a:lnTo>
                      <a:lnTo>
                        <a:pt x="780" y="732"/>
                      </a:lnTo>
                      <a:lnTo>
                        <a:pt x="784" y="727"/>
                      </a:lnTo>
                      <a:lnTo>
                        <a:pt x="786" y="722"/>
                      </a:lnTo>
                      <a:lnTo>
                        <a:pt x="786" y="715"/>
                      </a:lnTo>
                      <a:lnTo>
                        <a:pt x="789" y="708"/>
                      </a:lnTo>
                      <a:lnTo>
                        <a:pt x="791" y="700"/>
                      </a:lnTo>
                      <a:lnTo>
                        <a:pt x="793" y="698"/>
                      </a:lnTo>
                      <a:lnTo>
                        <a:pt x="795" y="696"/>
                      </a:lnTo>
                      <a:lnTo>
                        <a:pt x="798" y="695"/>
                      </a:lnTo>
                      <a:lnTo>
                        <a:pt x="799" y="693"/>
                      </a:lnTo>
                      <a:lnTo>
                        <a:pt x="804" y="688"/>
                      </a:lnTo>
                      <a:lnTo>
                        <a:pt x="808" y="678"/>
                      </a:lnTo>
                      <a:lnTo>
                        <a:pt x="809" y="667"/>
                      </a:lnTo>
                      <a:lnTo>
                        <a:pt x="810" y="661"/>
                      </a:lnTo>
                      <a:lnTo>
                        <a:pt x="809" y="659"/>
                      </a:lnTo>
                      <a:lnTo>
                        <a:pt x="809" y="657"/>
                      </a:lnTo>
                      <a:lnTo>
                        <a:pt x="810" y="652"/>
                      </a:lnTo>
                      <a:lnTo>
                        <a:pt x="815" y="644"/>
                      </a:lnTo>
                      <a:lnTo>
                        <a:pt x="819" y="641"/>
                      </a:lnTo>
                      <a:lnTo>
                        <a:pt x="821" y="637"/>
                      </a:lnTo>
                      <a:lnTo>
                        <a:pt x="822" y="631"/>
                      </a:lnTo>
                      <a:close/>
                      <a:moveTo>
                        <a:pt x="405" y="521"/>
                      </a:moveTo>
                      <a:lnTo>
                        <a:pt x="405" y="521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2064" name="Group 124">
                <a:extLst>
                  <a:ext uri="{FF2B5EF4-FFF2-40B4-BE49-F238E27FC236}">
                    <a16:creationId xmlns:a16="http://schemas.microsoft.com/office/drawing/2014/main" xmlns="" id="{E4392A71-FBD0-7B15-188E-8FB884514C8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87"/>
                <a:ext cx="747" cy="856"/>
                <a:chOff x="0" y="2687"/>
                <a:chExt cx="747" cy="856"/>
              </a:xfrm>
            </p:grpSpPr>
            <p:sp>
              <p:nvSpPr>
                <p:cNvPr id="2075" name="Freeform 125">
                  <a:extLst>
                    <a:ext uri="{FF2B5EF4-FFF2-40B4-BE49-F238E27FC236}">
                      <a16:creationId xmlns:a16="http://schemas.microsoft.com/office/drawing/2014/main" xmlns="" id="{4D3DB8E9-6695-59DA-7E70-9193431EFD6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" y="2917"/>
                  <a:ext cx="9" cy="228"/>
                </a:xfrm>
                <a:custGeom>
                  <a:avLst/>
                  <a:gdLst>
                    <a:gd name="T0" fmla="*/ 0 w 9"/>
                    <a:gd name="T1" fmla="*/ 228 h 227"/>
                    <a:gd name="T2" fmla="*/ 0 w 9"/>
                    <a:gd name="T3" fmla="*/ 228 h 227"/>
                    <a:gd name="T4" fmla="*/ 2 w 9"/>
                    <a:gd name="T5" fmla="*/ 228 h 227"/>
                    <a:gd name="T6" fmla="*/ 2 w 9"/>
                    <a:gd name="T7" fmla="*/ 228 h 227"/>
                    <a:gd name="T8" fmla="*/ 2 w 9"/>
                    <a:gd name="T9" fmla="*/ 215 h 227"/>
                    <a:gd name="T10" fmla="*/ 9 w 9"/>
                    <a:gd name="T11" fmla="*/ 40 h 227"/>
                    <a:gd name="T12" fmla="*/ 9 w 9"/>
                    <a:gd name="T13" fmla="*/ 40 h 227"/>
                    <a:gd name="T14" fmla="*/ 9 w 9"/>
                    <a:gd name="T15" fmla="*/ 20 h 227"/>
                    <a:gd name="T16" fmla="*/ 9 w 9"/>
                    <a:gd name="T17" fmla="*/ 20 h 227"/>
                    <a:gd name="T18" fmla="*/ 9 w 9"/>
                    <a:gd name="T19" fmla="*/ 11 h 227"/>
                    <a:gd name="T20" fmla="*/ 6 w 9"/>
                    <a:gd name="T21" fmla="*/ 4 h 227"/>
                    <a:gd name="T22" fmla="*/ 6 w 9"/>
                    <a:gd name="T23" fmla="*/ 4 h 227"/>
                    <a:gd name="T24" fmla="*/ 4 w 9"/>
                    <a:gd name="T25" fmla="*/ 0 h 227"/>
                    <a:gd name="T26" fmla="*/ 2 w 9"/>
                    <a:gd name="T27" fmla="*/ 0 h 227"/>
                    <a:gd name="T28" fmla="*/ 0 w 9"/>
                    <a:gd name="T29" fmla="*/ 1 h 227"/>
                    <a:gd name="T30" fmla="*/ 0 w 9"/>
                    <a:gd name="T31" fmla="*/ 1 h 227"/>
                    <a:gd name="T32" fmla="*/ 0 w 9"/>
                    <a:gd name="T33" fmla="*/ 7 h 227"/>
                    <a:gd name="T34" fmla="*/ 0 w 9"/>
                    <a:gd name="T35" fmla="*/ 13 h 227"/>
                    <a:gd name="T36" fmla="*/ 0 w 9"/>
                    <a:gd name="T37" fmla="*/ 13 h 227"/>
                    <a:gd name="T38" fmla="*/ 0 w 9"/>
                    <a:gd name="T39" fmla="*/ 20 h 227"/>
                    <a:gd name="T40" fmla="*/ 0 w 9"/>
                    <a:gd name="T41" fmla="*/ 30 h 227"/>
                    <a:gd name="T42" fmla="*/ 0 w 9"/>
                    <a:gd name="T43" fmla="*/ 216 h 227"/>
                    <a:gd name="T44" fmla="*/ 0 w 9"/>
                    <a:gd name="T45" fmla="*/ 216 h 227"/>
                    <a:gd name="T46" fmla="*/ 0 w 9"/>
                    <a:gd name="T47" fmla="*/ 225 h 227"/>
                    <a:gd name="T48" fmla="*/ 0 w 9"/>
                    <a:gd name="T49" fmla="*/ 228 h 227"/>
                    <a:gd name="T50" fmla="*/ 0 w 9"/>
                    <a:gd name="T51" fmla="*/ 228 h 2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" h="227">
                      <a:moveTo>
                        <a:pt x="0" y="227"/>
                      </a:move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2" y="214"/>
                      </a:lnTo>
                      <a:lnTo>
                        <a:pt x="9" y="40"/>
                      </a:lnTo>
                      <a:lnTo>
                        <a:pt x="9" y="20"/>
                      </a:lnTo>
                      <a:lnTo>
                        <a:pt x="9" y="11"/>
                      </a:lnTo>
                      <a:lnTo>
                        <a:pt x="6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7"/>
                      </a:lnTo>
                      <a:lnTo>
                        <a:pt x="0" y="13"/>
                      </a:lnTo>
                      <a:lnTo>
                        <a:pt x="0" y="20"/>
                      </a:lnTo>
                      <a:lnTo>
                        <a:pt x="0" y="30"/>
                      </a:lnTo>
                      <a:lnTo>
                        <a:pt x="0" y="215"/>
                      </a:lnTo>
                      <a:lnTo>
                        <a:pt x="0" y="224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6" name="Freeform 126">
                  <a:extLst>
                    <a:ext uri="{FF2B5EF4-FFF2-40B4-BE49-F238E27FC236}">
                      <a16:creationId xmlns:a16="http://schemas.microsoft.com/office/drawing/2014/main" xmlns="" id="{1494473B-C570-6739-7E95-0B9236CAB9A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2" y="310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7" name="Freeform 127">
                  <a:extLst>
                    <a:ext uri="{FF2B5EF4-FFF2-40B4-BE49-F238E27FC236}">
                      <a16:creationId xmlns:a16="http://schemas.microsoft.com/office/drawing/2014/main" xmlns="" id="{B7B6D433-89E8-55FC-F180-EDE27E39830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" y="3064"/>
                  <a:ext cx="211" cy="88"/>
                </a:xfrm>
                <a:custGeom>
                  <a:avLst/>
                  <a:gdLst>
                    <a:gd name="T0" fmla="*/ 0 w 210"/>
                    <a:gd name="T1" fmla="*/ 88 h 87"/>
                    <a:gd name="T2" fmla="*/ 0 w 210"/>
                    <a:gd name="T3" fmla="*/ 88 h 87"/>
                    <a:gd name="T4" fmla="*/ 13 w 210"/>
                    <a:gd name="T5" fmla="*/ 83 h 87"/>
                    <a:gd name="T6" fmla="*/ 183 w 210"/>
                    <a:gd name="T7" fmla="*/ 13 h 87"/>
                    <a:gd name="T8" fmla="*/ 183 w 210"/>
                    <a:gd name="T9" fmla="*/ 13 h 87"/>
                    <a:gd name="T10" fmla="*/ 194 w 210"/>
                    <a:gd name="T11" fmla="*/ 9 h 87"/>
                    <a:gd name="T12" fmla="*/ 201 w 210"/>
                    <a:gd name="T13" fmla="*/ 7 h 87"/>
                    <a:gd name="T14" fmla="*/ 201 w 210"/>
                    <a:gd name="T15" fmla="*/ 7 h 87"/>
                    <a:gd name="T16" fmla="*/ 205 w 210"/>
                    <a:gd name="T17" fmla="*/ 6 h 87"/>
                    <a:gd name="T18" fmla="*/ 211 w 210"/>
                    <a:gd name="T19" fmla="*/ 4 h 87"/>
                    <a:gd name="T20" fmla="*/ 211 w 210"/>
                    <a:gd name="T21" fmla="*/ 4 h 87"/>
                    <a:gd name="T22" fmla="*/ 211 w 210"/>
                    <a:gd name="T23" fmla="*/ 2 h 87"/>
                    <a:gd name="T24" fmla="*/ 211 w 210"/>
                    <a:gd name="T25" fmla="*/ 0 h 87"/>
                    <a:gd name="T26" fmla="*/ 207 w 210"/>
                    <a:gd name="T27" fmla="*/ 0 h 87"/>
                    <a:gd name="T28" fmla="*/ 207 w 210"/>
                    <a:gd name="T29" fmla="*/ 0 h 87"/>
                    <a:gd name="T30" fmla="*/ 198 w 210"/>
                    <a:gd name="T31" fmla="*/ 0 h 87"/>
                    <a:gd name="T32" fmla="*/ 191 w 210"/>
                    <a:gd name="T33" fmla="*/ 4 h 87"/>
                    <a:gd name="T34" fmla="*/ 191 w 210"/>
                    <a:gd name="T35" fmla="*/ 4 h 87"/>
                    <a:gd name="T36" fmla="*/ 172 w 210"/>
                    <a:gd name="T37" fmla="*/ 11 h 87"/>
                    <a:gd name="T38" fmla="*/ 11 w 210"/>
                    <a:gd name="T39" fmla="*/ 81 h 87"/>
                    <a:gd name="T40" fmla="*/ 11 w 210"/>
                    <a:gd name="T41" fmla="*/ 81 h 87"/>
                    <a:gd name="T42" fmla="*/ 0 w 210"/>
                    <a:gd name="T43" fmla="*/ 86 h 87"/>
                    <a:gd name="T44" fmla="*/ 0 w 210"/>
                    <a:gd name="T45" fmla="*/ 86 h 87"/>
                    <a:gd name="T46" fmla="*/ 0 w 210"/>
                    <a:gd name="T47" fmla="*/ 86 h 87"/>
                    <a:gd name="T48" fmla="*/ 0 w 210"/>
                    <a:gd name="T49" fmla="*/ 86 h 87"/>
                    <a:gd name="T50" fmla="*/ 0 w 210"/>
                    <a:gd name="T51" fmla="*/ 88 h 87"/>
                    <a:gd name="T52" fmla="*/ 0 w 210"/>
                    <a:gd name="T53" fmla="*/ 88 h 8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10" h="87">
                      <a:moveTo>
                        <a:pt x="0" y="87"/>
                      </a:moveTo>
                      <a:lnTo>
                        <a:pt x="0" y="87"/>
                      </a:lnTo>
                      <a:lnTo>
                        <a:pt x="13" y="82"/>
                      </a:lnTo>
                      <a:lnTo>
                        <a:pt x="182" y="13"/>
                      </a:lnTo>
                      <a:lnTo>
                        <a:pt x="193" y="9"/>
                      </a:lnTo>
                      <a:lnTo>
                        <a:pt x="200" y="7"/>
                      </a:lnTo>
                      <a:lnTo>
                        <a:pt x="204" y="6"/>
                      </a:lnTo>
                      <a:lnTo>
                        <a:pt x="210" y="4"/>
                      </a:lnTo>
                      <a:lnTo>
                        <a:pt x="210" y="2"/>
                      </a:lnTo>
                      <a:lnTo>
                        <a:pt x="210" y="0"/>
                      </a:lnTo>
                      <a:lnTo>
                        <a:pt x="206" y="0"/>
                      </a:lnTo>
                      <a:lnTo>
                        <a:pt x="197" y="0"/>
                      </a:lnTo>
                      <a:lnTo>
                        <a:pt x="190" y="4"/>
                      </a:lnTo>
                      <a:lnTo>
                        <a:pt x="171" y="11"/>
                      </a:lnTo>
                      <a:lnTo>
                        <a:pt x="11" y="80"/>
                      </a:lnTo>
                      <a:lnTo>
                        <a:pt x="0" y="8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8" name="Freeform 128">
                  <a:extLst>
                    <a:ext uri="{FF2B5EF4-FFF2-40B4-BE49-F238E27FC236}">
                      <a16:creationId xmlns:a16="http://schemas.microsoft.com/office/drawing/2014/main" xmlns="" id="{96EA641B-33BB-4007-98B1-99674CC767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87"/>
                  <a:ext cx="747" cy="856"/>
                </a:xfrm>
                <a:custGeom>
                  <a:avLst/>
                  <a:gdLst>
                    <a:gd name="T0" fmla="*/ 744 w 747"/>
                    <a:gd name="T1" fmla="*/ 459 h 856"/>
                    <a:gd name="T2" fmla="*/ 721 w 747"/>
                    <a:gd name="T3" fmla="*/ 434 h 856"/>
                    <a:gd name="T4" fmla="*/ 521 w 747"/>
                    <a:gd name="T5" fmla="*/ 413 h 856"/>
                    <a:gd name="T6" fmla="*/ 249 w 747"/>
                    <a:gd name="T7" fmla="*/ 509 h 856"/>
                    <a:gd name="T8" fmla="*/ 238 w 747"/>
                    <a:gd name="T9" fmla="*/ 513 h 856"/>
                    <a:gd name="T10" fmla="*/ 243 w 747"/>
                    <a:gd name="T11" fmla="*/ 498 h 856"/>
                    <a:gd name="T12" fmla="*/ 248 w 747"/>
                    <a:gd name="T13" fmla="*/ 488 h 856"/>
                    <a:gd name="T14" fmla="*/ 241 w 747"/>
                    <a:gd name="T15" fmla="*/ 481 h 856"/>
                    <a:gd name="T16" fmla="*/ 240 w 747"/>
                    <a:gd name="T17" fmla="*/ 476 h 856"/>
                    <a:gd name="T18" fmla="*/ 236 w 747"/>
                    <a:gd name="T19" fmla="*/ 472 h 856"/>
                    <a:gd name="T20" fmla="*/ 230 w 747"/>
                    <a:gd name="T21" fmla="*/ 470 h 856"/>
                    <a:gd name="T22" fmla="*/ 227 w 747"/>
                    <a:gd name="T23" fmla="*/ 471 h 856"/>
                    <a:gd name="T24" fmla="*/ 215 w 747"/>
                    <a:gd name="T25" fmla="*/ 471 h 856"/>
                    <a:gd name="T26" fmla="*/ 210 w 747"/>
                    <a:gd name="T27" fmla="*/ 480 h 856"/>
                    <a:gd name="T28" fmla="*/ 199 w 747"/>
                    <a:gd name="T29" fmla="*/ 475 h 856"/>
                    <a:gd name="T30" fmla="*/ 187 w 747"/>
                    <a:gd name="T31" fmla="*/ 187 h 856"/>
                    <a:gd name="T32" fmla="*/ 97 w 747"/>
                    <a:gd name="T33" fmla="*/ 13 h 856"/>
                    <a:gd name="T34" fmla="*/ 51 w 747"/>
                    <a:gd name="T35" fmla="*/ 0 h 856"/>
                    <a:gd name="T36" fmla="*/ 42 w 747"/>
                    <a:gd name="T37" fmla="*/ 6 h 856"/>
                    <a:gd name="T38" fmla="*/ 0 w 747"/>
                    <a:gd name="T39" fmla="*/ 398 h 856"/>
                    <a:gd name="T40" fmla="*/ 0 w 747"/>
                    <a:gd name="T41" fmla="*/ 424 h 856"/>
                    <a:gd name="T42" fmla="*/ 13 w 747"/>
                    <a:gd name="T43" fmla="*/ 674 h 856"/>
                    <a:gd name="T44" fmla="*/ 70 w 747"/>
                    <a:gd name="T45" fmla="*/ 636 h 856"/>
                    <a:gd name="T46" fmla="*/ 136 w 747"/>
                    <a:gd name="T47" fmla="*/ 585 h 856"/>
                    <a:gd name="T48" fmla="*/ 91 w 747"/>
                    <a:gd name="T49" fmla="*/ 641 h 856"/>
                    <a:gd name="T50" fmla="*/ 71 w 747"/>
                    <a:gd name="T51" fmla="*/ 677 h 856"/>
                    <a:gd name="T52" fmla="*/ 42 w 747"/>
                    <a:gd name="T53" fmla="*/ 730 h 856"/>
                    <a:gd name="T54" fmla="*/ 68 w 747"/>
                    <a:gd name="T55" fmla="*/ 748 h 856"/>
                    <a:gd name="T56" fmla="*/ 105 w 747"/>
                    <a:gd name="T57" fmla="*/ 702 h 856"/>
                    <a:gd name="T58" fmla="*/ 133 w 747"/>
                    <a:gd name="T59" fmla="*/ 670 h 856"/>
                    <a:gd name="T60" fmla="*/ 167 w 747"/>
                    <a:gd name="T61" fmla="*/ 607 h 856"/>
                    <a:gd name="T62" fmla="*/ 178 w 747"/>
                    <a:gd name="T63" fmla="*/ 590 h 856"/>
                    <a:gd name="T64" fmla="*/ 146 w 747"/>
                    <a:gd name="T65" fmla="*/ 688 h 856"/>
                    <a:gd name="T66" fmla="*/ 134 w 747"/>
                    <a:gd name="T67" fmla="*/ 759 h 856"/>
                    <a:gd name="T68" fmla="*/ 139 w 747"/>
                    <a:gd name="T69" fmla="*/ 818 h 856"/>
                    <a:gd name="T70" fmla="*/ 149 w 747"/>
                    <a:gd name="T71" fmla="*/ 833 h 856"/>
                    <a:gd name="T72" fmla="*/ 157 w 747"/>
                    <a:gd name="T73" fmla="*/ 842 h 856"/>
                    <a:gd name="T74" fmla="*/ 170 w 747"/>
                    <a:gd name="T75" fmla="*/ 855 h 856"/>
                    <a:gd name="T76" fmla="*/ 204 w 747"/>
                    <a:gd name="T77" fmla="*/ 854 h 856"/>
                    <a:gd name="T78" fmla="*/ 235 w 747"/>
                    <a:gd name="T79" fmla="*/ 855 h 856"/>
                    <a:gd name="T80" fmla="*/ 250 w 747"/>
                    <a:gd name="T81" fmla="*/ 853 h 856"/>
                    <a:gd name="T82" fmla="*/ 260 w 747"/>
                    <a:gd name="T83" fmla="*/ 856 h 856"/>
                    <a:gd name="T84" fmla="*/ 273 w 747"/>
                    <a:gd name="T85" fmla="*/ 856 h 856"/>
                    <a:gd name="T86" fmla="*/ 288 w 747"/>
                    <a:gd name="T87" fmla="*/ 849 h 856"/>
                    <a:gd name="T88" fmla="*/ 302 w 747"/>
                    <a:gd name="T89" fmla="*/ 849 h 856"/>
                    <a:gd name="T90" fmla="*/ 320 w 747"/>
                    <a:gd name="T91" fmla="*/ 845 h 856"/>
                    <a:gd name="T92" fmla="*/ 365 w 747"/>
                    <a:gd name="T93" fmla="*/ 808 h 856"/>
                    <a:gd name="T94" fmla="*/ 376 w 747"/>
                    <a:gd name="T95" fmla="*/ 795 h 856"/>
                    <a:gd name="T96" fmla="*/ 385 w 747"/>
                    <a:gd name="T97" fmla="*/ 724 h 856"/>
                    <a:gd name="T98" fmla="*/ 371 w 747"/>
                    <a:gd name="T99" fmla="*/ 678 h 856"/>
                    <a:gd name="T100" fmla="*/ 437 w 747"/>
                    <a:gd name="T101" fmla="*/ 691 h 856"/>
                    <a:gd name="T102" fmla="*/ 530 w 747"/>
                    <a:gd name="T103" fmla="*/ 688 h 856"/>
                    <a:gd name="T104" fmla="*/ 640 w 747"/>
                    <a:gd name="T105" fmla="*/ 593 h 856"/>
                    <a:gd name="T106" fmla="*/ 743 w 747"/>
                    <a:gd name="T107" fmla="*/ 481 h 856"/>
                    <a:gd name="T108" fmla="*/ 231 w 747"/>
                    <a:gd name="T109" fmla="*/ 476 h 856"/>
                    <a:gd name="T110" fmla="*/ 231 w 747"/>
                    <a:gd name="T111" fmla="*/ 476 h 856"/>
                    <a:gd name="T112" fmla="*/ 231 w 747"/>
                    <a:gd name="T113" fmla="*/ 476 h 85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747" h="856">
                      <a:moveTo>
                        <a:pt x="747" y="464"/>
                      </a:moveTo>
                      <a:lnTo>
                        <a:pt x="747" y="464"/>
                      </a:lnTo>
                      <a:lnTo>
                        <a:pt x="744" y="459"/>
                      </a:lnTo>
                      <a:lnTo>
                        <a:pt x="740" y="452"/>
                      </a:lnTo>
                      <a:lnTo>
                        <a:pt x="737" y="447"/>
                      </a:lnTo>
                      <a:lnTo>
                        <a:pt x="728" y="439"/>
                      </a:lnTo>
                      <a:lnTo>
                        <a:pt x="721" y="434"/>
                      </a:lnTo>
                      <a:lnTo>
                        <a:pt x="717" y="431"/>
                      </a:lnTo>
                      <a:lnTo>
                        <a:pt x="665" y="414"/>
                      </a:lnTo>
                      <a:lnTo>
                        <a:pt x="598" y="407"/>
                      </a:lnTo>
                      <a:lnTo>
                        <a:pt x="521" y="413"/>
                      </a:lnTo>
                      <a:lnTo>
                        <a:pt x="454" y="428"/>
                      </a:lnTo>
                      <a:lnTo>
                        <a:pt x="355" y="459"/>
                      </a:lnTo>
                      <a:lnTo>
                        <a:pt x="290" y="488"/>
                      </a:lnTo>
                      <a:lnTo>
                        <a:pt x="249" y="509"/>
                      </a:lnTo>
                      <a:lnTo>
                        <a:pt x="235" y="517"/>
                      </a:lnTo>
                      <a:lnTo>
                        <a:pt x="238" y="513"/>
                      </a:lnTo>
                      <a:lnTo>
                        <a:pt x="239" y="508"/>
                      </a:lnTo>
                      <a:lnTo>
                        <a:pt x="239" y="499"/>
                      </a:lnTo>
                      <a:lnTo>
                        <a:pt x="243" y="498"/>
                      </a:lnTo>
                      <a:lnTo>
                        <a:pt x="245" y="496"/>
                      </a:lnTo>
                      <a:lnTo>
                        <a:pt x="248" y="492"/>
                      </a:lnTo>
                      <a:lnTo>
                        <a:pt x="248" y="488"/>
                      </a:lnTo>
                      <a:lnTo>
                        <a:pt x="245" y="485"/>
                      </a:lnTo>
                      <a:lnTo>
                        <a:pt x="243" y="481"/>
                      </a:lnTo>
                      <a:lnTo>
                        <a:pt x="241" y="481"/>
                      </a:lnTo>
                      <a:lnTo>
                        <a:pt x="244" y="480"/>
                      </a:lnTo>
                      <a:lnTo>
                        <a:pt x="241" y="478"/>
                      </a:lnTo>
                      <a:lnTo>
                        <a:pt x="240" y="477"/>
                      </a:lnTo>
                      <a:lnTo>
                        <a:pt x="240" y="476"/>
                      </a:lnTo>
                      <a:lnTo>
                        <a:pt x="239" y="472"/>
                      </a:lnTo>
                      <a:lnTo>
                        <a:pt x="238" y="473"/>
                      </a:lnTo>
                      <a:lnTo>
                        <a:pt x="238" y="472"/>
                      </a:lnTo>
                      <a:lnTo>
                        <a:pt x="236" y="472"/>
                      </a:lnTo>
                      <a:lnTo>
                        <a:pt x="234" y="470"/>
                      </a:lnTo>
                      <a:lnTo>
                        <a:pt x="233" y="472"/>
                      </a:lnTo>
                      <a:lnTo>
                        <a:pt x="231" y="471"/>
                      </a:lnTo>
                      <a:lnTo>
                        <a:pt x="230" y="470"/>
                      </a:lnTo>
                      <a:lnTo>
                        <a:pt x="229" y="473"/>
                      </a:lnTo>
                      <a:lnTo>
                        <a:pt x="227" y="471"/>
                      </a:lnTo>
                      <a:lnTo>
                        <a:pt x="223" y="468"/>
                      </a:lnTo>
                      <a:lnTo>
                        <a:pt x="219" y="468"/>
                      </a:lnTo>
                      <a:lnTo>
                        <a:pt x="215" y="471"/>
                      </a:lnTo>
                      <a:lnTo>
                        <a:pt x="213" y="473"/>
                      </a:lnTo>
                      <a:lnTo>
                        <a:pt x="210" y="476"/>
                      </a:lnTo>
                      <a:lnTo>
                        <a:pt x="210" y="480"/>
                      </a:lnTo>
                      <a:lnTo>
                        <a:pt x="203" y="482"/>
                      </a:lnTo>
                      <a:lnTo>
                        <a:pt x="198" y="486"/>
                      </a:lnTo>
                      <a:lnTo>
                        <a:pt x="199" y="475"/>
                      </a:lnTo>
                      <a:lnTo>
                        <a:pt x="203" y="429"/>
                      </a:lnTo>
                      <a:lnTo>
                        <a:pt x="206" y="359"/>
                      </a:lnTo>
                      <a:lnTo>
                        <a:pt x="198" y="255"/>
                      </a:lnTo>
                      <a:lnTo>
                        <a:pt x="187" y="187"/>
                      </a:lnTo>
                      <a:lnTo>
                        <a:pt x="165" y="111"/>
                      </a:lnTo>
                      <a:lnTo>
                        <a:pt x="133" y="53"/>
                      </a:lnTo>
                      <a:lnTo>
                        <a:pt x="97" y="13"/>
                      </a:lnTo>
                      <a:lnTo>
                        <a:pt x="89" y="6"/>
                      </a:lnTo>
                      <a:lnTo>
                        <a:pt x="80" y="2"/>
                      </a:lnTo>
                      <a:lnTo>
                        <a:pt x="68" y="0"/>
                      </a:lnTo>
                      <a:lnTo>
                        <a:pt x="51" y="0"/>
                      </a:lnTo>
                      <a:lnTo>
                        <a:pt x="46" y="2"/>
                      </a:lnTo>
                      <a:lnTo>
                        <a:pt x="44" y="6"/>
                      </a:lnTo>
                      <a:lnTo>
                        <a:pt x="42" y="6"/>
                      </a:lnTo>
                      <a:lnTo>
                        <a:pt x="32" y="20"/>
                      </a:lnTo>
                      <a:lnTo>
                        <a:pt x="13" y="58"/>
                      </a:lnTo>
                      <a:lnTo>
                        <a:pt x="0" y="94"/>
                      </a:lnTo>
                      <a:lnTo>
                        <a:pt x="0" y="398"/>
                      </a:lnTo>
                      <a:lnTo>
                        <a:pt x="42" y="436"/>
                      </a:lnTo>
                      <a:lnTo>
                        <a:pt x="20" y="429"/>
                      </a:lnTo>
                      <a:lnTo>
                        <a:pt x="0" y="424"/>
                      </a:lnTo>
                      <a:lnTo>
                        <a:pt x="0" y="681"/>
                      </a:lnTo>
                      <a:lnTo>
                        <a:pt x="13" y="674"/>
                      </a:lnTo>
                      <a:lnTo>
                        <a:pt x="32" y="664"/>
                      </a:lnTo>
                      <a:lnTo>
                        <a:pt x="47" y="651"/>
                      </a:lnTo>
                      <a:lnTo>
                        <a:pt x="70" y="636"/>
                      </a:lnTo>
                      <a:lnTo>
                        <a:pt x="98" y="612"/>
                      </a:lnTo>
                      <a:lnTo>
                        <a:pt x="123" y="591"/>
                      </a:lnTo>
                      <a:lnTo>
                        <a:pt x="146" y="572"/>
                      </a:lnTo>
                      <a:lnTo>
                        <a:pt x="136" y="585"/>
                      </a:lnTo>
                      <a:lnTo>
                        <a:pt x="118" y="608"/>
                      </a:lnTo>
                      <a:lnTo>
                        <a:pt x="113" y="617"/>
                      </a:lnTo>
                      <a:lnTo>
                        <a:pt x="102" y="624"/>
                      </a:lnTo>
                      <a:lnTo>
                        <a:pt x="91" y="641"/>
                      </a:lnTo>
                      <a:lnTo>
                        <a:pt x="87" y="646"/>
                      </a:lnTo>
                      <a:lnTo>
                        <a:pt x="71" y="670"/>
                      </a:lnTo>
                      <a:lnTo>
                        <a:pt x="73" y="674"/>
                      </a:lnTo>
                      <a:lnTo>
                        <a:pt x="71" y="677"/>
                      </a:lnTo>
                      <a:lnTo>
                        <a:pt x="65" y="678"/>
                      </a:lnTo>
                      <a:lnTo>
                        <a:pt x="59" y="691"/>
                      </a:lnTo>
                      <a:lnTo>
                        <a:pt x="45" y="709"/>
                      </a:lnTo>
                      <a:lnTo>
                        <a:pt x="42" y="730"/>
                      </a:lnTo>
                      <a:lnTo>
                        <a:pt x="47" y="748"/>
                      </a:lnTo>
                      <a:lnTo>
                        <a:pt x="56" y="738"/>
                      </a:lnTo>
                      <a:lnTo>
                        <a:pt x="50" y="749"/>
                      </a:lnTo>
                      <a:lnTo>
                        <a:pt x="68" y="748"/>
                      </a:lnTo>
                      <a:lnTo>
                        <a:pt x="86" y="737"/>
                      </a:lnTo>
                      <a:lnTo>
                        <a:pt x="98" y="718"/>
                      </a:lnTo>
                      <a:lnTo>
                        <a:pt x="107" y="707"/>
                      </a:lnTo>
                      <a:lnTo>
                        <a:pt x="105" y="702"/>
                      </a:lnTo>
                      <a:lnTo>
                        <a:pt x="108" y="698"/>
                      </a:lnTo>
                      <a:lnTo>
                        <a:pt x="113" y="698"/>
                      </a:lnTo>
                      <a:lnTo>
                        <a:pt x="129" y="675"/>
                      </a:lnTo>
                      <a:lnTo>
                        <a:pt x="133" y="670"/>
                      </a:lnTo>
                      <a:lnTo>
                        <a:pt x="144" y="653"/>
                      </a:lnTo>
                      <a:lnTo>
                        <a:pt x="147" y="640"/>
                      </a:lnTo>
                      <a:lnTo>
                        <a:pt x="154" y="633"/>
                      </a:lnTo>
                      <a:lnTo>
                        <a:pt x="167" y="607"/>
                      </a:lnTo>
                      <a:lnTo>
                        <a:pt x="176" y="592"/>
                      </a:lnTo>
                      <a:lnTo>
                        <a:pt x="178" y="590"/>
                      </a:lnTo>
                      <a:lnTo>
                        <a:pt x="171" y="617"/>
                      </a:lnTo>
                      <a:lnTo>
                        <a:pt x="160" y="650"/>
                      </a:lnTo>
                      <a:lnTo>
                        <a:pt x="146" y="688"/>
                      </a:lnTo>
                      <a:lnTo>
                        <a:pt x="141" y="714"/>
                      </a:lnTo>
                      <a:lnTo>
                        <a:pt x="136" y="738"/>
                      </a:lnTo>
                      <a:lnTo>
                        <a:pt x="134" y="759"/>
                      </a:lnTo>
                      <a:lnTo>
                        <a:pt x="133" y="775"/>
                      </a:lnTo>
                      <a:lnTo>
                        <a:pt x="133" y="786"/>
                      </a:lnTo>
                      <a:lnTo>
                        <a:pt x="134" y="796"/>
                      </a:lnTo>
                      <a:lnTo>
                        <a:pt x="139" y="818"/>
                      </a:lnTo>
                      <a:lnTo>
                        <a:pt x="143" y="828"/>
                      </a:lnTo>
                      <a:lnTo>
                        <a:pt x="147" y="833"/>
                      </a:lnTo>
                      <a:lnTo>
                        <a:pt x="149" y="833"/>
                      </a:lnTo>
                      <a:lnTo>
                        <a:pt x="151" y="834"/>
                      </a:lnTo>
                      <a:lnTo>
                        <a:pt x="155" y="837"/>
                      </a:lnTo>
                      <a:lnTo>
                        <a:pt x="157" y="842"/>
                      </a:lnTo>
                      <a:lnTo>
                        <a:pt x="159" y="844"/>
                      </a:lnTo>
                      <a:lnTo>
                        <a:pt x="160" y="848"/>
                      </a:lnTo>
                      <a:lnTo>
                        <a:pt x="165" y="851"/>
                      </a:lnTo>
                      <a:lnTo>
                        <a:pt x="170" y="855"/>
                      </a:lnTo>
                      <a:lnTo>
                        <a:pt x="185" y="854"/>
                      </a:lnTo>
                      <a:lnTo>
                        <a:pt x="197" y="853"/>
                      </a:lnTo>
                      <a:lnTo>
                        <a:pt x="204" y="854"/>
                      </a:lnTo>
                      <a:lnTo>
                        <a:pt x="217" y="856"/>
                      </a:lnTo>
                      <a:lnTo>
                        <a:pt x="231" y="856"/>
                      </a:lnTo>
                      <a:lnTo>
                        <a:pt x="235" y="855"/>
                      </a:lnTo>
                      <a:lnTo>
                        <a:pt x="243" y="853"/>
                      </a:lnTo>
                      <a:lnTo>
                        <a:pt x="248" y="853"/>
                      </a:lnTo>
                      <a:lnTo>
                        <a:pt x="250" y="853"/>
                      </a:lnTo>
                      <a:lnTo>
                        <a:pt x="252" y="854"/>
                      </a:lnTo>
                      <a:lnTo>
                        <a:pt x="256" y="855"/>
                      </a:lnTo>
                      <a:lnTo>
                        <a:pt x="260" y="856"/>
                      </a:lnTo>
                      <a:lnTo>
                        <a:pt x="271" y="856"/>
                      </a:lnTo>
                      <a:lnTo>
                        <a:pt x="273" y="856"/>
                      </a:lnTo>
                      <a:lnTo>
                        <a:pt x="282" y="853"/>
                      </a:lnTo>
                      <a:lnTo>
                        <a:pt x="287" y="850"/>
                      </a:lnTo>
                      <a:lnTo>
                        <a:pt x="288" y="849"/>
                      </a:lnTo>
                      <a:lnTo>
                        <a:pt x="290" y="848"/>
                      </a:lnTo>
                      <a:lnTo>
                        <a:pt x="294" y="848"/>
                      </a:lnTo>
                      <a:lnTo>
                        <a:pt x="302" y="849"/>
                      </a:lnTo>
                      <a:lnTo>
                        <a:pt x="307" y="849"/>
                      </a:lnTo>
                      <a:lnTo>
                        <a:pt x="311" y="849"/>
                      </a:lnTo>
                      <a:lnTo>
                        <a:pt x="317" y="848"/>
                      </a:lnTo>
                      <a:lnTo>
                        <a:pt x="320" y="845"/>
                      </a:lnTo>
                      <a:lnTo>
                        <a:pt x="322" y="844"/>
                      </a:lnTo>
                      <a:lnTo>
                        <a:pt x="338" y="830"/>
                      </a:lnTo>
                      <a:lnTo>
                        <a:pt x="355" y="822"/>
                      </a:lnTo>
                      <a:lnTo>
                        <a:pt x="365" y="808"/>
                      </a:lnTo>
                      <a:lnTo>
                        <a:pt x="370" y="803"/>
                      </a:lnTo>
                      <a:lnTo>
                        <a:pt x="374" y="800"/>
                      </a:lnTo>
                      <a:lnTo>
                        <a:pt x="376" y="795"/>
                      </a:lnTo>
                      <a:lnTo>
                        <a:pt x="381" y="781"/>
                      </a:lnTo>
                      <a:lnTo>
                        <a:pt x="383" y="771"/>
                      </a:lnTo>
                      <a:lnTo>
                        <a:pt x="385" y="724"/>
                      </a:lnTo>
                      <a:lnTo>
                        <a:pt x="375" y="686"/>
                      </a:lnTo>
                      <a:lnTo>
                        <a:pt x="371" y="678"/>
                      </a:lnTo>
                      <a:lnTo>
                        <a:pt x="362" y="667"/>
                      </a:lnTo>
                      <a:lnTo>
                        <a:pt x="343" y="640"/>
                      </a:lnTo>
                      <a:lnTo>
                        <a:pt x="414" y="680"/>
                      </a:lnTo>
                      <a:lnTo>
                        <a:pt x="437" y="691"/>
                      </a:lnTo>
                      <a:lnTo>
                        <a:pt x="459" y="702"/>
                      </a:lnTo>
                      <a:lnTo>
                        <a:pt x="479" y="704"/>
                      </a:lnTo>
                      <a:lnTo>
                        <a:pt x="503" y="701"/>
                      </a:lnTo>
                      <a:lnTo>
                        <a:pt x="530" y="688"/>
                      </a:lnTo>
                      <a:lnTo>
                        <a:pt x="558" y="670"/>
                      </a:lnTo>
                      <a:lnTo>
                        <a:pt x="574" y="657"/>
                      </a:lnTo>
                      <a:lnTo>
                        <a:pt x="613" y="618"/>
                      </a:lnTo>
                      <a:lnTo>
                        <a:pt x="640" y="593"/>
                      </a:lnTo>
                      <a:lnTo>
                        <a:pt x="705" y="530"/>
                      </a:lnTo>
                      <a:lnTo>
                        <a:pt x="733" y="496"/>
                      </a:lnTo>
                      <a:lnTo>
                        <a:pt x="743" y="481"/>
                      </a:lnTo>
                      <a:lnTo>
                        <a:pt x="744" y="480"/>
                      </a:lnTo>
                      <a:lnTo>
                        <a:pt x="747" y="476"/>
                      </a:lnTo>
                      <a:lnTo>
                        <a:pt x="747" y="464"/>
                      </a:lnTo>
                      <a:close/>
                      <a:moveTo>
                        <a:pt x="231" y="476"/>
                      </a:moveTo>
                      <a:lnTo>
                        <a:pt x="231" y="47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2065" name="Group 132">
                <a:extLst>
                  <a:ext uri="{FF2B5EF4-FFF2-40B4-BE49-F238E27FC236}">
                    <a16:creationId xmlns:a16="http://schemas.microsoft.com/office/drawing/2014/main" xmlns="" id="{8154424D-CF40-1CA6-F593-740CCEF3E11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1" y="0"/>
                <a:ext cx="798" cy="619"/>
                <a:chOff x="4631" y="0"/>
                <a:chExt cx="798" cy="619"/>
              </a:xfrm>
            </p:grpSpPr>
            <p:sp>
              <p:nvSpPr>
                <p:cNvPr id="2071" name="Freeform 133">
                  <a:extLst>
                    <a:ext uri="{FF2B5EF4-FFF2-40B4-BE49-F238E27FC236}">
                      <a16:creationId xmlns:a16="http://schemas.microsoft.com/office/drawing/2014/main" xmlns="" id="{80DCF3B3-46DF-AED1-E3CE-7FADA7FD947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1" y="0"/>
                  <a:ext cx="117" cy="114"/>
                </a:xfrm>
                <a:custGeom>
                  <a:avLst/>
                  <a:gdLst>
                    <a:gd name="T0" fmla="*/ 117 w 116"/>
                    <a:gd name="T1" fmla="*/ 114 h 114"/>
                    <a:gd name="T2" fmla="*/ 117 w 116"/>
                    <a:gd name="T3" fmla="*/ 114 h 114"/>
                    <a:gd name="T4" fmla="*/ 117 w 116"/>
                    <a:gd name="T5" fmla="*/ 114 h 114"/>
                    <a:gd name="T6" fmla="*/ 117 w 116"/>
                    <a:gd name="T7" fmla="*/ 114 h 114"/>
                    <a:gd name="T8" fmla="*/ 107 w 116"/>
                    <a:gd name="T9" fmla="*/ 103 h 114"/>
                    <a:gd name="T10" fmla="*/ 25 w 116"/>
                    <a:gd name="T11" fmla="*/ 16 h 114"/>
                    <a:gd name="T12" fmla="*/ 25 w 116"/>
                    <a:gd name="T13" fmla="*/ 16 h 114"/>
                    <a:gd name="T14" fmla="*/ 13 w 116"/>
                    <a:gd name="T15" fmla="*/ 2 h 114"/>
                    <a:gd name="T16" fmla="*/ 13 w 116"/>
                    <a:gd name="T17" fmla="*/ 2 h 114"/>
                    <a:gd name="T18" fmla="*/ 9 w 116"/>
                    <a:gd name="T19" fmla="*/ 0 h 114"/>
                    <a:gd name="T20" fmla="*/ 6 w 116"/>
                    <a:gd name="T21" fmla="*/ 0 h 114"/>
                    <a:gd name="T22" fmla="*/ 6 w 116"/>
                    <a:gd name="T23" fmla="*/ 0 h 114"/>
                    <a:gd name="T24" fmla="*/ 0 w 116"/>
                    <a:gd name="T25" fmla="*/ 0 h 114"/>
                    <a:gd name="T26" fmla="*/ 0 w 116"/>
                    <a:gd name="T27" fmla="*/ 0 h 114"/>
                    <a:gd name="T28" fmla="*/ 4 w 116"/>
                    <a:gd name="T29" fmla="*/ 2 h 114"/>
                    <a:gd name="T30" fmla="*/ 4 w 116"/>
                    <a:gd name="T31" fmla="*/ 2 h 114"/>
                    <a:gd name="T32" fmla="*/ 16 w 116"/>
                    <a:gd name="T33" fmla="*/ 13 h 114"/>
                    <a:gd name="T34" fmla="*/ 105 w 116"/>
                    <a:gd name="T35" fmla="*/ 106 h 114"/>
                    <a:gd name="T36" fmla="*/ 105 w 116"/>
                    <a:gd name="T37" fmla="*/ 106 h 114"/>
                    <a:gd name="T38" fmla="*/ 117 w 116"/>
                    <a:gd name="T39" fmla="*/ 114 h 114"/>
                    <a:gd name="T40" fmla="*/ 117 w 116"/>
                    <a:gd name="T41" fmla="*/ 114 h 114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16" h="114">
                      <a:moveTo>
                        <a:pt x="116" y="114"/>
                      </a:moveTo>
                      <a:lnTo>
                        <a:pt x="116" y="114"/>
                      </a:lnTo>
                      <a:lnTo>
                        <a:pt x="106" y="103"/>
                      </a:lnTo>
                      <a:lnTo>
                        <a:pt x="25" y="16"/>
                      </a:lnTo>
                      <a:lnTo>
                        <a:pt x="13" y="2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6" y="13"/>
                      </a:lnTo>
                      <a:lnTo>
                        <a:pt x="104" y="106"/>
                      </a:lnTo>
                      <a:lnTo>
                        <a:pt x="116" y="114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2" name="Freeform 134">
                  <a:extLst>
                    <a:ext uri="{FF2B5EF4-FFF2-40B4-BE49-F238E27FC236}">
                      <a16:creationId xmlns:a16="http://schemas.microsoft.com/office/drawing/2014/main" xmlns="" id="{A2D8552B-5563-F837-ED0D-0E3EA58B424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9" y="11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3" name="Freeform 135">
                  <a:extLst>
                    <a:ext uri="{FF2B5EF4-FFF2-40B4-BE49-F238E27FC236}">
                      <a16:creationId xmlns:a16="http://schemas.microsoft.com/office/drawing/2014/main" xmlns="" id="{8565F06F-94D6-3EAD-8BC3-0BB51D5193A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4" y="0"/>
                  <a:ext cx="54" cy="112"/>
                </a:xfrm>
                <a:custGeom>
                  <a:avLst/>
                  <a:gdLst>
                    <a:gd name="T0" fmla="*/ 0 w 53"/>
                    <a:gd name="T1" fmla="*/ 112 h 112"/>
                    <a:gd name="T2" fmla="*/ 0 w 53"/>
                    <a:gd name="T3" fmla="*/ 112 h 112"/>
                    <a:gd name="T4" fmla="*/ 6 w 53"/>
                    <a:gd name="T5" fmla="*/ 101 h 112"/>
                    <a:gd name="T6" fmla="*/ 50 w 53"/>
                    <a:gd name="T7" fmla="*/ 9 h 112"/>
                    <a:gd name="T8" fmla="*/ 50 w 53"/>
                    <a:gd name="T9" fmla="*/ 9 h 112"/>
                    <a:gd name="T10" fmla="*/ 54 w 53"/>
                    <a:gd name="T11" fmla="*/ 2 h 112"/>
                    <a:gd name="T12" fmla="*/ 54 w 53"/>
                    <a:gd name="T13" fmla="*/ 0 h 112"/>
                    <a:gd name="T14" fmla="*/ 54 w 53"/>
                    <a:gd name="T15" fmla="*/ 0 h 112"/>
                    <a:gd name="T16" fmla="*/ 54 w 53"/>
                    <a:gd name="T17" fmla="*/ 0 h 112"/>
                    <a:gd name="T18" fmla="*/ 50 w 53"/>
                    <a:gd name="T19" fmla="*/ 2 h 112"/>
                    <a:gd name="T20" fmla="*/ 45 w 53"/>
                    <a:gd name="T21" fmla="*/ 9 h 112"/>
                    <a:gd name="T22" fmla="*/ 4 w 53"/>
                    <a:gd name="T23" fmla="*/ 99 h 112"/>
                    <a:gd name="T24" fmla="*/ 4 w 53"/>
                    <a:gd name="T25" fmla="*/ 99 h 112"/>
                    <a:gd name="T26" fmla="*/ 0 w 53"/>
                    <a:gd name="T27" fmla="*/ 112 h 112"/>
                    <a:gd name="T28" fmla="*/ 0 w 53"/>
                    <a:gd name="T29" fmla="*/ 112 h 112"/>
                    <a:gd name="T30" fmla="*/ 0 w 53"/>
                    <a:gd name="T31" fmla="*/ 112 h 112"/>
                    <a:gd name="T32" fmla="*/ 0 w 53"/>
                    <a:gd name="T33" fmla="*/ 112 h 112"/>
                    <a:gd name="T34" fmla="*/ 0 w 53"/>
                    <a:gd name="T35" fmla="*/ 112 h 112"/>
                    <a:gd name="T36" fmla="*/ 0 w 53"/>
                    <a:gd name="T37" fmla="*/ 112 h 112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3" h="112">
                      <a:moveTo>
                        <a:pt x="0" y="112"/>
                      </a:moveTo>
                      <a:lnTo>
                        <a:pt x="0" y="112"/>
                      </a:lnTo>
                      <a:lnTo>
                        <a:pt x="6" y="101"/>
                      </a:lnTo>
                      <a:lnTo>
                        <a:pt x="49" y="9"/>
                      </a:lnTo>
                      <a:lnTo>
                        <a:pt x="53" y="2"/>
                      </a:lnTo>
                      <a:lnTo>
                        <a:pt x="53" y="0"/>
                      </a:lnTo>
                      <a:lnTo>
                        <a:pt x="49" y="2"/>
                      </a:lnTo>
                      <a:lnTo>
                        <a:pt x="44" y="9"/>
                      </a:lnTo>
                      <a:lnTo>
                        <a:pt x="4" y="99"/>
                      </a:lnTo>
                      <a:lnTo>
                        <a:pt x="0" y="112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4" name="Freeform 136">
                  <a:extLst>
                    <a:ext uri="{FF2B5EF4-FFF2-40B4-BE49-F238E27FC236}">
                      <a16:creationId xmlns:a16="http://schemas.microsoft.com/office/drawing/2014/main" xmlns="" id="{C67D8A6D-3AAC-7CBF-8C6F-4DAFFC7DF95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1" y="0"/>
                  <a:ext cx="798" cy="619"/>
                </a:xfrm>
                <a:custGeom>
                  <a:avLst/>
                  <a:gdLst>
                    <a:gd name="T0" fmla="*/ 491 w 797"/>
                    <a:gd name="T1" fmla="*/ 114 h 619"/>
                    <a:gd name="T2" fmla="*/ 478 w 797"/>
                    <a:gd name="T3" fmla="*/ 122 h 619"/>
                    <a:gd name="T4" fmla="*/ 465 w 797"/>
                    <a:gd name="T5" fmla="*/ 113 h 619"/>
                    <a:gd name="T6" fmla="*/ 455 w 797"/>
                    <a:gd name="T7" fmla="*/ 114 h 619"/>
                    <a:gd name="T8" fmla="*/ 447 w 797"/>
                    <a:gd name="T9" fmla="*/ 119 h 619"/>
                    <a:gd name="T10" fmla="*/ 441 w 797"/>
                    <a:gd name="T11" fmla="*/ 143 h 619"/>
                    <a:gd name="T12" fmla="*/ 281 w 797"/>
                    <a:gd name="T13" fmla="*/ 0 h 619"/>
                    <a:gd name="T14" fmla="*/ 35 w 797"/>
                    <a:gd name="T15" fmla="*/ 47 h 619"/>
                    <a:gd name="T16" fmla="*/ 61 w 797"/>
                    <a:gd name="T17" fmla="*/ 70 h 619"/>
                    <a:gd name="T18" fmla="*/ 89 w 797"/>
                    <a:gd name="T19" fmla="*/ 96 h 619"/>
                    <a:gd name="T20" fmla="*/ 102 w 797"/>
                    <a:gd name="T21" fmla="*/ 125 h 619"/>
                    <a:gd name="T22" fmla="*/ 118 w 797"/>
                    <a:gd name="T23" fmla="*/ 148 h 619"/>
                    <a:gd name="T24" fmla="*/ 134 w 797"/>
                    <a:gd name="T25" fmla="*/ 174 h 619"/>
                    <a:gd name="T26" fmla="*/ 167 w 797"/>
                    <a:gd name="T27" fmla="*/ 215 h 619"/>
                    <a:gd name="T28" fmla="*/ 261 w 797"/>
                    <a:gd name="T29" fmla="*/ 223 h 619"/>
                    <a:gd name="T30" fmla="*/ 238 w 797"/>
                    <a:gd name="T31" fmla="*/ 278 h 619"/>
                    <a:gd name="T32" fmla="*/ 207 w 797"/>
                    <a:gd name="T33" fmla="*/ 389 h 619"/>
                    <a:gd name="T34" fmla="*/ 229 w 797"/>
                    <a:gd name="T35" fmla="*/ 413 h 619"/>
                    <a:gd name="T36" fmla="*/ 253 w 797"/>
                    <a:gd name="T37" fmla="*/ 442 h 619"/>
                    <a:gd name="T38" fmla="*/ 268 w 797"/>
                    <a:gd name="T39" fmla="*/ 459 h 619"/>
                    <a:gd name="T40" fmla="*/ 284 w 797"/>
                    <a:gd name="T41" fmla="*/ 481 h 619"/>
                    <a:gd name="T42" fmla="*/ 307 w 797"/>
                    <a:gd name="T43" fmla="*/ 496 h 619"/>
                    <a:gd name="T44" fmla="*/ 287 w 797"/>
                    <a:gd name="T45" fmla="*/ 551 h 619"/>
                    <a:gd name="T46" fmla="*/ 274 w 797"/>
                    <a:gd name="T47" fmla="*/ 608 h 619"/>
                    <a:gd name="T48" fmla="*/ 307 w 797"/>
                    <a:gd name="T49" fmla="*/ 611 h 619"/>
                    <a:gd name="T50" fmla="*/ 336 w 797"/>
                    <a:gd name="T51" fmla="*/ 532 h 619"/>
                    <a:gd name="T52" fmla="*/ 370 w 797"/>
                    <a:gd name="T53" fmla="*/ 533 h 619"/>
                    <a:gd name="T54" fmla="*/ 385 w 797"/>
                    <a:gd name="T55" fmla="*/ 525 h 619"/>
                    <a:gd name="T56" fmla="*/ 410 w 797"/>
                    <a:gd name="T57" fmla="*/ 525 h 619"/>
                    <a:gd name="T58" fmla="*/ 431 w 797"/>
                    <a:gd name="T59" fmla="*/ 468 h 619"/>
                    <a:gd name="T60" fmla="*/ 455 w 797"/>
                    <a:gd name="T61" fmla="*/ 265 h 619"/>
                    <a:gd name="T62" fmla="*/ 462 w 797"/>
                    <a:gd name="T63" fmla="*/ 244 h 619"/>
                    <a:gd name="T64" fmla="*/ 477 w 797"/>
                    <a:gd name="T65" fmla="*/ 343 h 619"/>
                    <a:gd name="T66" fmla="*/ 517 w 797"/>
                    <a:gd name="T67" fmla="*/ 389 h 619"/>
                    <a:gd name="T68" fmla="*/ 511 w 797"/>
                    <a:gd name="T69" fmla="*/ 301 h 619"/>
                    <a:gd name="T70" fmla="*/ 498 w 797"/>
                    <a:gd name="T71" fmla="*/ 229 h 619"/>
                    <a:gd name="T72" fmla="*/ 551 w 797"/>
                    <a:gd name="T73" fmla="*/ 364 h 619"/>
                    <a:gd name="T74" fmla="*/ 620 w 797"/>
                    <a:gd name="T75" fmla="*/ 476 h 619"/>
                    <a:gd name="T76" fmla="*/ 642 w 797"/>
                    <a:gd name="T77" fmla="*/ 485 h 619"/>
                    <a:gd name="T78" fmla="*/ 667 w 797"/>
                    <a:gd name="T79" fmla="*/ 481 h 619"/>
                    <a:gd name="T80" fmla="*/ 685 w 797"/>
                    <a:gd name="T81" fmla="*/ 475 h 619"/>
                    <a:gd name="T82" fmla="*/ 720 w 797"/>
                    <a:gd name="T83" fmla="*/ 481 h 619"/>
                    <a:gd name="T84" fmla="*/ 779 w 797"/>
                    <a:gd name="T85" fmla="*/ 538 h 619"/>
                    <a:gd name="T86" fmla="*/ 784 w 797"/>
                    <a:gd name="T87" fmla="*/ 496 h 619"/>
                    <a:gd name="T88" fmla="*/ 748 w 797"/>
                    <a:gd name="T89" fmla="*/ 463 h 619"/>
                    <a:gd name="T90" fmla="*/ 727 w 797"/>
                    <a:gd name="T91" fmla="*/ 415 h 619"/>
                    <a:gd name="T92" fmla="*/ 748 w 797"/>
                    <a:gd name="T93" fmla="*/ 402 h 619"/>
                    <a:gd name="T94" fmla="*/ 748 w 797"/>
                    <a:gd name="T95" fmla="*/ 369 h 619"/>
                    <a:gd name="T96" fmla="*/ 772 w 797"/>
                    <a:gd name="T97" fmla="*/ 350 h 619"/>
                    <a:gd name="T98" fmla="*/ 777 w 797"/>
                    <a:gd name="T99" fmla="*/ 311 h 619"/>
                    <a:gd name="T100" fmla="*/ 759 w 797"/>
                    <a:gd name="T101" fmla="*/ 254 h 619"/>
                    <a:gd name="T102" fmla="*/ 704 w 797"/>
                    <a:gd name="T103" fmla="*/ 189 h 619"/>
                    <a:gd name="T104" fmla="*/ 743 w 797"/>
                    <a:gd name="T105" fmla="*/ 140 h 619"/>
                    <a:gd name="T106" fmla="*/ 779 w 797"/>
                    <a:gd name="T107" fmla="*/ 91 h 619"/>
                    <a:gd name="T108" fmla="*/ 789 w 797"/>
                    <a:gd name="T109" fmla="*/ 59 h 619"/>
                    <a:gd name="T110" fmla="*/ 789 w 797"/>
                    <a:gd name="T111" fmla="*/ 27 h 619"/>
                    <a:gd name="T112" fmla="*/ 795 w 797"/>
                    <a:gd name="T113" fmla="*/ 11 h 619"/>
                    <a:gd name="T114" fmla="*/ 457 w 797"/>
                    <a:gd name="T115" fmla="*/ 117 h 619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97" h="619">
                      <a:moveTo>
                        <a:pt x="549" y="0"/>
                      </a:moveTo>
                      <a:lnTo>
                        <a:pt x="549" y="0"/>
                      </a:lnTo>
                      <a:lnTo>
                        <a:pt x="541" y="11"/>
                      </a:lnTo>
                      <a:lnTo>
                        <a:pt x="531" y="27"/>
                      </a:lnTo>
                      <a:lnTo>
                        <a:pt x="521" y="43"/>
                      </a:lnTo>
                      <a:lnTo>
                        <a:pt x="503" y="80"/>
                      </a:lnTo>
                      <a:lnTo>
                        <a:pt x="490" y="114"/>
                      </a:lnTo>
                      <a:lnTo>
                        <a:pt x="482" y="137"/>
                      </a:lnTo>
                      <a:lnTo>
                        <a:pt x="480" y="134"/>
                      </a:lnTo>
                      <a:lnTo>
                        <a:pt x="476" y="129"/>
                      </a:lnTo>
                      <a:lnTo>
                        <a:pt x="477" y="125"/>
                      </a:lnTo>
                      <a:lnTo>
                        <a:pt x="477" y="122"/>
                      </a:lnTo>
                      <a:lnTo>
                        <a:pt x="476" y="119"/>
                      </a:lnTo>
                      <a:lnTo>
                        <a:pt x="472" y="116"/>
                      </a:lnTo>
                      <a:lnTo>
                        <a:pt x="471" y="114"/>
                      </a:lnTo>
                      <a:lnTo>
                        <a:pt x="466" y="114"/>
                      </a:lnTo>
                      <a:lnTo>
                        <a:pt x="466" y="113"/>
                      </a:lnTo>
                      <a:lnTo>
                        <a:pt x="464" y="113"/>
                      </a:lnTo>
                      <a:lnTo>
                        <a:pt x="461" y="113"/>
                      </a:lnTo>
                      <a:lnTo>
                        <a:pt x="458" y="111"/>
                      </a:lnTo>
                      <a:lnTo>
                        <a:pt x="458" y="113"/>
                      </a:lnTo>
                      <a:lnTo>
                        <a:pt x="458" y="111"/>
                      </a:lnTo>
                      <a:lnTo>
                        <a:pt x="456" y="113"/>
                      </a:lnTo>
                      <a:lnTo>
                        <a:pt x="454" y="113"/>
                      </a:lnTo>
                      <a:lnTo>
                        <a:pt x="454" y="114"/>
                      </a:lnTo>
                      <a:lnTo>
                        <a:pt x="453" y="114"/>
                      </a:lnTo>
                      <a:lnTo>
                        <a:pt x="451" y="116"/>
                      </a:lnTo>
                      <a:lnTo>
                        <a:pt x="453" y="117"/>
                      </a:lnTo>
                      <a:lnTo>
                        <a:pt x="450" y="117"/>
                      </a:lnTo>
                      <a:lnTo>
                        <a:pt x="446" y="119"/>
                      </a:lnTo>
                      <a:lnTo>
                        <a:pt x="443" y="121"/>
                      </a:lnTo>
                      <a:lnTo>
                        <a:pt x="441" y="124"/>
                      </a:lnTo>
                      <a:lnTo>
                        <a:pt x="441" y="127"/>
                      </a:lnTo>
                      <a:lnTo>
                        <a:pt x="445" y="132"/>
                      </a:lnTo>
                      <a:lnTo>
                        <a:pt x="440" y="143"/>
                      </a:lnTo>
                      <a:lnTo>
                        <a:pt x="424" y="124"/>
                      </a:lnTo>
                      <a:lnTo>
                        <a:pt x="401" y="96"/>
                      </a:lnTo>
                      <a:lnTo>
                        <a:pt x="373" y="67"/>
                      </a:lnTo>
                      <a:lnTo>
                        <a:pt x="359" y="52"/>
                      </a:lnTo>
                      <a:lnTo>
                        <a:pt x="344" y="40"/>
                      </a:lnTo>
                      <a:lnTo>
                        <a:pt x="311" y="20"/>
                      </a:lnTo>
                      <a:lnTo>
                        <a:pt x="28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8" y="20"/>
                      </a:lnTo>
                      <a:lnTo>
                        <a:pt x="19" y="39"/>
                      </a:lnTo>
                      <a:lnTo>
                        <a:pt x="25" y="40"/>
                      </a:lnTo>
                      <a:lnTo>
                        <a:pt x="30" y="44"/>
                      </a:lnTo>
                      <a:lnTo>
                        <a:pt x="35" y="47"/>
                      </a:lnTo>
                      <a:lnTo>
                        <a:pt x="39" y="49"/>
                      </a:lnTo>
                      <a:lnTo>
                        <a:pt x="42" y="52"/>
                      </a:lnTo>
                      <a:lnTo>
                        <a:pt x="45" y="57"/>
                      </a:lnTo>
                      <a:lnTo>
                        <a:pt x="50" y="62"/>
                      </a:lnTo>
                      <a:lnTo>
                        <a:pt x="55" y="67"/>
                      </a:lnTo>
                      <a:lnTo>
                        <a:pt x="61" y="70"/>
                      </a:lnTo>
                      <a:lnTo>
                        <a:pt x="68" y="74"/>
                      </a:lnTo>
                      <a:lnTo>
                        <a:pt x="74" y="78"/>
                      </a:lnTo>
                      <a:lnTo>
                        <a:pt x="79" y="83"/>
                      </a:lnTo>
                      <a:lnTo>
                        <a:pt x="81" y="86"/>
                      </a:lnTo>
                      <a:lnTo>
                        <a:pt x="84" y="91"/>
                      </a:lnTo>
                      <a:lnTo>
                        <a:pt x="89" y="96"/>
                      </a:lnTo>
                      <a:lnTo>
                        <a:pt x="97" y="103"/>
                      </a:lnTo>
                      <a:lnTo>
                        <a:pt x="102" y="111"/>
                      </a:lnTo>
                      <a:lnTo>
                        <a:pt x="103" y="119"/>
                      </a:lnTo>
                      <a:lnTo>
                        <a:pt x="103" y="121"/>
                      </a:lnTo>
                      <a:lnTo>
                        <a:pt x="103" y="124"/>
                      </a:lnTo>
                      <a:lnTo>
                        <a:pt x="102" y="125"/>
                      </a:lnTo>
                      <a:lnTo>
                        <a:pt x="103" y="127"/>
                      </a:lnTo>
                      <a:lnTo>
                        <a:pt x="107" y="130"/>
                      </a:lnTo>
                      <a:lnTo>
                        <a:pt x="112" y="134"/>
                      </a:lnTo>
                      <a:lnTo>
                        <a:pt x="117" y="138"/>
                      </a:lnTo>
                      <a:lnTo>
                        <a:pt x="118" y="143"/>
                      </a:lnTo>
                      <a:lnTo>
                        <a:pt x="118" y="145"/>
                      </a:lnTo>
                      <a:lnTo>
                        <a:pt x="118" y="148"/>
                      </a:lnTo>
                      <a:lnTo>
                        <a:pt x="118" y="151"/>
                      </a:lnTo>
                      <a:lnTo>
                        <a:pt x="118" y="155"/>
                      </a:lnTo>
                      <a:lnTo>
                        <a:pt x="121" y="163"/>
                      </a:lnTo>
                      <a:lnTo>
                        <a:pt x="126" y="169"/>
                      </a:lnTo>
                      <a:lnTo>
                        <a:pt x="131" y="173"/>
                      </a:lnTo>
                      <a:lnTo>
                        <a:pt x="134" y="174"/>
                      </a:lnTo>
                      <a:lnTo>
                        <a:pt x="138" y="179"/>
                      </a:lnTo>
                      <a:lnTo>
                        <a:pt x="139" y="186"/>
                      </a:lnTo>
                      <a:lnTo>
                        <a:pt x="142" y="190"/>
                      </a:lnTo>
                      <a:lnTo>
                        <a:pt x="147" y="197"/>
                      </a:lnTo>
                      <a:lnTo>
                        <a:pt x="155" y="203"/>
                      </a:lnTo>
                      <a:lnTo>
                        <a:pt x="167" y="215"/>
                      </a:lnTo>
                      <a:lnTo>
                        <a:pt x="175" y="223"/>
                      </a:lnTo>
                      <a:lnTo>
                        <a:pt x="180" y="226"/>
                      </a:lnTo>
                      <a:lnTo>
                        <a:pt x="188" y="228"/>
                      </a:lnTo>
                      <a:lnTo>
                        <a:pt x="196" y="231"/>
                      </a:lnTo>
                      <a:lnTo>
                        <a:pt x="219" y="229"/>
                      </a:lnTo>
                      <a:lnTo>
                        <a:pt x="240" y="226"/>
                      </a:lnTo>
                      <a:lnTo>
                        <a:pt x="261" y="223"/>
                      </a:lnTo>
                      <a:lnTo>
                        <a:pt x="290" y="220"/>
                      </a:lnTo>
                      <a:lnTo>
                        <a:pt x="298" y="220"/>
                      </a:lnTo>
                      <a:lnTo>
                        <a:pt x="259" y="252"/>
                      </a:lnTo>
                      <a:lnTo>
                        <a:pt x="250" y="264"/>
                      </a:lnTo>
                      <a:lnTo>
                        <a:pt x="243" y="272"/>
                      </a:lnTo>
                      <a:lnTo>
                        <a:pt x="240" y="277"/>
                      </a:lnTo>
                      <a:lnTo>
                        <a:pt x="238" y="278"/>
                      </a:lnTo>
                      <a:lnTo>
                        <a:pt x="238" y="280"/>
                      </a:lnTo>
                      <a:lnTo>
                        <a:pt x="216" y="330"/>
                      </a:lnTo>
                      <a:lnTo>
                        <a:pt x="219" y="337"/>
                      </a:lnTo>
                      <a:lnTo>
                        <a:pt x="219" y="343"/>
                      </a:lnTo>
                      <a:lnTo>
                        <a:pt x="214" y="358"/>
                      </a:lnTo>
                      <a:lnTo>
                        <a:pt x="209" y="369"/>
                      </a:lnTo>
                      <a:lnTo>
                        <a:pt x="207" y="389"/>
                      </a:lnTo>
                      <a:lnTo>
                        <a:pt x="211" y="395"/>
                      </a:lnTo>
                      <a:lnTo>
                        <a:pt x="214" y="400"/>
                      </a:lnTo>
                      <a:lnTo>
                        <a:pt x="217" y="402"/>
                      </a:lnTo>
                      <a:lnTo>
                        <a:pt x="220" y="403"/>
                      </a:lnTo>
                      <a:lnTo>
                        <a:pt x="224" y="405"/>
                      </a:lnTo>
                      <a:lnTo>
                        <a:pt x="225" y="407"/>
                      </a:lnTo>
                      <a:lnTo>
                        <a:pt x="229" y="413"/>
                      </a:lnTo>
                      <a:lnTo>
                        <a:pt x="229" y="421"/>
                      </a:lnTo>
                      <a:lnTo>
                        <a:pt x="232" y="434"/>
                      </a:lnTo>
                      <a:lnTo>
                        <a:pt x="233" y="436"/>
                      </a:lnTo>
                      <a:lnTo>
                        <a:pt x="237" y="439"/>
                      </a:lnTo>
                      <a:lnTo>
                        <a:pt x="243" y="442"/>
                      </a:lnTo>
                      <a:lnTo>
                        <a:pt x="248" y="442"/>
                      </a:lnTo>
                      <a:lnTo>
                        <a:pt x="253" y="442"/>
                      </a:lnTo>
                      <a:lnTo>
                        <a:pt x="258" y="442"/>
                      </a:lnTo>
                      <a:lnTo>
                        <a:pt x="261" y="444"/>
                      </a:lnTo>
                      <a:lnTo>
                        <a:pt x="264" y="446"/>
                      </a:lnTo>
                      <a:lnTo>
                        <a:pt x="266" y="449"/>
                      </a:lnTo>
                      <a:lnTo>
                        <a:pt x="268" y="455"/>
                      </a:lnTo>
                      <a:lnTo>
                        <a:pt x="268" y="459"/>
                      </a:lnTo>
                      <a:lnTo>
                        <a:pt x="269" y="467"/>
                      </a:lnTo>
                      <a:lnTo>
                        <a:pt x="271" y="473"/>
                      </a:lnTo>
                      <a:lnTo>
                        <a:pt x="272" y="478"/>
                      </a:lnTo>
                      <a:lnTo>
                        <a:pt x="276" y="481"/>
                      </a:lnTo>
                      <a:lnTo>
                        <a:pt x="279" y="481"/>
                      </a:lnTo>
                      <a:lnTo>
                        <a:pt x="284" y="481"/>
                      </a:lnTo>
                      <a:lnTo>
                        <a:pt x="290" y="481"/>
                      </a:lnTo>
                      <a:lnTo>
                        <a:pt x="295" y="481"/>
                      </a:lnTo>
                      <a:lnTo>
                        <a:pt x="300" y="483"/>
                      </a:lnTo>
                      <a:lnTo>
                        <a:pt x="302" y="486"/>
                      </a:lnTo>
                      <a:lnTo>
                        <a:pt x="303" y="489"/>
                      </a:lnTo>
                      <a:lnTo>
                        <a:pt x="307" y="493"/>
                      </a:lnTo>
                      <a:lnTo>
                        <a:pt x="307" y="496"/>
                      </a:lnTo>
                      <a:lnTo>
                        <a:pt x="308" y="501"/>
                      </a:lnTo>
                      <a:lnTo>
                        <a:pt x="307" y="506"/>
                      </a:lnTo>
                      <a:lnTo>
                        <a:pt x="305" y="512"/>
                      </a:lnTo>
                      <a:lnTo>
                        <a:pt x="295" y="538"/>
                      </a:lnTo>
                      <a:lnTo>
                        <a:pt x="292" y="548"/>
                      </a:lnTo>
                      <a:lnTo>
                        <a:pt x="287" y="551"/>
                      </a:lnTo>
                      <a:lnTo>
                        <a:pt x="282" y="558"/>
                      </a:lnTo>
                      <a:lnTo>
                        <a:pt x="279" y="566"/>
                      </a:lnTo>
                      <a:lnTo>
                        <a:pt x="274" y="577"/>
                      </a:lnTo>
                      <a:lnTo>
                        <a:pt x="272" y="580"/>
                      </a:lnTo>
                      <a:lnTo>
                        <a:pt x="271" y="592"/>
                      </a:lnTo>
                      <a:lnTo>
                        <a:pt x="272" y="603"/>
                      </a:lnTo>
                      <a:lnTo>
                        <a:pt x="274" y="608"/>
                      </a:lnTo>
                      <a:lnTo>
                        <a:pt x="277" y="613"/>
                      </a:lnTo>
                      <a:lnTo>
                        <a:pt x="282" y="616"/>
                      </a:lnTo>
                      <a:lnTo>
                        <a:pt x="289" y="619"/>
                      </a:lnTo>
                      <a:lnTo>
                        <a:pt x="295" y="619"/>
                      </a:lnTo>
                      <a:lnTo>
                        <a:pt x="302" y="616"/>
                      </a:lnTo>
                      <a:lnTo>
                        <a:pt x="307" y="611"/>
                      </a:lnTo>
                      <a:lnTo>
                        <a:pt x="313" y="602"/>
                      </a:lnTo>
                      <a:lnTo>
                        <a:pt x="316" y="589"/>
                      </a:lnTo>
                      <a:lnTo>
                        <a:pt x="323" y="564"/>
                      </a:lnTo>
                      <a:lnTo>
                        <a:pt x="329" y="546"/>
                      </a:lnTo>
                      <a:lnTo>
                        <a:pt x="334" y="533"/>
                      </a:lnTo>
                      <a:lnTo>
                        <a:pt x="336" y="532"/>
                      </a:lnTo>
                      <a:lnTo>
                        <a:pt x="339" y="530"/>
                      </a:lnTo>
                      <a:lnTo>
                        <a:pt x="347" y="527"/>
                      </a:lnTo>
                      <a:lnTo>
                        <a:pt x="352" y="527"/>
                      </a:lnTo>
                      <a:lnTo>
                        <a:pt x="360" y="528"/>
                      </a:lnTo>
                      <a:lnTo>
                        <a:pt x="368" y="532"/>
                      </a:lnTo>
                      <a:lnTo>
                        <a:pt x="370" y="532"/>
                      </a:lnTo>
                      <a:lnTo>
                        <a:pt x="370" y="533"/>
                      </a:lnTo>
                      <a:lnTo>
                        <a:pt x="368" y="533"/>
                      </a:lnTo>
                      <a:lnTo>
                        <a:pt x="370" y="533"/>
                      </a:lnTo>
                      <a:lnTo>
                        <a:pt x="375" y="532"/>
                      </a:lnTo>
                      <a:lnTo>
                        <a:pt x="378" y="530"/>
                      </a:lnTo>
                      <a:lnTo>
                        <a:pt x="381" y="527"/>
                      </a:lnTo>
                      <a:lnTo>
                        <a:pt x="385" y="525"/>
                      </a:lnTo>
                      <a:lnTo>
                        <a:pt x="388" y="522"/>
                      </a:lnTo>
                      <a:lnTo>
                        <a:pt x="391" y="522"/>
                      </a:lnTo>
                      <a:lnTo>
                        <a:pt x="399" y="522"/>
                      </a:lnTo>
                      <a:lnTo>
                        <a:pt x="404" y="524"/>
                      </a:lnTo>
                      <a:lnTo>
                        <a:pt x="406" y="524"/>
                      </a:lnTo>
                      <a:lnTo>
                        <a:pt x="409" y="525"/>
                      </a:lnTo>
                      <a:lnTo>
                        <a:pt x="414" y="524"/>
                      </a:lnTo>
                      <a:lnTo>
                        <a:pt x="417" y="522"/>
                      </a:lnTo>
                      <a:lnTo>
                        <a:pt x="419" y="519"/>
                      </a:lnTo>
                      <a:lnTo>
                        <a:pt x="422" y="509"/>
                      </a:lnTo>
                      <a:lnTo>
                        <a:pt x="424" y="499"/>
                      </a:lnTo>
                      <a:lnTo>
                        <a:pt x="424" y="488"/>
                      </a:lnTo>
                      <a:lnTo>
                        <a:pt x="430" y="468"/>
                      </a:lnTo>
                      <a:lnTo>
                        <a:pt x="430" y="460"/>
                      </a:lnTo>
                      <a:lnTo>
                        <a:pt x="441" y="459"/>
                      </a:lnTo>
                      <a:lnTo>
                        <a:pt x="446" y="429"/>
                      </a:lnTo>
                      <a:lnTo>
                        <a:pt x="451" y="381"/>
                      </a:lnTo>
                      <a:lnTo>
                        <a:pt x="453" y="319"/>
                      </a:lnTo>
                      <a:lnTo>
                        <a:pt x="453" y="272"/>
                      </a:lnTo>
                      <a:lnTo>
                        <a:pt x="454" y="265"/>
                      </a:lnTo>
                      <a:lnTo>
                        <a:pt x="456" y="257"/>
                      </a:lnTo>
                      <a:lnTo>
                        <a:pt x="456" y="246"/>
                      </a:lnTo>
                      <a:lnTo>
                        <a:pt x="454" y="239"/>
                      </a:lnTo>
                      <a:lnTo>
                        <a:pt x="456" y="236"/>
                      </a:lnTo>
                      <a:lnTo>
                        <a:pt x="458" y="234"/>
                      </a:lnTo>
                      <a:lnTo>
                        <a:pt x="461" y="234"/>
                      </a:lnTo>
                      <a:lnTo>
                        <a:pt x="461" y="244"/>
                      </a:lnTo>
                      <a:lnTo>
                        <a:pt x="463" y="270"/>
                      </a:lnTo>
                      <a:lnTo>
                        <a:pt x="466" y="278"/>
                      </a:lnTo>
                      <a:lnTo>
                        <a:pt x="463" y="290"/>
                      </a:lnTo>
                      <a:lnTo>
                        <a:pt x="466" y="307"/>
                      </a:lnTo>
                      <a:lnTo>
                        <a:pt x="467" y="312"/>
                      </a:lnTo>
                      <a:lnTo>
                        <a:pt x="471" y="338"/>
                      </a:lnTo>
                      <a:lnTo>
                        <a:pt x="476" y="338"/>
                      </a:lnTo>
                      <a:lnTo>
                        <a:pt x="476" y="343"/>
                      </a:lnTo>
                      <a:lnTo>
                        <a:pt x="472" y="346"/>
                      </a:lnTo>
                      <a:lnTo>
                        <a:pt x="476" y="359"/>
                      </a:lnTo>
                      <a:lnTo>
                        <a:pt x="479" y="379"/>
                      </a:lnTo>
                      <a:lnTo>
                        <a:pt x="489" y="394"/>
                      </a:lnTo>
                      <a:lnTo>
                        <a:pt x="503" y="402"/>
                      </a:lnTo>
                      <a:lnTo>
                        <a:pt x="503" y="390"/>
                      </a:lnTo>
                      <a:lnTo>
                        <a:pt x="506" y="400"/>
                      </a:lnTo>
                      <a:lnTo>
                        <a:pt x="516" y="389"/>
                      </a:lnTo>
                      <a:lnTo>
                        <a:pt x="521" y="371"/>
                      </a:lnTo>
                      <a:lnTo>
                        <a:pt x="518" y="351"/>
                      </a:lnTo>
                      <a:lnTo>
                        <a:pt x="516" y="340"/>
                      </a:lnTo>
                      <a:lnTo>
                        <a:pt x="513" y="337"/>
                      </a:lnTo>
                      <a:lnTo>
                        <a:pt x="511" y="333"/>
                      </a:lnTo>
                      <a:lnTo>
                        <a:pt x="516" y="330"/>
                      </a:lnTo>
                      <a:lnTo>
                        <a:pt x="511" y="306"/>
                      </a:lnTo>
                      <a:lnTo>
                        <a:pt x="510" y="301"/>
                      </a:lnTo>
                      <a:lnTo>
                        <a:pt x="508" y="283"/>
                      </a:lnTo>
                      <a:lnTo>
                        <a:pt x="502" y="272"/>
                      </a:lnTo>
                      <a:lnTo>
                        <a:pt x="502" y="264"/>
                      </a:lnTo>
                      <a:lnTo>
                        <a:pt x="495" y="239"/>
                      </a:lnTo>
                      <a:lnTo>
                        <a:pt x="492" y="229"/>
                      </a:lnTo>
                      <a:lnTo>
                        <a:pt x="495" y="228"/>
                      </a:lnTo>
                      <a:lnTo>
                        <a:pt x="497" y="229"/>
                      </a:lnTo>
                      <a:lnTo>
                        <a:pt x="500" y="233"/>
                      </a:lnTo>
                      <a:lnTo>
                        <a:pt x="502" y="238"/>
                      </a:lnTo>
                      <a:lnTo>
                        <a:pt x="505" y="249"/>
                      </a:lnTo>
                      <a:lnTo>
                        <a:pt x="508" y="257"/>
                      </a:lnTo>
                      <a:lnTo>
                        <a:pt x="513" y="262"/>
                      </a:lnTo>
                      <a:lnTo>
                        <a:pt x="529" y="307"/>
                      </a:lnTo>
                      <a:lnTo>
                        <a:pt x="550" y="364"/>
                      </a:lnTo>
                      <a:lnTo>
                        <a:pt x="570" y="408"/>
                      </a:lnTo>
                      <a:lnTo>
                        <a:pt x="584" y="434"/>
                      </a:lnTo>
                      <a:lnTo>
                        <a:pt x="594" y="434"/>
                      </a:lnTo>
                      <a:lnTo>
                        <a:pt x="597" y="441"/>
                      </a:lnTo>
                      <a:lnTo>
                        <a:pt x="610" y="457"/>
                      </a:lnTo>
                      <a:lnTo>
                        <a:pt x="614" y="468"/>
                      </a:lnTo>
                      <a:lnTo>
                        <a:pt x="619" y="476"/>
                      </a:lnTo>
                      <a:lnTo>
                        <a:pt x="623" y="485"/>
                      </a:lnTo>
                      <a:lnTo>
                        <a:pt x="628" y="486"/>
                      </a:lnTo>
                      <a:lnTo>
                        <a:pt x="630" y="488"/>
                      </a:lnTo>
                      <a:lnTo>
                        <a:pt x="636" y="486"/>
                      </a:lnTo>
                      <a:lnTo>
                        <a:pt x="640" y="485"/>
                      </a:lnTo>
                      <a:lnTo>
                        <a:pt x="641" y="485"/>
                      </a:lnTo>
                      <a:lnTo>
                        <a:pt x="645" y="481"/>
                      </a:lnTo>
                      <a:lnTo>
                        <a:pt x="653" y="478"/>
                      </a:lnTo>
                      <a:lnTo>
                        <a:pt x="656" y="478"/>
                      </a:lnTo>
                      <a:lnTo>
                        <a:pt x="659" y="478"/>
                      </a:lnTo>
                      <a:lnTo>
                        <a:pt x="662" y="480"/>
                      </a:lnTo>
                      <a:lnTo>
                        <a:pt x="666" y="481"/>
                      </a:lnTo>
                      <a:lnTo>
                        <a:pt x="671" y="483"/>
                      </a:lnTo>
                      <a:lnTo>
                        <a:pt x="675" y="483"/>
                      </a:lnTo>
                      <a:lnTo>
                        <a:pt x="679" y="483"/>
                      </a:lnTo>
                      <a:lnTo>
                        <a:pt x="677" y="481"/>
                      </a:lnTo>
                      <a:lnTo>
                        <a:pt x="675" y="481"/>
                      </a:lnTo>
                      <a:lnTo>
                        <a:pt x="677" y="480"/>
                      </a:lnTo>
                      <a:lnTo>
                        <a:pt x="684" y="475"/>
                      </a:lnTo>
                      <a:lnTo>
                        <a:pt x="690" y="472"/>
                      </a:lnTo>
                      <a:lnTo>
                        <a:pt x="695" y="468"/>
                      </a:lnTo>
                      <a:lnTo>
                        <a:pt x="703" y="468"/>
                      </a:lnTo>
                      <a:lnTo>
                        <a:pt x="708" y="470"/>
                      </a:lnTo>
                      <a:lnTo>
                        <a:pt x="710" y="472"/>
                      </a:lnTo>
                      <a:lnTo>
                        <a:pt x="719" y="481"/>
                      </a:lnTo>
                      <a:lnTo>
                        <a:pt x="729" y="496"/>
                      </a:lnTo>
                      <a:lnTo>
                        <a:pt x="744" y="517"/>
                      </a:lnTo>
                      <a:lnTo>
                        <a:pt x="752" y="528"/>
                      </a:lnTo>
                      <a:lnTo>
                        <a:pt x="758" y="535"/>
                      </a:lnTo>
                      <a:lnTo>
                        <a:pt x="766" y="538"/>
                      </a:lnTo>
                      <a:lnTo>
                        <a:pt x="773" y="540"/>
                      </a:lnTo>
                      <a:lnTo>
                        <a:pt x="778" y="538"/>
                      </a:lnTo>
                      <a:lnTo>
                        <a:pt x="783" y="537"/>
                      </a:lnTo>
                      <a:lnTo>
                        <a:pt x="786" y="532"/>
                      </a:lnTo>
                      <a:lnTo>
                        <a:pt x="789" y="527"/>
                      </a:lnTo>
                      <a:lnTo>
                        <a:pt x="791" y="522"/>
                      </a:lnTo>
                      <a:lnTo>
                        <a:pt x="791" y="517"/>
                      </a:lnTo>
                      <a:lnTo>
                        <a:pt x="788" y="506"/>
                      </a:lnTo>
                      <a:lnTo>
                        <a:pt x="783" y="496"/>
                      </a:lnTo>
                      <a:lnTo>
                        <a:pt x="781" y="493"/>
                      </a:lnTo>
                      <a:lnTo>
                        <a:pt x="773" y="483"/>
                      </a:lnTo>
                      <a:lnTo>
                        <a:pt x="766" y="476"/>
                      </a:lnTo>
                      <a:lnTo>
                        <a:pt x="760" y="473"/>
                      </a:lnTo>
                      <a:lnTo>
                        <a:pt x="753" y="470"/>
                      </a:lnTo>
                      <a:lnTo>
                        <a:pt x="747" y="463"/>
                      </a:lnTo>
                      <a:lnTo>
                        <a:pt x="731" y="442"/>
                      </a:lnTo>
                      <a:lnTo>
                        <a:pt x="726" y="436"/>
                      </a:lnTo>
                      <a:lnTo>
                        <a:pt x="724" y="431"/>
                      </a:lnTo>
                      <a:lnTo>
                        <a:pt x="723" y="426"/>
                      </a:lnTo>
                      <a:lnTo>
                        <a:pt x="723" y="423"/>
                      </a:lnTo>
                      <a:lnTo>
                        <a:pt x="724" y="418"/>
                      </a:lnTo>
                      <a:lnTo>
                        <a:pt x="726" y="415"/>
                      </a:lnTo>
                      <a:lnTo>
                        <a:pt x="726" y="413"/>
                      </a:lnTo>
                      <a:lnTo>
                        <a:pt x="729" y="410"/>
                      </a:lnTo>
                      <a:lnTo>
                        <a:pt x="734" y="408"/>
                      </a:lnTo>
                      <a:lnTo>
                        <a:pt x="740" y="407"/>
                      </a:lnTo>
                      <a:lnTo>
                        <a:pt x="745" y="405"/>
                      </a:lnTo>
                      <a:lnTo>
                        <a:pt x="747" y="402"/>
                      </a:lnTo>
                      <a:lnTo>
                        <a:pt x="750" y="398"/>
                      </a:lnTo>
                      <a:lnTo>
                        <a:pt x="750" y="394"/>
                      </a:lnTo>
                      <a:lnTo>
                        <a:pt x="750" y="387"/>
                      </a:lnTo>
                      <a:lnTo>
                        <a:pt x="747" y="379"/>
                      </a:lnTo>
                      <a:lnTo>
                        <a:pt x="747" y="376"/>
                      </a:lnTo>
                      <a:lnTo>
                        <a:pt x="747" y="369"/>
                      </a:lnTo>
                      <a:lnTo>
                        <a:pt x="747" y="366"/>
                      </a:lnTo>
                      <a:lnTo>
                        <a:pt x="750" y="363"/>
                      </a:lnTo>
                      <a:lnTo>
                        <a:pt x="752" y="359"/>
                      </a:lnTo>
                      <a:lnTo>
                        <a:pt x="757" y="358"/>
                      </a:lnTo>
                      <a:lnTo>
                        <a:pt x="762" y="358"/>
                      </a:lnTo>
                      <a:lnTo>
                        <a:pt x="765" y="355"/>
                      </a:lnTo>
                      <a:lnTo>
                        <a:pt x="771" y="350"/>
                      </a:lnTo>
                      <a:lnTo>
                        <a:pt x="773" y="346"/>
                      </a:lnTo>
                      <a:lnTo>
                        <a:pt x="773" y="343"/>
                      </a:lnTo>
                      <a:lnTo>
                        <a:pt x="773" y="330"/>
                      </a:lnTo>
                      <a:lnTo>
                        <a:pt x="770" y="322"/>
                      </a:lnTo>
                      <a:lnTo>
                        <a:pt x="771" y="316"/>
                      </a:lnTo>
                      <a:lnTo>
                        <a:pt x="773" y="314"/>
                      </a:lnTo>
                      <a:lnTo>
                        <a:pt x="776" y="311"/>
                      </a:lnTo>
                      <a:lnTo>
                        <a:pt x="778" y="309"/>
                      </a:lnTo>
                      <a:lnTo>
                        <a:pt x="781" y="306"/>
                      </a:lnTo>
                      <a:lnTo>
                        <a:pt x="783" y="299"/>
                      </a:lnTo>
                      <a:lnTo>
                        <a:pt x="781" y="293"/>
                      </a:lnTo>
                      <a:lnTo>
                        <a:pt x="775" y="275"/>
                      </a:lnTo>
                      <a:lnTo>
                        <a:pt x="766" y="265"/>
                      </a:lnTo>
                      <a:lnTo>
                        <a:pt x="758" y="254"/>
                      </a:lnTo>
                      <a:lnTo>
                        <a:pt x="755" y="247"/>
                      </a:lnTo>
                      <a:lnTo>
                        <a:pt x="755" y="241"/>
                      </a:lnTo>
                      <a:lnTo>
                        <a:pt x="718" y="200"/>
                      </a:lnTo>
                      <a:lnTo>
                        <a:pt x="718" y="199"/>
                      </a:lnTo>
                      <a:lnTo>
                        <a:pt x="716" y="197"/>
                      </a:lnTo>
                      <a:lnTo>
                        <a:pt x="711" y="194"/>
                      </a:lnTo>
                      <a:lnTo>
                        <a:pt x="703" y="189"/>
                      </a:lnTo>
                      <a:lnTo>
                        <a:pt x="690" y="181"/>
                      </a:lnTo>
                      <a:lnTo>
                        <a:pt x="643" y="161"/>
                      </a:lnTo>
                      <a:lnTo>
                        <a:pt x="649" y="160"/>
                      </a:lnTo>
                      <a:lnTo>
                        <a:pt x="677" y="153"/>
                      </a:lnTo>
                      <a:lnTo>
                        <a:pt x="698" y="150"/>
                      </a:lnTo>
                      <a:lnTo>
                        <a:pt x="721" y="147"/>
                      </a:lnTo>
                      <a:lnTo>
                        <a:pt x="742" y="140"/>
                      </a:lnTo>
                      <a:lnTo>
                        <a:pt x="750" y="135"/>
                      </a:lnTo>
                      <a:lnTo>
                        <a:pt x="757" y="130"/>
                      </a:lnTo>
                      <a:lnTo>
                        <a:pt x="760" y="125"/>
                      </a:lnTo>
                      <a:lnTo>
                        <a:pt x="765" y="116"/>
                      </a:lnTo>
                      <a:lnTo>
                        <a:pt x="773" y="101"/>
                      </a:lnTo>
                      <a:lnTo>
                        <a:pt x="778" y="91"/>
                      </a:lnTo>
                      <a:lnTo>
                        <a:pt x="779" y="85"/>
                      </a:lnTo>
                      <a:lnTo>
                        <a:pt x="781" y="80"/>
                      </a:lnTo>
                      <a:lnTo>
                        <a:pt x="781" y="72"/>
                      </a:lnTo>
                      <a:lnTo>
                        <a:pt x="783" y="67"/>
                      </a:lnTo>
                      <a:lnTo>
                        <a:pt x="784" y="64"/>
                      </a:lnTo>
                      <a:lnTo>
                        <a:pt x="788" y="59"/>
                      </a:lnTo>
                      <a:lnTo>
                        <a:pt x="791" y="51"/>
                      </a:lnTo>
                      <a:lnTo>
                        <a:pt x="791" y="43"/>
                      </a:lnTo>
                      <a:lnTo>
                        <a:pt x="791" y="40"/>
                      </a:lnTo>
                      <a:lnTo>
                        <a:pt x="789" y="39"/>
                      </a:lnTo>
                      <a:lnTo>
                        <a:pt x="788" y="39"/>
                      </a:lnTo>
                      <a:lnTo>
                        <a:pt x="788" y="34"/>
                      </a:lnTo>
                      <a:lnTo>
                        <a:pt x="788" y="27"/>
                      </a:lnTo>
                      <a:lnTo>
                        <a:pt x="791" y="20"/>
                      </a:lnTo>
                      <a:lnTo>
                        <a:pt x="794" y="18"/>
                      </a:lnTo>
                      <a:lnTo>
                        <a:pt x="796" y="16"/>
                      </a:lnTo>
                      <a:lnTo>
                        <a:pt x="797" y="13"/>
                      </a:lnTo>
                      <a:lnTo>
                        <a:pt x="796" y="13"/>
                      </a:lnTo>
                      <a:lnTo>
                        <a:pt x="794" y="11"/>
                      </a:lnTo>
                      <a:lnTo>
                        <a:pt x="794" y="6"/>
                      </a:lnTo>
                      <a:lnTo>
                        <a:pt x="792" y="0"/>
                      </a:lnTo>
                      <a:lnTo>
                        <a:pt x="549" y="0"/>
                      </a:lnTo>
                      <a:close/>
                      <a:moveTo>
                        <a:pt x="456" y="117"/>
                      </a:moveTo>
                      <a:lnTo>
                        <a:pt x="456" y="11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2066" name="Group 137">
                <a:extLst>
                  <a:ext uri="{FF2B5EF4-FFF2-40B4-BE49-F238E27FC236}">
                    <a16:creationId xmlns:a16="http://schemas.microsoft.com/office/drawing/2014/main" xmlns="" id="{953885CA-5610-9974-3B48-34A66A0350C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4" y="619"/>
                <a:ext cx="517" cy="672"/>
                <a:chOff x="5234" y="619"/>
                <a:chExt cx="517" cy="672"/>
              </a:xfrm>
            </p:grpSpPr>
            <p:sp>
              <p:nvSpPr>
                <p:cNvPr id="2067" name="Freeform 138">
                  <a:extLst>
                    <a:ext uri="{FF2B5EF4-FFF2-40B4-BE49-F238E27FC236}">
                      <a16:creationId xmlns:a16="http://schemas.microsoft.com/office/drawing/2014/main" xmlns="" id="{550B2B14-9103-A4BD-C451-3299030105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7" y="806"/>
                  <a:ext cx="118" cy="78"/>
                </a:xfrm>
                <a:custGeom>
                  <a:avLst/>
                  <a:gdLst>
                    <a:gd name="T0" fmla="*/ 118 w 117"/>
                    <a:gd name="T1" fmla="*/ 78 h 77"/>
                    <a:gd name="T2" fmla="*/ 118 w 117"/>
                    <a:gd name="T3" fmla="*/ 78 h 77"/>
                    <a:gd name="T4" fmla="*/ 118 w 117"/>
                    <a:gd name="T5" fmla="*/ 78 h 77"/>
                    <a:gd name="T6" fmla="*/ 118 w 117"/>
                    <a:gd name="T7" fmla="*/ 78 h 77"/>
                    <a:gd name="T8" fmla="*/ 107 w 117"/>
                    <a:gd name="T9" fmla="*/ 70 h 77"/>
                    <a:gd name="T10" fmla="*/ 25 w 117"/>
                    <a:gd name="T11" fmla="*/ 13 h 77"/>
                    <a:gd name="T12" fmla="*/ 25 w 117"/>
                    <a:gd name="T13" fmla="*/ 13 h 77"/>
                    <a:gd name="T14" fmla="*/ 11 w 117"/>
                    <a:gd name="T15" fmla="*/ 4 h 77"/>
                    <a:gd name="T16" fmla="*/ 11 w 117"/>
                    <a:gd name="T17" fmla="*/ 4 h 77"/>
                    <a:gd name="T18" fmla="*/ 6 w 117"/>
                    <a:gd name="T19" fmla="*/ 1 h 77"/>
                    <a:gd name="T20" fmla="*/ 2 w 117"/>
                    <a:gd name="T21" fmla="*/ 0 h 77"/>
                    <a:gd name="T22" fmla="*/ 2 w 117"/>
                    <a:gd name="T23" fmla="*/ 0 h 77"/>
                    <a:gd name="T24" fmla="*/ 0 w 117"/>
                    <a:gd name="T25" fmla="*/ 0 h 77"/>
                    <a:gd name="T26" fmla="*/ 0 w 117"/>
                    <a:gd name="T27" fmla="*/ 1 h 77"/>
                    <a:gd name="T28" fmla="*/ 0 w 117"/>
                    <a:gd name="T29" fmla="*/ 1 h 77"/>
                    <a:gd name="T30" fmla="*/ 2 w 117"/>
                    <a:gd name="T31" fmla="*/ 4 h 77"/>
                    <a:gd name="T32" fmla="*/ 6 w 117"/>
                    <a:gd name="T33" fmla="*/ 6 h 77"/>
                    <a:gd name="T34" fmla="*/ 6 w 117"/>
                    <a:gd name="T35" fmla="*/ 6 h 77"/>
                    <a:gd name="T36" fmla="*/ 18 w 117"/>
                    <a:gd name="T37" fmla="*/ 13 h 77"/>
                    <a:gd name="T38" fmla="*/ 107 w 117"/>
                    <a:gd name="T39" fmla="*/ 72 h 77"/>
                    <a:gd name="T40" fmla="*/ 107 w 117"/>
                    <a:gd name="T41" fmla="*/ 72 h 77"/>
                    <a:gd name="T42" fmla="*/ 118 w 117"/>
                    <a:gd name="T43" fmla="*/ 78 h 77"/>
                    <a:gd name="T44" fmla="*/ 118 w 117"/>
                    <a:gd name="T45" fmla="*/ 78 h 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17" h="77">
                      <a:moveTo>
                        <a:pt x="117" y="77"/>
                      </a:moveTo>
                      <a:lnTo>
                        <a:pt x="117" y="77"/>
                      </a:lnTo>
                      <a:lnTo>
                        <a:pt x="106" y="69"/>
                      </a:lnTo>
                      <a:lnTo>
                        <a:pt x="25" y="13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8" y="13"/>
                      </a:lnTo>
                      <a:lnTo>
                        <a:pt x="106" y="71"/>
                      </a:lnTo>
                      <a:lnTo>
                        <a:pt x="117" y="7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68" name="Freeform 139">
                  <a:extLst>
                    <a:ext uri="{FF2B5EF4-FFF2-40B4-BE49-F238E27FC236}">
                      <a16:creationId xmlns:a16="http://schemas.microsoft.com/office/drawing/2014/main" xmlns="" id="{616FA2A4-256A-6601-3B64-6B43CB64F6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7" y="88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69" name="Freeform 140">
                  <a:extLst>
                    <a:ext uri="{FF2B5EF4-FFF2-40B4-BE49-F238E27FC236}">
                      <a16:creationId xmlns:a16="http://schemas.microsoft.com/office/drawing/2014/main" xmlns="" id="{100D732D-8BC0-96A6-6181-1BCBDDD115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1" y="742"/>
                  <a:ext cx="27" cy="140"/>
                </a:xfrm>
                <a:custGeom>
                  <a:avLst/>
                  <a:gdLst>
                    <a:gd name="T0" fmla="*/ 0 w 27"/>
                    <a:gd name="T1" fmla="*/ 139 h 139"/>
                    <a:gd name="T2" fmla="*/ 0 w 27"/>
                    <a:gd name="T3" fmla="*/ 139 h 139"/>
                    <a:gd name="T4" fmla="*/ 2 w 27"/>
                    <a:gd name="T5" fmla="*/ 126 h 139"/>
                    <a:gd name="T6" fmla="*/ 20 w 27"/>
                    <a:gd name="T7" fmla="*/ 23 h 139"/>
                    <a:gd name="T8" fmla="*/ 20 w 27"/>
                    <a:gd name="T9" fmla="*/ 23 h 139"/>
                    <a:gd name="T10" fmla="*/ 27 w 27"/>
                    <a:gd name="T11" fmla="*/ 7 h 139"/>
                    <a:gd name="T12" fmla="*/ 27 w 27"/>
                    <a:gd name="T13" fmla="*/ 7 h 139"/>
                    <a:gd name="T14" fmla="*/ 27 w 27"/>
                    <a:gd name="T15" fmla="*/ 4 h 139"/>
                    <a:gd name="T16" fmla="*/ 27 w 27"/>
                    <a:gd name="T17" fmla="*/ 1 h 139"/>
                    <a:gd name="T18" fmla="*/ 27 w 27"/>
                    <a:gd name="T19" fmla="*/ 1 h 139"/>
                    <a:gd name="T20" fmla="*/ 22 w 27"/>
                    <a:gd name="T21" fmla="*/ 0 h 139"/>
                    <a:gd name="T22" fmla="*/ 22 w 27"/>
                    <a:gd name="T23" fmla="*/ 1 h 139"/>
                    <a:gd name="T24" fmla="*/ 22 w 27"/>
                    <a:gd name="T25" fmla="*/ 1 h 139"/>
                    <a:gd name="T26" fmla="*/ 20 w 27"/>
                    <a:gd name="T27" fmla="*/ 6 h 139"/>
                    <a:gd name="T28" fmla="*/ 20 w 27"/>
                    <a:gd name="T29" fmla="*/ 10 h 139"/>
                    <a:gd name="T30" fmla="*/ 20 w 27"/>
                    <a:gd name="T31" fmla="*/ 10 h 139"/>
                    <a:gd name="T32" fmla="*/ 16 w 27"/>
                    <a:gd name="T33" fmla="*/ 29 h 139"/>
                    <a:gd name="T34" fmla="*/ 0 w 27"/>
                    <a:gd name="T35" fmla="*/ 126 h 139"/>
                    <a:gd name="T36" fmla="*/ 0 w 27"/>
                    <a:gd name="T37" fmla="*/ 126 h 139"/>
                    <a:gd name="T38" fmla="*/ 0 w 27"/>
                    <a:gd name="T39" fmla="*/ 139 h 139"/>
                    <a:gd name="T40" fmla="*/ 0 w 27"/>
                    <a:gd name="T41" fmla="*/ 139 h 139"/>
                    <a:gd name="T42" fmla="*/ 0 w 27"/>
                    <a:gd name="T43" fmla="*/ 140 h 139"/>
                    <a:gd name="T44" fmla="*/ 0 w 27"/>
                    <a:gd name="T45" fmla="*/ 140 h 139"/>
                    <a:gd name="T46" fmla="*/ 0 w 27"/>
                    <a:gd name="T47" fmla="*/ 139 h 139"/>
                    <a:gd name="T48" fmla="*/ 0 w 27"/>
                    <a:gd name="T49" fmla="*/ 139 h 13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" h="139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2" y="125"/>
                      </a:lnTo>
                      <a:lnTo>
                        <a:pt x="20" y="23"/>
                      </a:lnTo>
                      <a:lnTo>
                        <a:pt x="27" y="7"/>
                      </a:lnTo>
                      <a:lnTo>
                        <a:pt x="27" y="4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22" y="1"/>
                      </a:lnTo>
                      <a:lnTo>
                        <a:pt x="20" y="6"/>
                      </a:lnTo>
                      <a:lnTo>
                        <a:pt x="20" y="10"/>
                      </a:lnTo>
                      <a:lnTo>
                        <a:pt x="16" y="29"/>
                      </a:lnTo>
                      <a:lnTo>
                        <a:pt x="0" y="125"/>
                      </a:lnTo>
                      <a:lnTo>
                        <a:pt x="0" y="138"/>
                      </a:lnTo>
                      <a:lnTo>
                        <a:pt x="0" y="139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2070" name="Freeform 141">
                  <a:extLst>
                    <a:ext uri="{FF2B5EF4-FFF2-40B4-BE49-F238E27FC236}">
                      <a16:creationId xmlns:a16="http://schemas.microsoft.com/office/drawing/2014/main" xmlns="" id="{C9AF3032-2AF4-613F-2395-3FD7B097B94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4" y="619"/>
                  <a:ext cx="517" cy="672"/>
                </a:xfrm>
                <a:custGeom>
                  <a:avLst/>
                  <a:gdLst>
                    <a:gd name="T0" fmla="*/ 453 w 516"/>
                    <a:gd name="T1" fmla="*/ 380 h 671"/>
                    <a:gd name="T2" fmla="*/ 517 w 516"/>
                    <a:gd name="T3" fmla="*/ 276 h 671"/>
                    <a:gd name="T4" fmla="*/ 517 w 516"/>
                    <a:gd name="T5" fmla="*/ 0 h 671"/>
                    <a:gd name="T6" fmla="*/ 473 w 516"/>
                    <a:gd name="T7" fmla="*/ 38 h 671"/>
                    <a:gd name="T8" fmla="*/ 427 w 516"/>
                    <a:gd name="T9" fmla="*/ 113 h 671"/>
                    <a:gd name="T10" fmla="*/ 396 w 516"/>
                    <a:gd name="T11" fmla="*/ 228 h 671"/>
                    <a:gd name="T12" fmla="*/ 388 w 516"/>
                    <a:gd name="T13" fmla="*/ 278 h 671"/>
                    <a:gd name="T14" fmla="*/ 382 w 516"/>
                    <a:gd name="T15" fmla="*/ 265 h 671"/>
                    <a:gd name="T16" fmla="*/ 371 w 516"/>
                    <a:gd name="T17" fmla="*/ 262 h 671"/>
                    <a:gd name="T18" fmla="*/ 368 w 516"/>
                    <a:gd name="T19" fmla="*/ 262 h 671"/>
                    <a:gd name="T20" fmla="*/ 361 w 516"/>
                    <a:gd name="T21" fmla="*/ 262 h 671"/>
                    <a:gd name="T22" fmla="*/ 361 w 516"/>
                    <a:gd name="T23" fmla="*/ 267 h 671"/>
                    <a:gd name="T24" fmla="*/ 354 w 516"/>
                    <a:gd name="T25" fmla="*/ 272 h 671"/>
                    <a:gd name="T26" fmla="*/ 357 w 516"/>
                    <a:gd name="T27" fmla="*/ 281 h 671"/>
                    <a:gd name="T28" fmla="*/ 355 w 516"/>
                    <a:gd name="T29" fmla="*/ 292 h 671"/>
                    <a:gd name="T30" fmla="*/ 262 w 516"/>
                    <a:gd name="T31" fmla="*/ 228 h 671"/>
                    <a:gd name="T32" fmla="*/ 158 w 516"/>
                    <a:gd name="T33" fmla="*/ 191 h 671"/>
                    <a:gd name="T34" fmla="*/ 90 w 516"/>
                    <a:gd name="T35" fmla="*/ 188 h 671"/>
                    <a:gd name="T36" fmla="*/ 6 w 516"/>
                    <a:gd name="T37" fmla="*/ 219 h 671"/>
                    <a:gd name="T38" fmla="*/ 21 w 516"/>
                    <a:gd name="T39" fmla="*/ 278 h 671"/>
                    <a:gd name="T40" fmla="*/ 35 w 516"/>
                    <a:gd name="T41" fmla="*/ 286 h 671"/>
                    <a:gd name="T42" fmla="*/ 49 w 516"/>
                    <a:gd name="T43" fmla="*/ 295 h 671"/>
                    <a:gd name="T44" fmla="*/ 71 w 516"/>
                    <a:gd name="T45" fmla="*/ 303 h 671"/>
                    <a:gd name="T46" fmla="*/ 87 w 516"/>
                    <a:gd name="T47" fmla="*/ 315 h 671"/>
                    <a:gd name="T48" fmla="*/ 101 w 516"/>
                    <a:gd name="T49" fmla="*/ 334 h 671"/>
                    <a:gd name="T50" fmla="*/ 110 w 516"/>
                    <a:gd name="T51" fmla="*/ 341 h 671"/>
                    <a:gd name="T52" fmla="*/ 118 w 516"/>
                    <a:gd name="T53" fmla="*/ 355 h 671"/>
                    <a:gd name="T54" fmla="*/ 132 w 516"/>
                    <a:gd name="T55" fmla="*/ 369 h 671"/>
                    <a:gd name="T56" fmla="*/ 144 w 516"/>
                    <a:gd name="T57" fmla="*/ 382 h 671"/>
                    <a:gd name="T58" fmla="*/ 174 w 516"/>
                    <a:gd name="T59" fmla="*/ 402 h 671"/>
                    <a:gd name="T60" fmla="*/ 208 w 516"/>
                    <a:gd name="T61" fmla="*/ 399 h 671"/>
                    <a:gd name="T62" fmla="*/ 273 w 516"/>
                    <a:gd name="T63" fmla="*/ 375 h 671"/>
                    <a:gd name="T64" fmla="*/ 234 w 516"/>
                    <a:gd name="T65" fmla="*/ 441 h 671"/>
                    <a:gd name="T66" fmla="*/ 234 w 516"/>
                    <a:gd name="T67" fmla="*/ 456 h 671"/>
                    <a:gd name="T68" fmla="*/ 268 w 516"/>
                    <a:gd name="T69" fmla="*/ 490 h 671"/>
                    <a:gd name="T70" fmla="*/ 299 w 516"/>
                    <a:gd name="T71" fmla="*/ 503 h 671"/>
                    <a:gd name="T72" fmla="*/ 315 w 516"/>
                    <a:gd name="T73" fmla="*/ 515 h 671"/>
                    <a:gd name="T74" fmla="*/ 338 w 516"/>
                    <a:gd name="T75" fmla="*/ 526 h 671"/>
                    <a:gd name="T76" fmla="*/ 358 w 516"/>
                    <a:gd name="T77" fmla="*/ 548 h 671"/>
                    <a:gd name="T78" fmla="*/ 368 w 516"/>
                    <a:gd name="T79" fmla="*/ 576 h 671"/>
                    <a:gd name="T80" fmla="*/ 358 w 516"/>
                    <a:gd name="T81" fmla="*/ 613 h 671"/>
                    <a:gd name="T82" fmla="*/ 352 w 516"/>
                    <a:gd name="T83" fmla="*/ 641 h 671"/>
                    <a:gd name="T84" fmla="*/ 363 w 516"/>
                    <a:gd name="T85" fmla="*/ 672 h 671"/>
                    <a:gd name="T86" fmla="*/ 371 w 516"/>
                    <a:gd name="T87" fmla="*/ 669 h 671"/>
                    <a:gd name="T88" fmla="*/ 383 w 516"/>
                    <a:gd name="T89" fmla="*/ 616 h 671"/>
                    <a:gd name="T90" fmla="*/ 394 w 516"/>
                    <a:gd name="T91" fmla="*/ 599 h 671"/>
                    <a:gd name="T92" fmla="*/ 405 w 516"/>
                    <a:gd name="T93" fmla="*/ 565 h 671"/>
                    <a:gd name="T94" fmla="*/ 392 w 516"/>
                    <a:gd name="T95" fmla="*/ 450 h 671"/>
                    <a:gd name="T96" fmla="*/ 385 w 516"/>
                    <a:gd name="T97" fmla="*/ 391 h 671"/>
                    <a:gd name="T98" fmla="*/ 403 w 516"/>
                    <a:gd name="T99" fmla="*/ 396 h 671"/>
                    <a:gd name="T100" fmla="*/ 422 w 516"/>
                    <a:gd name="T101" fmla="*/ 442 h 671"/>
                    <a:gd name="T102" fmla="*/ 444 w 516"/>
                    <a:gd name="T103" fmla="*/ 483 h 671"/>
                    <a:gd name="T104" fmla="*/ 466 w 516"/>
                    <a:gd name="T105" fmla="*/ 459 h 671"/>
                    <a:gd name="T106" fmla="*/ 453 w 516"/>
                    <a:gd name="T107" fmla="*/ 427 h 671"/>
                    <a:gd name="T108" fmla="*/ 428 w 516"/>
                    <a:gd name="T109" fmla="*/ 377 h 671"/>
                    <a:gd name="T110" fmla="*/ 441 w 516"/>
                    <a:gd name="T111" fmla="*/ 368 h 671"/>
                    <a:gd name="T112" fmla="*/ 363 w 516"/>
                    <a:gd name="T113" fmla="*/ 267 h 671"/>
                    <a:gd name="T114" fmla="*/ 363 w 516"/>
                    <a:gd name="T115" fmla="*/ 267 h 671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516" h="671">
                      <a:moveTo>
                        <a:pt x="440" y="367"/>
                      </a:moveTo>
                      <a:lnTo>
                        <a:pt x="440" y="367"/>
                      </a:lnTo>
                      <a:lnTo>
                        <a:pt x="441" y="367"/>
                      </a:lnTo>
                      <a:lnTo>
                        <a:pt x="444" y="370"/>
                      </a:lnTo>
                      <a:lnTo>
                        <a:pt x="452" y="379"/>
                      </a:lnTo>
                      <a:lnTo>
                        <a:pt x="475" y="413"/>
                      </a:lnTo>
                      <a:lnTo>
                        <a:pt x="513" y="469"/>
                      </a:lnTo>
                      <a:lnTo>
                        <a:pt x="516" y="472"/>
                      </a:lnTo>
                      <a:lnTo>
                        <a:pt x="516" y="276"/>
                      </a:lnTo>
                      <a:lnTo>
                        <a:pt x="505" y="275"/>
                      </a:lnTo>
                      <a:lnTo>
                        <a:pt x="516" y="269"/>
                      </a:lnTo>
                      <a:lnTo>
                        <a:pt x="516" y="0"/>
                      </a:lnTo>
                      <a:lnTo>
                        <a:pt x="496" y="15"/>
                      </a:lnTo>
                      <a:lnTo>
                        <a:pt x="485" y="26"/>
                      </a:lnTo>
                      <a:lnTo>
                        <a:pt x="472" y="38"/>
                      </a:lnTo>
                      <a:lnTo>
                        <a:pt x="461" y="52"/>
                      </a:lnTo>
                      <a:lnTo>
                        <a:pt x="451" y="66"/>
                      </a:lnTo>
                      <a:lnTo>
                        <a:pt x="441" y="80"/>
                      </a:lnTo>
                      <a:lnTo>
                        <a:pt x="433" y="96"/>
                      </a:lnTo>
                      <a:lnTo>
                        <a:pt x="426" y="113"/>
                      </a:lnTo>
                      <a:lnTo>
                        <a:pt x="419" y="129"/>
                      </a:lnTo>
                      <a:lnTo>
                        <a:pt x="407" y="166"/>
                      </a:lnTo>
                      <a:lnTo>
                        <a:pt x="399" y="197"/>
                      </a:lnTo>
                      <a:lnTo>
                        <a:pt x="395" y="228"/>
                      </a:lnTo>
                      <a:lnTo>
                        <a:pt x="391" y="256"/>
                      </a:lnTo>
                      <a:lnTo>
                        <a:pt x="390" y="276"/>
                      </a:lnTo>
                      <a:lnTo>
                        <a:pt x="387" y="278"/>
                      </a:lnTo>
                      <a:lnTo>
                        <a:pt x="381" y="272"/>
                      </a:lnTo>
                      <a:lnTo>
                        <a:pt x="381" y="269"/>
                      </a:lnTo>
                      <a:lnTo>
                        <a:pt x="381" y="265"/>
                      </a:lnTo>
                      <a:lnTo>
                        <a:pt x="379" y="264"/>
                      </a:lnTo>
                      <a:lnTo>
                        <a:pt x="376" y="262"/>
                      </a:lnTo>
                      <a:lnTo>
                        <a:pt x="373" y="261"/>
                      </a:lnTo>
                      <a:lnTo>
                        <a:pt x="370" y="262"/>
                      </a:lnTo>
                      <a:lnTo>
                        <a:pt x="370" y="261"/>
                      </a:lnTo>
                      <a:lnTo>
                        <a:pt x="368" y="261"/>
                      </a:lnTo>
                      <a:lnTo>
                        <a:pt x="367" y="262"/>
                      </a:lnTo>
                      <a:lnTo>
                        <a:pt x="363" y="261"/>
                      </a:lnTo>
                      <a:lnTo>
                        <a:pt x="362" y="262"/>
                      </a:lnTo>
                      <a:lnTo>
                        <a:pt x="360" y="262"/>
                      </a:lnTo>
                      <a:lnTo>
                        <a:pt x="360" y="264"/>
                      </a:lnTo>
                      <a:lnTo>
                        <a:pt x="359" y="264"/>
                      </a:lnTo>
                      <a:lnTo>
                        <a:pt x="359" y="265"/>
                      </a:lnTo>
                      <a:lnTo>
                        <a:pt x="360" y="267"/>
                      </a:lnTo>
                      <a:lnTo>
                        <a:pt x="357" y="267"/>
                      </a:lnTo>
                      <a:lnTo>
                        <a:pt x="354" y="269"/>
                      </a:lnTo>
                      <a:lnTo>
                        <a:pt x="353" y="272"/>
                      </a:lnTo>
                      <a:lnTo>
                        <a:pt x="353" y="275"/>
                      </a:lnTo>
                      <a:lnTo>
                        <a:pt x="354" y="278"/>
                      </a:lnTo>
                      <a:lnTo>
                        <a:pt x="356" y="281"/>
                      </a:lnTo>
                      <a:lnTo>
                        <a:pt x="356" y="287"/>
                      </a:lnTo>
                      <a:lnTo>
                        <a:pt x="356" y="290"/>
                      </a:lnTo>
                      <a:lnTo>
                        <a:pt x="354" y="292"/>
                      </a:lnTo>
                      <a:lnTo>
                        <a:pt x="337" y="279"/>
                      </a:lnTo>
                      <a:lnTo>
                        <a:pt x="315" y="262"/>
                      </a:lnTo>
                      <a:lnTo>
                        <a:pt x="289" y="244"/>
                      </a:lnTo>
                      <a:lnTo>
                        <a:pt x="261" y="228"/>
                      </a:lnTo>
                      <a:lnTo>
                        <a:pt x="227" y="211"/>
                      </a:lnTo>
                      <a:lnTo>
                        <a:pt x="209" y="205"/>
                      </a:lnTo>
                      <a:lnTo>
                        <a:pt x="192" y="199"/>
                      </a:lnTo>
                      <a:lnTo>
                        <a:pt x="175" y="194"/>
                      </a:lnTo>
                      <a:lnTo>
                        <a:pt x="158" y="191"/>
                      </a:lnTo>
                      <a:lnTo>
                        <a:pt x="141" y="189"/>
                      </a:lnTo>
                      <a:lnTo>
                        <a:pt x="124" y="188"/>
                      </a:lnTo>
                      <a:lnTo>
                        <a:pt x="107" y="188"/>
                      </a:lnTo>
                      <a:lnTo>
                        <a:pt x="90" y="188"/>
                      </a:lnTo>
                      <a:lnTo>
                        <a:pt x="65" y="192"/>
                      </a:lnTo>
                      <a:lnTo>
                        <a:pt x="48" y="195"/>
                      </a:lnTo>
                      <a:lnTo>
                        <a:pt x="43" y="199"/>
                      </a:lnTo>
                      <a:lnTo>
                        <a:pt x="23" y="206"/>
                      </a:lnTo>
                      <a:lnTo>
                        <a:pt x="6" y="219"/>
                      </a:lnTo>
                      <a:lnTo>
                        <a:pt x="0" y="230"/>
                      </a:lnTo>
                      <a:lnTo>
                        <a:pt x="0" y="251"/>
                      </a:lnTo>
                      <a:lnTo>
                        <a:pt x="0" y="256"/>
                      </a:lnTo>
                      <a:lnTo>
                        <a:pt x="10" y="267"/>
                      </a:lnTo>
                      <a:lnTo>
                        <a:pt x="21" y="278"/>
                      </a:lnTo>
                      <a:lnTo>
                        <a:pt x="27" y="283"/>
                      </a:lnTo>
                      <a:lnTo>
                        <a:pt x="32" y="284"/>
                      </a:lnTo>
                      <a:lnTo>
                        <a:pt x="35" y="286"/>
                      </a:lnTo>
                      <a:lnTo>
                        <a:pt x="40" y="286"/>
                      </a:lnTo>
                      <a:lnTo>
                        <a:pt x="43" y="289"/>
                      </a:lnTo>
                      <a:lnTo>
                        <a:pt x="46" y="292"/>
                      </a:lnTo>
                      <a:lnTo>
                        <a:pt x="49" y="295"/>
                      </a:lnTo>
                      <a:lnTo>
                        <a:pt x="54" y="298"/>
                      </a:lnTo>
                      <a:lnTo>
                        <a:pt x="60" y="300"/>
                      </a:lnTo>
                      <a:lnTo>
                        <a:pt x="65" y="300"/>
                      </a:lnTo>
                      <a:lnTo>
                        <a:pt x="71" y="303"/>
                      </a:lnTo>
                      <a:lnTo>
                        <a:pt x="76" y="306"/>
                      </a:lnTo>
                      <a:lnTo>
                        <a:pt x="77" y="309"/>
                      </a:lnTo>
                      <a:lnTo>
                        <a:pt x="80" y="312"/>
                      </a:lnTo>
                      <a:lnTo>
                        <a:pt x="87" y="315"/>
                      </a:lnTo>
                      <a:lnTo>
                        <a:pt x="93" y="318"/>
                      </a:lnTo>
                      <a:lnTo>
                        <a:pt x="97" y="325"/>
                      </a:lnTo>
                      <a:lnTo>
                        <a:pt x="101" y="331"/>
                      </a:lnTo>
                      <a:lnTo>
                        <a:pt x="101" y="334"/>
                      </a:lnTo>
                      <a:lnTo>
                        <a:pt x="102" y="337"/>
                      </a:lnTo>
                      <a:lnTo>
                        <a:pt x="105" y="339"/>
                      </a:lnTo>
                      <a:lnTo>
                        <a:pt x="110" y="340"/>
                      </a:lnTo>
                      <a:lnTo>
                        <a:pt x="113" y="343"/>
                      </a:lnTo>
                      <a:lnTo>
                        <a:pt x="116" y="346"/>
                      </a:lnTo>
                      <a:lnTo>
                        <a:pt x="118" y="351"/>
                      </a:lnTo>
                      <a:lnTo>
                        <a:pt x="118" y="354"/>
                      </a:lnTo>
                      <a:lnTo>
                        <a:pt x="119" y="356"/>
                      </a:lnTo>
                      <a:lnTo>
                        <a:pt x="122" y="362"/>
                      </a:lnTo>
                      <a:lnTo>
                        <a:pt x="129" y="367"/>
                      </a:lnTo>
                      <a:lnTo>
                        <a:pt x="132" y="368"/>
                      </a:lnTo>
                      <a:lnTo>
                        <a:pt x="135" y="370"/>
                      </a:lnTo>
                      <a:lnTo>
                        <a:pt x="138" y="373"/>
                      </a:lnTo>
                      <a:lnTo>
                        <a:pt x="141" y="377"/>
                      </a:lnTo>
                      <a:lnTo>
                        <a:pt x="144" y="381"/>
                      </a:lnTo>
                      <a:lnTo>
                        <a:pt x="149" y="384"/>
                      </a:lnTo>
                      <a:lnTo>
                        <a:pt x="155" y="388"/>
                      </a:lnTo>
                      <a:lnTo>
                        <a:pt x="167" y="396"/>
                      </a:lnTo>
                      <a:lnTo>
                        <a:pt x="174" y="401"/>
                      </a:lnTo>
                      <a:lnTo>
                        <a:pt x="178" y="402"/>
                      </a:lnTo>
                      <a:lnTo>
                        <a:pt x="185" y="402"/>
                      </a:lnTo>
                      <a:lnTo>
                        <a:pt x="191" y="402"/>
                      </a:lnTo>
                      <a:lnTo>
                        <a:pt x="208" y="398"/>
                      </a:lnTo>
                      <a:lnTo>
                        <a:pt x="223" y="391"/>
                      </a:lnTo>
                      <a:lnTo>
                        <a:pt x="237" y="385"/>
                      </a:lnTo>
                      <a:lnTo>
                        <a:pt x="258" y="377"/>
                      </a:lnTo>
                      <a:lnTo>
                        <a:pt x="272" y="374"/>
                      </a:lnTo>
                      <a:lnTo>
                        <a:pt x="259" y="391"/>
                      </a:lnTo>
                      <a:lnTo>
                        <a:pt x="248" y="409"/>
                      </a:lnTo>
                      <a:lnTo>
                        <a:pt x="234" y="440"/>
                      </a:lnTo>
                      <a:lnTo>
                        <a:pt x="231" y="447"/>
                      </a:lnTo>
                      <a:lnTo>
                        <a:pt x="231" y="452"/>
                      </a:lnTo>
                      <a:lnTo>
                        <a:pt x="231" y="455"/>
                      </a:lnTo>
                      <a:lnTo>
                        <a:pt x="233" y="455"/>
                      </a:lnTo>
                      <a:lnTo>
                        <a:pt x="234" y="455"/>
                      </a:lnTo>
                      <a:lnTo>
                        <a:pt x="241" y="465"/>
                      </a:lnTo>
                      <a:lnTo>
                        <a:pt x="247" y="469"/>
                      </a:lnTo>
                      <a:lnTo>
                        <a:pt x="259" y="483"/>
                      </a:lnTo>
                      <a:lnTo>
                        <a:pt x="267" y="489"/>
                      </a:lnTo>
                      <a:lnTo>
                        <a:pt x="276" y="496"/>
                      </a:lnTo>
                      <a:lnTo>
                        <a:pt x="284" y="500"/>
                      </a:lnTo>
                      <a:lnTo>
                        <a:pt x="292" y="502"/>
                      </a:lnTo>
                      <a:lnTo>
                        <a:pt x="298" y="502"/>
                      </a:lnTo>
                      <a:lnTo>
                        <a:pt x="303" y="503"/>
                      </a:lnTo>
                      <a:lnTo>
                        <a:pt x="307" y="505"/>
                      </a:lnTo>
                      <a:lnTo>
                        <a:pt x="309" y="508"/>
                      </a:lnTo>
                      <a:lnTo>
                        <a:pt x="312" y="513"/>
                      </a:lnTo>
                      <a:lnTo>
                        <a:pt x="314" y="514"/>
                      </a:lnTo>
                      <a:lnTo>
                        <a:pt x="321" y="521"/>
                      </a:lnTo>
                      <a:lnTo>
                        <a:pt x="329" y="525"/>
                      </a:lnTo>
                      <a:lnTo>
                        <a:pt x="332" y="527"/>
                      </a:lnTo>
                      <a:lnTo>
                        <a:pt x="337" y="525"/>
                      </a:lnTo>
                      <a:lnTo>
                        <a:pt x="340" y="527"/>
                      </a:lnTo>
                      <a:lnTo>
                        <a:pt x="345" y="528"/>
                      </a:lnTo>
                      <a:lnTo>
                        <a:pt x="353" y="538"/>
                      </a:lnTo>
                      <a:lnTo>
                        <a:pt x="357" y="547"/>
                      </a:lnTo>
                      <a:lnTo>
                        <a:pt x="360" y="552"/>
                      </a:lnTo>
                      <a:lnTo>
                        <a:pt x="362" y="556"/>
                      </a:lnTo>
                      <a:lnTo>
                        <a:pt x="365" y="567"/>
                      </a:lnTo>
                      <a:lnTo>
                        <a:pt x="367" y="575"/>
                      </a:lnTo>
                      <a:lnTo>
                        <a:pt x="367" y="583"/>
                      </a:lnTo>
                      <a:lnTo>
                        <a:pt x="365" y="591"/>
                      </a:lnTo>
                      <a:lnTo>
                        <a:pt x="363" y="598"/>
                      </a:lnTo>
                      <a:lnTo>
                        <a:pt x="357" y="612"/>
                      </a:lnTo>
                      <a:lnTo>
                        <a:pt x="354" y="622"/>
                      </a:lnTo>
                      <a:lnTo>
                        <a:pt x="353" y="629"/>
                      </a:lnTo>
                      <a:lnTo>
                        <a:pt x="351" y="634"/>
                      </a:lnTo>
                      <a:lnTo>
                        <a:pt x="351" y="640"/>
                      </a:lnTo>
                      <a:lnTo>
                        <a:pt x="353" y="647"/>
                      </a:lnTo>
                      <a:lnTo>
                        <a:pt x="356" y="662"/>
                      </a:lnTo>
                      <a:lnTo>
                        <a:pt x="359" y="667"/>
                      </a:lnTo>
                      <a:lnTo>
                        <a:pt x="362" y="671"/>
                      </a:lnTo>
                      <a:lnTo>
                        <a:pt x="363" y="671"/>
                      </a:lnTo>
                      <a:lnTo>
                        <a:pt x="367" y="671"/>
                      </a:lnTo>
                      <a:lnTo>
                        <a:pt x="370" y="668"/>
                      </a:lnTo>
                      <a:lnTo>
                        <a:pt x="373" y="667"/>
                      </a:lnTo>
                      <a:lnTo>
                        <a:pt x="385" y="629"/>
                      </a:lnTo>
                      <a:lnTo>
                        <a:pt x="381" y="620"/>
                      </a:lnTo>
                      <a:lnTo>
                        <a:pt x="382" y="615"/>
                      </a:lnTo>
                      <a:lnTo>
                        <a:pt x="384" y="611"/>
                      </a:lnTo>
                      <a:lnTo>
                        <a:pt x="387" y="609"/>
                      </a:lnTo>
                      <a:lnTo>
                        <a:pt x="390" y="605"/>
                      </a:lnTo>
                      <a:lnTo>
                        <a:pt x="393" y="598"/>
                      </a:lnTo>
                      <a:lnTo>
                        <a:pt x="395" y="589"/>
                      </a:lnTo>
                      <a:lnTo>
                        <a:pt x="398" y="581"/>
                      </a:lnTo>
                      <a:lnTo>
                        <a:pt x="404" y="564"/>
                      </a:lnTo>
                      <a:lnTo>
                        <a:pt x="407" y="539"/>
                      </a:lnTo>
                      <a:lnTo>
                        <a:pt x="409" y="525"/>
                      </a:lnTo>
                      <a:lnTo>
                        <a:pt x="407" y="514"/>
                      </a:lnTo>
                      <a:lnTo>
                        <a:pt x="391" y="449"/>
                      </a:lnTo>
                      <a:lnTo>
                        <a:pt x="384" y="409"/>
                      </a:lnTo>
                      <a:lnTo>
                        <a:pt x="382" y="396"/>
                      </a:lnTo>
                      <a:lnTo>
                        <a:pt x="382" y="391"/>
                      </a:lnTo>
                      <a:lnTo>
                        <a:pt x="384" y="390"/>
                      </a:lnTo>
                      <a:lnTo>
                        <a:pt x="387" y="387"/>
                      </a:lnTo>
                      <a:lnTo>
                        <a:pt x="388" y="382"/>
                      </a:lnTo>
                      <a:lnTo>
                        <a:pt x="391" y="368"/>
                      </a:lnTo>
                      <a:lnTo>
                        <a:pt x="398" y="388"/>
                      </a:lnTo>
                      <a:lnTo>
                        <a:pt x="402" y="395"/>
                      </a:lnTo>
                      <a:lnTo>
                        <a:pt x="402" y="404"/>
                      </a:lnTo>
                      <a:lnTo>
                        <a:pt x="409" y="418"/>
                      </a:lnTo>
                      <a:lnTo>
                        <a:pt x="410" y="421"/>
                      </a:lnTo>
                      <a:lnTo>
                        <a:pt x="418" y="441"/>
                      </a:lnTo>
                      <a:lnTo>
                        <a:pt x="421" y="441"/>
                      </a:lnTo>
                      <a:lnTo>
                        <a:pt x="423" y="444"/>
                      </a:lnTo>
                      <a:lnTo>
                        <a:pt x="421" y="447"/>
                      </a:lnTo>
                      <a:lnTo>
                        <a:pt x="426" y="457"/>
                      </a:lnTo>
                      <a:lnTo>
                        <a:pt x="432" y="472"/>
                      </a:lnTo>
                      <a:lnTo>
                        <a:pt x="443" y="482"/>
                      </a:lnTo>
                      <a:lnTo>
                        <a:pt x="457" y="486"/>
                      </a:lnTo>
                      <a:lnTo>
                        <a:pt x="454" y="477"/>
                      </a:lnTo>
                      <a:lnTo>
                        <a:pt x="458" y="485"/>
                      </a:lnTo>
                      <a:lnTo>
                        <a:pt x="465" y="472"/>
                      </a:lnTo>
                      <a:lnTo>
                        <a:pt x="465" y="458"/>
                      </a:lnTo>
                      <a:lnTo>
                        <a:pt x="458" y="443"/>
                      </a:lnTo>
                      <a:lnTo>
                        <a:pt x="455" y="433"/>
                      </a:lnTo>
                      <a:lnTo>
                        <a:pt x="451" y="432"/>
                      </a:lnTo>
                      <a:lnTo>
                        <a:pt x="451" y="429"/>
                      </a:lnTo>
                      <a:lnTo>
                        <a:pt x="452" y="426"/>
                      </a:lnTo>
                      <a:lnTo>
                        <a:pt x="444" y="407"/>
                      </a:lnTo>
                      <a:lnTo>
                        <a:pt x="443" y="404"/>
                      </a:lnTo>
                      <a:lnTo>
                        <a:pt x="437" y="390"/>
                      </a:lnTo>
                      <a:lnTo>
                        <a:pt x="430" y="382"/>
                      </a:lnTo>
                      <a:lnTo>
                        <a:pt x="427" y="376"/>
                      </a:lnTo>
                      <a:lnTo>
                        <a:pt x="418" y="357"/>
                      </a:lnTo>
                      <a:lnTo>
                        <a:pt x="430" y="365"/>
                      </a:lnTo>
                      <a:lnTo>
                        <a:pt x="435" y="367"/>
                      </a:lnTo>
                      <a:lnTo>
                        <a:pt x="440" y="367"/>
                      </a:lnTo>
                      <a:close/>
                      <a:moveTo>
                        <a:pt x="362" y="267"/>
                      </a:moveTo>
                      <a:lnTo>
                        <a:pt x="362" y="26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2051" name="Rectangle 142">
            <a:extLst>
              <a:ext uri="{FF2B5EF4-FFF2-40B4-BE49-F238E27FC236}">
                <a16:creationId xmlns:a16="http://schemas.microsoft.com/office/drawing/2014/main" xmlns="" id="{CA541FC3-C77B-51E0-E692-DA0BE2960D9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684213" y="2125663"/>
            <a:ext cx="7759700" cy="146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заголовка</a:t>
            </a:r>
          </a:p>
        </p:txBody>
      </p:sp>
      <p:sp>
        <p:nvSpPr>
          <p:cNvPr id="2052" name="Rectangle 143">
            <a:extLst>
              <a:ext uri="{FF2B5EF4-FFF2-40B4-BE49-F238E27FC236}">
                <a16:creationId xmlns:a16="http://schemas.microsoft.com/office/drawing/2014/main" xmlns="" id="{4C2502CF-7262-4C25-95B9-AD1FA878B91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1368425" y="3878263"/>
            <a:ext cx="6391275" cy="1749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подзаголовка</a:t>
            </a:r>
          </a:p>
        </p:txBody>
      </p:sp>
      <p:sp>
        <p:nvSpPr>
          <p:cNvPr id="24720" name="Rectangle 144">
            <a:extLst>
              <a:ext uri="{FF2B5EF4-FFF2-40B4-BE49-F238E27FC236}">
                <a16:creationId xmlns:a16="http://schemas.microsoft.com/office/drawing/2014/main" xmlns="" id="{9C2EFDAE-4273-FCC6-1289-566AF9A4B2DA}"/>
              </a:ext>
            </a:extLst>
          </p:cNvPr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423025" y="593725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1028700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4724" name="Rectangle 148">
            <a:extLst>
              <a:ext uri="{FF2B5EF4-FFF2-40B4-BE49-F238E27FC236}">
                <a16:creationId xmlns:a16="http://schemas.microsoft.com/office/drawing/2014/main" xmlns="" id="{5274A582-44DA-17D4-4CEC-75BE9FA82551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1173163" y="5937250"/>
            <a:ext cx="524986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1028700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4725" name="Rectangle 149">
            <a:extLst>
              <a:ext uri="{FF2B5EF4-FFF2-40B4-BE49-F238E27FC236}">
                <a16:creationId xmlns:a16="http://schemas.microsoft.com/office/drawing/2014/main" xmlns="" id="{0ADF8A00-CE33-4C92-532D-D429475E68D8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5150" y="5937250"/>
            <a:ext cx="608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1028700" eaLnBrk="1" hangingPunct="1">
              <a:defRPr sz="1800">
                <a:solidFill>
                  <a:srgbClr val="404040"/>
                </a:solidFill>
                <a:latin typeface="Blaze" charset="0"/>
              </a:defRPr>
            </a:lvl1pPr>
          </a:lstStyle>
          <a:p>
            <a:fld id="{387F934B-9118-4F50-9F8F-DF1DF8C9E051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4">
            <a:extLst>
              <a:ext uri="{FF2B5EF4-FFF2-40B4-BE49-F238E27FC236}">
                <a16:creationId xmlns:a16="http://schemas.microsoft.com/office/drawing/2014/main" xmlns="" id="{ECC4EA33-BB22-1B5C-CE8E-84DD5CE6E6FC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47188" cy="6853238"/>
            <a:chOff x="0" y="0"/>
            <a:chExt cx="5825" cy="4317"/>
          </a:xfrm>
        </p:grpSpPr>
        <p:grpSp>
          <p:nvGrpSpPr>
            <p:cNvPr id="1035" name="Group 5">
              <a:extLst>
                <a:ext uri="{FF2B5EF4-FFF2-40B4-BE49-F238E27FC236}">
                  <a16:creationId xmlns:a16="http://schemas.microsoft.com/office/drawing/2014/main" xmlns="" id="{E86827E6-CAAF-D6E4-14CF-0407B325955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" y="263"/>
              <a:ext cx="5714" cy="3723"/>
              <a:chOff x="4" y="263"/>
              <a:chExt cx="5714" cy="3723"/>
            </a:xfrm>
          </p:grpSpPr>
          <p:grpSp>
            <p:nvGrpSpPr>
              <p:cNvPr id="1118" name="Group 6">
                <a:extLst>
                  <a:ext uri="{FF2B5EF4-FFF2-40B4-BE49-F238E27FC236}">
                    <a16:creationId xmlns:a16="http://schemas.microsoft.com/office/drawing/2014/main" xmlns="" id="{403B0813-C7A1-68C4-AD8F-D1A9BD3B272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" y="280"/>
                <a:ext cx="710" cy="552"/>
                <a:chOff x="4" y="280"/>
                <a:chExt cx="710" cy="552"/>
              </a:xfrm>
            </p:grpSpPr>
            <p:sp>
              <p:nvSpPr>
                <p:cNvPr id="1144" name="Freeform 7">
                  <a:extLst>
                    <a:ext uri="{FF2B5EF4-FFF2-40B4-BE49-F238E27FC236}">
                      <a16:creationId xmlns:a16="http://schemas.microsoft.com/office/drawing/2014/main" xmlns="" id="{EF2C7A62-2D96-BAE9-1621-1263F54E7E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3" y="468"/>
                  <a:ext cx="57" cy="67"/>
                </a:xfrm>
                <a:custGeom>
                  <a:avLst/>
                  <a:gdLst>
                    <a:gd name="T0" fmla="*/ 0 w 57"/>
                    <a:gd name="T1" fmla="*/ 67 h 67"/>
                    <a:gd name="T2" fmla="*/ 0 w 57"/>
                    <a:gd name="T3" fmla="*/ 67 h 67"/>
                    <a:gd name="T4" fmla="*/ 2 w 57"/>
                    <a:gd name="T5" fmla="*/ 67 h 67"/>
                    <a:gd name="T6" fmla="*/ 2 w 57"/>
                    <a:gd name="T7" fmla="*/ 67 h 67"/>
                    <a:gd name="T8" fmla="*/ 2 w 57"/>
                    <a:gd name="T9" fmla="*/ 67 h 67"/>
                    <a:gd name="T10" fmla="*/ 7 w 57"/>
                    <a:gd name="T11" fmla="*/ 65 h 67"/>
                    <a:gd name="T12" fmla="*/ 49 w 57"/>
                    <a:gd name="T13" fmla="*/ 10 h 67"/>
                    <a:gd name="T14" fmla="*/ 49 w 57"/>
                    <a:gd name="T15" fmla="*/ 10 h 67"/>
                    <a:gd name="T16" fmla="*/ 54 w 57"/>
                    <a:gd name="T17" fmla="*/ 5 h 67"/>
                    <a:gd name="T18" fmla="*/ 57 w 57"/>
                    <a:gd name="T19" fmla="*/ 5 h 67"/>
                    <a:gd name="T20" fmla="*/ 57 w 57"/>
                    <a:gd name="T21" fmla="*/ 5 h 67"/>
                    <a:gd name="T22" fmla="*/ 57 w 57"/>
                    <a:gd name="T23" fmla="*/ 3 h 67"/>
                    <a:gd name="T24" fmla="*/ 54 w 57"/>
                    <a:gd name="T25" fmla="*/ 1 h 67"/>
                    <a:gd name="T26" fmla="*/ 54 w 57"/>
                    <a:gd name="T27" fmla="*/ 0 h 67"/>
                    <a:gd name="T28" fmla="*/ 54 w 57"/>
                    <a:gd name="T29" fmla="*/ 0 h 67"/>
                    <a:gd name="T30" fmla="*/ 52 w 57"/>
                    <a:gd name="T31" fmla="*/ 0 h 67"/>
                    <a:gd name="T32" fmla="*/ 49 w 57"/>
                    <a:gd name="T33" fmla="*/ 0 h 67"/>
                    <a:gd name="T34" fmla="*/ 47 w 57"/>
                    <a:gd name="T35" fmla="*/ 0 h 67"/>
                    <a:gd name="T36" fmla="*/ 44 w 57"/>
                    <a:gd name="T37" fmla="*/ 0 h 67"/>
                    <a:gd name="T38" fmla="*/ 44 w 57"/>
                    <a:gd name="T39" fmla="*/ 0 h 67"/>
                    <a:gd name="T40" fmla="*/ 42 w 57"/>
                    <a:gd name="T41" fmla="*/ 2 h 67"/>
                    <a:gd name="T42" fmla="*/ 42 w 57"/>
                    <a:gd name="T43" fmla="*/ 3 h 67"/>
                    <a:gd name="T44" fmla="*/ 42 w 57"/>
                    <a:gd name="T45" fmla="*/ 3 h 67"/>
                    <a:gd name="T46" fmla="*/ 42 w 57"/>
                    <a:gd name="T47" fmla="*/ 5 h 67"/>
                    <a:gd name="T48" fmla="*/ 42 w 57"/>
                    <a:gd name="T49" fmla="*/ 7 h 67"/>
                    <a:gd name="T50" fmla="*/ 0 w 57"/>
                    <a:gd name="T51" fmla="*/ 65 h 67"/>
                    <a:gd name="T52" fmla="*/ 0 w 57"/>
                    <a:gd name="T53" fmla="*/ 65 h 67"/>
                    <a:gd name="T54" fmla="*/ 0 w 57"/>
                    <a:gd name="T55" fmla="*/ 66 h 67"/>
                    <a:gd name="T56" fmla="*/ 0 w 57"/>
                    <a:gd name="T57" fmla="*/ 67 h 67"/>
                    <a:gd name="T58" fmla="*/ 0 w 57"/>
                    <a:gd name="T59" fmla="*/ 67 h 67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7" h="67">
                      <a:moveTo>
                        <a:pt x="0" y="67"/>
                      </a:moveTo>
                      <a:lnTo>
                        <a:pt x="0" y="67"/>
                      </a:lnTo>
                      <a:lnTo>
                        <a:pt x="2" y="67"/>
                      </a:lnTo>
                      <a:lnTo>
                        <a:pt x="7" y="65"/>
                      </a:lnTo>
                      <a:lnTo>
                        <a:pt x="49" y="10"/>
                      </a:lnTo>
                      <a:lnTo>
                        <a:pt x="54" y="5"/>
                      </a:lnTo>
                      <a:lnTo>
                        <a:pt x="57" y="5"/>
                      </a:lnTo>
                      <a:lnTo>
                        <a:pt x="57" y="3"/>
                      </a:lnTo>
                      <a:lnTo>
                        <a:pt x="54" y="1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9" y="0"/>
                      </a:lnTo>
                      <a:lnTo>
                        <a:pt x="47" y="0"/>
                      </a:lnTo>
                      <a:lnTo>
                        <a:pt x="44" y="0"/>
                      </a:lnTo>
                      <a:lnTo>
                        <a:pt x="42" y="2"/>
                      </a:lnTo>
                      <a:lnTo>
                        <a:pt x="42" y="3"/>
                      </a:lnTo>
                      <a:lnTo>
                        <a:pt x="42" y="5"/>
                      </a:lnTo>
                      <a:lnTo>
                        <a:pt x="42" y="7"/>
                      </a:lnTo>
                      <a:lnTo>
                        <a:pt x="0" y="65"/>
                      </a:lnTo>
                      <a:lnTo>
                        <a:pt x="0" y="66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45" name="Freeform 8">
                  <a:extLst>
                    <a:ext uri="{FF2B5EF4-FFF2-40B4-BE49-F238E27FC236}">
                      <a16:creationId xmlns:a16="http://schemas.microsoft.com/office/drawing/2014/main" xmlns="" id="{95B7C7C4-7B21-A6C8-EFF1-21BB36F0D1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4" y="54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46" name="Freeform 9">
                  <a:extLst>
                    <a:ext uri="{FF2B5EF4-FFF2-40B4-BE49-F238E27FC236}">
                      <a16:creationId xmlns:a16="http://schemas.microsoft.com/office/drawing/2014/main" xmlns="" id="{66643630-2874-CA6B-8E68-F4AB2779EA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" y="500"/>
                  <a:ext cx="59" cy="67"/>
                </a:xfrm>
                <a:custGeom>
                  <a:avLst/>
                  <a:gdLst>
                    <a:gd name="T0" fmla="*/ 0 w 58"/>
                    <a:gd name="T1" fmla="*/ 67 h 67"/>
                    <a:gd name="T2" fmla="*/ 0 w 58"/>
                    <a:gd name="T3" fmla="*/ 67 h 67"/>
                    <a:gd name="T4" fmla="*/ 1 w 58"/>
                    <a:gd name="T5" fmla="*/ 67 h 67"/>
                    <a:gd name="T6" fmla="*/ 2 w 58"/>
                    <a:gd name="T7" fmla="*/ 67 h 67"/>
                    <a:gd name="T8" fmla="*/ 52 w 58"/>
                    <a:gd name="T9" fmla="*/ 10 h 67"/>
                    <a:gd name="T10" fmla="*/ 52 w 58"/>
                    <a:gd name="T11" fmla="*/ 10 h 67"/>
                    <a:gd name="T12" fmla="*/ 54 w 58"/>
                    <a:gd name="T13" fmla="*/ 8 h 67"/>
                    <a:gd name="T14" fmla="*/ 55 w 58"/>
                    <a:gd name="T15" fmla="*/ 8 h 67"/>
                    <a:gd name="T16" fmla="*/ 55 w 58"/>
                    <a:gd name="T17" fmla="*/ 8 h 67"/>
                    <a:gd name="T18" fmla="*/ 57 w 58"/>
                    <a:gd name="T19" fmla="*/ 7 h 67"/>
                    <a:gd name="T20" fmla="*/ 58 w 58"/>
                    <a:gd name="T21" fmla="*/ 4 h 67"/>
                    <a:gd name="T22" fmla="*/ 58 w 58"/>
                    <a:gd name="T23" fmla="*/ 4 h 67"/>
                    <a:gd name="T24" fmla="*/ 59 w 58"/>
                    <a:gd name="T25" fmla="*/ 2 h 67"/>
                    <a:gd name="T26" fmla="*/ 59 w 58"/>
                    <a:gd name="T27" fmla="*/ 1 h 67"/>
                    <a:gd name="T28" fmla="*/ 58 w 58"/>
                    <a:gd name="T29" fmla="*/ 0 h 67"/>
                    <a:gd name="T30" fmla="*/ 57 w 58"/>
                    <a:gd name="T31" fmla="*/ 0 h 67"/>
                    <a:gd name="T32" fmla="*/ 57 w 58"/>
                    <a:gd name="T33" fmla="*/ 0 h 67"/>
                    <a:gd name="T34" fmla="*/ 57 w 58"/>
                    <a:gd name="T35" fmla="*/ 0 h 67"/>
                    <a:gd name="T36" fmla="*/ 55 w 58"/>
                    <a:gd name="T37" fmla="*/ 0 h 67"/>
                    <a:gd name="T38" fmla="*/ 53 w 58"/>
                    <a:gd name="T39" fmla="*/ 1 h 67"/>
                    <a:gd name="T40" fmla="*/ 53 w 58"/>
                    <a:gd name="T41" fmla="*/ 1 h 67"/>
                    <a:gd name="T42" fmla="*/ 53 w 58"/>
                    <a:gd name="T43" fmla="*/ 1 h 67"/>
                    <a:gd name="T44" fmla="*/ 49 w 58"/>
                    <a:gd name="T45" fmla="*/ 7 h 67"/>
                    <a:gd name="T46" fmla="*/ 2 w 58"/>
                    <a:gd name="T47" fmla="*/ 63 h 67"/>
                    <a:gd name="T48" fmla="*/ 2 w 58"/>
                    <a:gd name="T49" fmla="*/ 63 h 67"/>
                    <a:gd name="T50" fmla="*/ 0 w 58"/>
                    <a:gd name="T51" fmla="*/ 66 h 67"/>
                    <a:gd name="T52" fmla="*/ 0 w 58"/>
                    <a:gd name="T53" fmla="*/ 66 h 67"/>
                    <a:gd name="T54" fmla="*/ 0 w 58"/>
                    <a:gd name="T55" fmla="*/ 66 h 67"/>
                    <a:gd name="T56" fmla="*/ 0 w 58"/>
                    <a:gd name="T57" fmla="*/ 66 h 67"/>
                    <a:gd name="T58" fmla="*/ 0 w 58"/>
                    <a:gd name="T59" fmla="*/ 67 h 67"/>
                    <a:gd name="T60" fmla="*/ 0 w 58"/>
                    <a:gd name="T61" fmla="*/ 67 h 67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58" h="67">
                      <a:moveTo>
                        <a:pt x="0" y="67"/>
                      </a:moveTo>
                      <a:lnTo>
                        <a:pt x="0" y="67"/>
                      </a:lnTo>
                      <a:lnTo>
                        <a:pt x="1" y="67"/>
                      </a:lnTo>
                      <a:lnTo>
                        <a:pt x="2" y="67"/>
                      </a:lnTo>
                      <a:lnTo>
                        <a:pt x="51" y="10"/>
                      </a:lnTo>
                      <a:lnTo>
                        <a:pt x="53" y="8"/>
                      </a:lnTo>
                      <a:lnTo>
                        <a:pt x="54" y="8"/>
                      </a:lnTo>
                      <a:lnTo>
                        <a:pt x="56" y="7"/>
                      </a:lnTo>
                      <a:lnTo>
                        <a:pt x="57" y="4"/>
                      </a:lnTo>
                      <a:lnTo>
                        <a:pt x="58" y="2"/>
                      </a:lnTo>
                      <a:lnTo>
                        <a:pt x="58" y="1"/>
                      </a:lnTo>
                      <a:lnTo>
                        <a:pt x="57" y="0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2" y="1"/>
                      </a:lnTo>
                      <a:lnTo>
                        <a:pt x="48" y="7"/>
                      </a:lnTo>
                      <a:lnTo>
                        <a:pt x="2" y="63"/>
                      </a:lnTo>
                      <a:lnTo>
                        <a:pt x="0" y="66"/>
                      </a:lnTo>
                      <a:lnTo>
                        <a:pt x="0" y="67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47" name="Picture 10">
                  <a:extLst>
                    <a:ext uri="{FF2B5EF4-FFF2-40B4-BE49-F238E27FC236}">
                      <a16:creationId xmlns:a16="http://schemas.microsoft.com/office/drawing/2014/main" xmlns="" id="{00307B23-10CE-800A-1E1A-4D6CA7B55E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" y="280"/>
                  <a:ext cx="710" cy="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19" name="Group 11">
                <a:extLst>
                  <a:ext uri="{FF2B5EF4-FFF2-40B4-BE49-F238E27FC236}">
                    <a16:creationId xmlns:a16="http://schemas.microsoft.com/office/drawing/2014/main" xmlns="" id="{79368077-4152-9337-BFDD-060D0C2440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1" y="1051"/>
                <a:ext cx="626" cy="513"/>
                <a:chOff x="221" y="1051"/>
                <a:chExt cx="626" cy="513"/>
              </a:xfrm>
            </p:grpSpPr>
            <p:sp>
              <p:nvSpPr>
                <p:cNvPr id="1140" name="Freeform 12">
                  <a:extLst>
                    <a:ext uri="{FF2B5EF4-FFF2-40B4-BE49-F238E27FC236}">
                      <a16:creationId xmlns:a16="http://schemas.microsoft.com/office/drawing/2014/main" xmlns="" id="{C5931AD6-D7E6-5816-027F-889BD98A80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6" y="1234"/>
                  <a:ext cx="43" cy="53"/>
                </a:xfrm>
                <a:custGeom>
                  <a:avLst/>
                  <a:gdLst>
                    <a:gd name="T0" fmla="*/ 43 w 42"/>
                    <a:gd name="T1" fmla="*/ 53 h 52"/>
                    <a:gd name="T2" fmla="*/ 43 w 42"/>
                    <a:gd name="T3" fmla="*/ 53 h 52"/>
                    <a:gd name="T4" fmla="*/ 43 w 42"/>
                    <a:gd name="T5" fmla="*/ 53 h 52"/>
                    <a:gd name="T6" fmla="*/ 43 w 42"/>
                    <a:gd name="T7" fmla="*/ 53 h 52"/>
                    <a:gd name="T8" fmla="*/ 43 w 42"/>
                    <a:gd name="T9" fmla="*/ 53 h 52"/>
                    <a:gd name="T10" fmla="*/ 41 w 42"/>
                    <a:gd name="T11" fmla="*/ 51 h 52"/>
                    <a:gd name="T12" fmla="*/ 7 w 42"/>
                    <a:gd name="T13" fmla="*/ 5 h 52"/>
                    <a:gd name="T14" fmla="*/ 7 w 42"/>
                    <a:gd name="T15" fmla="*/ 5 h 52"/>
                    <a:gd name="T16" fmla="*/ 4 w 42"/>
                    <a:gd name="T17" fmla="*/ 2 h 52"/>
                    <a:gd name="T18" fmla="*/ 4 w 42"/>
                    <a:gd name="T19" fmla="*/ 2 h 52"/>
                    <a:gd name="T20" fmla="*/ 2 w 42"/>
                    <a:gd name="T21" fmla="*/ 0 h 52"/>
                    <a:gd name="T22" fmla="*/ 1 w 42"/>
                    <a:gd name="T23" fmla="*/ 0 h 52"/>
                    <a:gd name="T24" fmla="*/ 1 w 42"/>
                    <a:gd name="T25" fmla="*/ 0 h 52"/>
                    <a:gd name="T26" fmla="*/ 0 w 42"/>
                    <a:gd name="T27" fmla="*/ 0 h 52"/>
                    <a:gd name="T28" fmla="*/ 0 w 42"/>
                    <a:gd name="T29" fmla="*/ 0 h 52"/>
                    <a:gd name="T30" fmla="*/ 0 w 42"/>
                    <a:gd name="T31" fmla="*/ 1 h 52"/>
                    <a:gd name="T32" fmla="*/ 0 w 42"/>
                    <a:gd name="T33" fmla="*/ 2 h 52"/>
                    <a:gd name="T34" fmla="*/ 0 w 42"/>
                    <a:gd name="T35" fmla="*/ 2 h 52"/>
                    <a:gd name="T36" fmla="*/ 1 w 42"/>
                    <a:gd name="T37" fmla="*/ 4 h 52"/>
                    <a:gd name="T38" fmla="*/ 2 w 42"/>
                    <a:gd name="T39" fmla="*/ 4 h 52"/>
                    <a:gd name="T40" fmla="*/ 2 w 42"/>
                    <a:gd name="T41" fmla="*/ 4 h 52"/>
                    <a:gd name="T42" fmla="*/ 3 w 42"/>
                    <a:gd name="T43" fmla="*/ 5 h 52"/>
                    <a:gd name="T44" fmla="*/ 5 w 42"/>
                    <a:gd name="T45" fmla="*/ 8 h 52"/>
                    <a:gd name="T46" fmla="*/ 41 w 42"/>
                    <a:gd name="T47" fmla="*/ 53 h 52"/>
                    <a:gd name="T48" fmla="*/ 41 w 42"/>
                    <a:gd name="T49" fmla="*/ 53 h 52"/>
                    <a:gd name="T50" fmla="*/ 42 w 42"/>
                    <a:gd name="T51" fmla="*/ 53 h 52"/>
                    <a:gd name="T52" fmla="*/ 43 w 42"/>
                    <a:gd name="T53" fmla="*/ 53 h 52"/>
                    <a:gd name="T54" fmla="*/ 43 w 42"/>
                    <a:gd name="T55" fmla="*/ 53 h 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42" h="52">
                      <a:moveTo>
                        <a:pt x="42" y="52"/>
                      </a:moveTo>
                      <a:lnTo>
                        <a:pt x="42" y="52"/>
                      </a:lnTo>
                      <a:lnTo>
                        <a:pt x="40" y="50"/>
                      </a:lnTo>
                      <a:lnTo>
                        <a:pt x="7" y="5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5"/>
                      </a:lnTo>
                      <a:lnTo>
                        <a:pt x="5" y="8"/>
                      </a:lnTo>
                      <a:lnTo>
                        <a:pt x="40" y="52"/>
                      </a:lnTo>
                      <a:lnTo>
                        <a:pt x="41" y="52"/>
                      </a:lnTo>
                      <a:lnTo>
                        <a:pt x="42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41" name="Freeform 13">
                  <a:extLst>
                    <a:ext uri="{FF2B5EF4-FFF2-40B4-BE49-F238E27FC236}">
                      <a16:creationId xmlns:a16="http://schemas.microsoft.com/office/drawing/2014/main" xmlns="" id="{119ED68E-521C-FF46-DF10-34C14E878A4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" y="1273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42" name="Freeform 14">
                  <a:extLst>
                    <a:ext uri="{FF2B5EF4-FFF2-40B4-BE49-F238E27FC236}">
                      <a16:creationId xmlns:a16="http://schemas.microsoft.com/office/drawing/2014/main" xmlns="" id="{3802326E-ACED-8D62-7095-B1515425BA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" y="1212"/>
                  <a:ext cx="43" cy="53"/>
                </a:xfrm>
                <a:custGeom>
                  <a:avLst/>
                  <a:gdLst>
                    <a:gd name="T0" fmla="*/ 37 w 42"/>
                    <a:gd name="T1" fmla="*/ 53 h 52"/>
                    <a:gd name="T2" fmla="*/ 37 w 42"/>
                    <a:gd name="T3" fmla="*/ 53 h 52"/>
                    <a:gd name="T4" fmla="*/ 37 w 42"/>
                    <a:gd name="T5" fmla="*/ 52 h 52"/>
                    <a:gd name="T6" fmla="*/ 43 w 42"/>
                    <a:gd name="T7" fmla="*/ 51 h 52"/>
                    <a:gd name="T8" fmla="*/ 25 w 42"/>
                    <a:gd name="T9" fmla="*/ 5 h 52"/>
                    <a:gd name="T10" fmla="*/ 25 w 42"/>
                    <a:gd name="T11" fmla="*/ 5 h 52"/>
                    <a:gd name="T12" fmla="*/ 25 w 42"/>
                    <a:gd name="T13" fmla="*/ 4 h 52"/>
                    <a:gd name="T14" fmla="*/ 25 w 42"/>
                    <a:gd name="T15" fmla="*/ 2 h 52"/>
                    <a:gd name="T16" fmla="*/ 25 w 42"/>
                    <a:gd name="T17" fmla="*/ 2 h 52"/>
                    <a:gd name="T18" fmla="*/ 25 w 42"/>
                    <a:gd name="T19" fmla="*/ 1 h 52"/>
                    <a:gd name="T20" fmla="*/ 25 w 42"/>
                    <a:gd name="T21" fmla="*/ 0 h 52"/>
                    <a:gd name="T22" fmla="*/ 25 w 42"/>
                    <a:gd name="T23" fmla="*/ 0 h 52"/>
                    <a:gd name="T24" fmla="*/ 18 w 42"/>
                    <a:gd name="T25" fmla="*/ 0 h 52"/>
                    <a:gd name="T26" fmla="*/ 18 w 42"/>
                    <a:gd name="T27" fmla="*/ 0 h 52"/>
                    <a:gd name="T28" fmla="*/ 12 w 42"/>
                    <a:gd name="T29" fmla="*/ 0 h 52"/>
                    <a:gd name="T30" fmla="*/ 6 w 42"/>
                    <a:gd name="T31" fmla="*/ 0 h 52"/>
                    <a:gd name="T32" fmla="*/ 6 w 42"/>
                    <a:gd name="T33" fmla="*/ 0 h 52"/>
                    <a:gd name="T34" fmla="*/ 0 w 42"/>
                    <a:gd name="T35" fmla="*/ 2 h 52"/>
                    <a:gd name="T36" fmla="*/ 0 w 42"/>
                    <a:gd name="T37" fmla="*/ 4 h 52"/>
                    <a:gd name="T38" fmla="*/ 0 w 42"/>
                    <a:gd name="T39" fmla="*/ 4 h 52"/>
                    <a:gd name="T40" fmla="*/ 0 w 42"/>
                    <a:gd name="T41" fmla="*/ 8 h 52"/>
                    <a:gd name="T42" fmla="*/ 31 w 42"/>
                    <a:gd name="T43" fmla="*/ 51 h 52"/>
                    <a:gd name="T44" fmla="*/ 31 w 42"/>
                    <a:gd name="T45" fmla="*/ 51 h 52"/>
                    <a:gd name="T46" fmla="*/ 31 w 42"/>
                    <a:gd name="T47" fmla="*/ 53 h 52"/>
                    <a:gd name="T48" fmla="*/ 31 w 42"/>
                    <a:gd name="T49" fmla="*/ 53 h 52"/>
                    <a:gd name="T50" fmla="*/ 31 w 42"/>
                    <a:gd name="T51" fmla="*/ 53 h 52"/>
                    <a:gd name="T52" fmla="*/ 31 w 42"/>
                    <a:gd name="T53" fmla="*/ 53 h 52"/>
                    <a:gd name="T54" fmla="*/ 37 w 42"/>
                    <a:gd name="T55" fmla="*/ 53 h 52"/>
                    <a:gd name="T56" fmla="*/ 37 w 42"/>
                    <a:gd name="T57" fmla="*/ 53 h 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2" h="52">
                      <a:moveTo>
                        <a:pt x="36" y="52"/>
                      </a:moveTo>
                      <a:lnTo>
                        <a:pt x="36" y="52"/>
                      </a:lnTo>
                      <a:lnTo>
                        <a:pt x="36" y="51"/>
                      </a:lnTo>
                      <a:lnTo>
                        <a:pt x="42" y="50"/>
                      </a:lnTo>
                      <a:lnTo>
                        <a:pt x="24" y="5"/>
                      </a:lnTo>
                      <a:lnTo>
                        <a:pt x="24" y="4"/>
                      </a:lnTo>
                      <a:lnTo>
                        <a:pt x="24" y="2"/>
                      </a:lnTo>
                      <a:lnTo>
                        <a:pt x="24" y="1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30" y="50"/>
                      </a:lnTo>
                      <a:lnTo>
                        <a:pt x="30" y="52"/>
                      </a:lnTo>
                      <a:lnTo>
                        <a:pt x="36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43" name="Picture 15">
                  <a:extLst>
                    <a:ext uri="{FF2B5EF4-FFF2-40B4-BE49-F238E27FC236}">
                      <a16:creationId xmlns:a16="http://schemas.microsoft.com/office/drawing/2014/main" xmlns="" id="{07C981A2-1DBE-6B8F-7099-CBCF763DDF4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1" y="1051"/>
                  <a:ext cx="626" cy="5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20" name="Group 16">
                <a:extLst>
                  <a:ext uri="{FF2B5EF4-FFF2-40B4-BE49-F238E27FC236}">
                    <a16:creationId xmlns:a16="http://schemas.microsoft.com/office/drawing/2014/main" xmlns="" id="{0FFAE18D-9A63-8BDB-5943-D053046666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5" y="2871"/>
                <a:ext cx="690" cy="587"/>
                <a:chOff x="245" y="2871"/>
                <a:chExt cx="690" cy="587"/>
              </a:xfrm>
            </p:grpSpPr>
            <p:sp>
              <p:nvSpPr>
                <p:cNvPr id="1136" name="Freeform 20">
                  <a:extLst>
                    <a:ext uri="{FF2B5EF4-FFF2-40B4-BE49-F238E27FC236}">
                      <a16:creationId xmlns:a16="http://schemas.microsoft.com/office/drawing/2014/main" xmlns="" id="{E0A127B7-3EB1-4096-0C7D-35F64BCE9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" y="3070"/>
                  <a:ext cx="51" cy="66"/>
                </a:xfrm>
                <a:custGeom>
                  <a:avLst/>
                  <a:gdLst>
                    <a:gd name="T0" fmla="*/ 50 w 50"/>
                    <a:gd name="T1" fmla="*/ 66 h 66"/>
                    <a:gd name="T2" fmla="*/ 50 w 50"/>
                    <a:gd name="T3" fmla="*/ 66 h 66"/>
                    <a:gd name="T4" fmla="*/ 50 w 50"/>
                    <a:gd name="T5" fmla="*/ 64 h 66"/>
                    <a:gd name="T6" fmla="*/ 51 w 50"/>
                    <a:gd name="T7" fmla="*/ 64 h 66"/>
                    <a:gd name="T8" fmla="*/ 51 w 50"/>
                    <a:gd name="T9" fmla="*/ 64 h 66"/>
                    <a:gd name="T10" fmla="*/ 49 w 50"/>
                    <a:gd name="T11" fmla="*/ 61 h 66"/>
                    <a:gd name="T12" fmla="*/ 8 w 50"/>
                    <a:gd name="T13" fmla="*/ 7 h 66"/>
                    <a:gd name="T14" fmla="*/ 8 w 50"/>
                    <a:gd name="T15" fmla="*/ 7 h 66"/>
                    <a:gd name="T16" fmla="*/ 5 w 50"/>
                    <a:gd name="T17" fmla="*/ 3 h 66"/>
                    <a:gd name="T18" fmla="*/ 4 w 50"/>
                    <a:gd name="T19" fmla="*/ 2 h 66"/>
                    <a:gd name="T20" fmla="*/ 4 w 50"/>
                    <a:gd name="T21" fmla="*/ 2 h 66"/>
                    <a:gd name="T22" fmla="*/ 2 w 50"/>
                    <a:gd name="T23" fmla="*/ 1 h 66"/>
                    <a:gd name="T24" fmla="*/ 1 w 50"/>
                    <a:gd name="T25" fmla="*/ 0 h 66"/>
                    <a:gd name="T26" fmla="*/ 1 w 50"/>
                    <a:gd name="T27" fmla="*/ 0 h 66"/>
                    <a:gd name="T28" fmla="*/ 0 w 50"/>
                    <a:gd name="T29" fmla="*/ 0 h 66"/>
                    <a:gd name="T30" fmla="*/ 0 w 50"/>
                    <a:gd name="T31" fmla="*/ 0 h 66"/>
                    <a:gd name="T32" fmla="*/ 0 w 50"/>
                    <a:gd name="T33" fmla="*/ 1 h 66"/>
                    <a:gd name="T34" fmla="*/ 0 w 50"/>
                    <a:gd name="T35" fmla="*/ 2 h 66"/>
                    <a:gd name="T36" fmla="*/ 0 w 50"/>
                    <a:gd name="T37" fmla="*/ 2 h 66"/>
                    <a:gd name="T38" fmla="*/ 1 w 50"/>
                    <a:gd name="T39" fmla="*/ 4 h 66"/>
                    <a:gd name="T40" fmla="*/ 2 w 50"/>
                    <a:gd name="T41" fmla="*/ 6 h 66"/>
                    <a:gd name="T42" fmla="*/ 2 w 50"/>
                    <a:gd name="T43" fmla="*/ 6 h 66"/>
                    <a:gd name="T44" fmla="*/ 4 w 50"/>
                    <a:gd name="T45" fmla="*/ 7 h 66"/>
                    <a:gd name="T46" fmla="*/ 5 w 50"/>
                    <a:gd name="T47" fmla="*/ 8 h 66"/>
                    <a:gd name="T48" fmla="*/ 48 w 50"/>
                    <a:gd name="T49" fmla="*/ 63 h 66"/>
                    <a:gd name="T50" fmla="*/ 48 w 50"/>
                    <a:gd name="T51" fmla="*/ 63 h 66"/>
                    <a:gd name="T52" fmla="*/ 50 w 50"/>
                    <a:gd name="T53" fmla="*/ 66 h 66"/>
                    <a:gd name="T54" fmla="*/ 50 w 50"/>
                    <a:gd name="T55" fmla="*/ 66 h 66"/>
                    <a:gd name="T56" fmla="*/ 50 w 50"/>
                    <a:gd name="T57" fmla="*/ 66 h 6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66">
                      <a:moveTo>
                        <a:pt x="49" y="66"/>
                      </a:moveTo>
                      <a:lnTo>
                        <a:pt x="49" y="66"/>
                      </a:lnTo>
                      <a:lnTo>
                        <a:pt x="49" y="64"/>
                      </a:lnTo>
                      <a:lnTo>
                        <a:pt x="50" y="64"/>
                      </a:lnTo>
                      <a:lnTo>
                        <a:pt x="48" y="61"/>
                      </a:lnTo>
                      <a:lnTo>
                        <a:pt x="8" y="7"/>
                      </a:lnTo>
                      <a:lnTo>
                        <a:pt x="5" y="3"/>
                      </a:lnTo>
                      <a:lnTo>
                        <a:pt x="4" y="2"/>
                      </a:lnTo>
                      <a:lnTo>
                        <a:pt x="2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5" y="8"/>
                      </a:lnTo>
                      <a:lnTo>
                        <a:pt x="47" y="63"/>
                      </a:lnTo>
                      <a:lnTo>
                        <a:pt x="49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37" name="Freeform 21">
                  <a:extLst>
                    <a:ext uri="{FF2B5EF4-FFF2-40B4-BE49-F238E27FC236}">
                      <a16:creationId xmlns:a16="http://schemas.microsoft.com/office/drawing/2014/main" xmlns="" id="{3F175F58-ED46-629C-AA46-EC035278F4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" y="312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38" name="Freeform 22">
                  <a:extLst>
                    <a:ext uri="{FF2B5EF4-FFF2-40B4-BE49-F238E27FC236}">
                      <a16:creationId xmlns:a16="http://schemas.microsoft.com/office/drawing/2014/main" xmlns="" id="{7CF591EE-B07B-5F12-0247-1C5FEB5743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8" y="3045"/>
                  <a:ext cx="50" cy="66"/>
                </a:xfrm>
                <a:custGeom>
                  <a:avLst/>
                  <a:gdLst>
                    <a:gd name="T0" fmla="*/ 12 w 50"/>
                    <a:gd name="T1" fmla="*/ 65 h 66"/>
                    <a:gd name="T2" fmla="*/ 12 w 50"/>
                    <a:gd name="T3" fmla="*/ 65 h 66"/>
                    <a:gd name="T4" fmla="*/ 12 w 50"/>
                    <a:gd name="T5" fmla="*/ 65 h 66"/>
                    <a:gd name="T6" fmla="*/ 12 w 50"/>
                    <a:gd name="T7" fmla="*/ 62 h 66"/>
                    <a:gd name="T8" fmla="*/ 37 w 50"/>
                    <a:gd name="T9" fmla="*/ 7 h 66"/>
                    <a:gd name="T10" fmla="*/ 37 w 50"/>
                    <a:gd name="T11" fmla="*/ 7 h 66"/>
                    <a:gd name="T12" fmla="*/ 44 w 50"/>
                    <a:gd name="T13" fmla="*/ 5 h 66"/>
                    <a:gd name="T14" fmla="*/ 50 w 50"/>
                    <a:gd name="T15" fmla="*/ 4 h 66"/>
                    <a:gd name="T16" fmla="*/ 50 w 50"/>
                    <a:gd name="T17" fmla="*/ 4 h 66"/>
                    <a:gd name="T18" fmla="*/ 50 w 50"/>
                    <a:gd name="T19" fmla="*/ 2 h 66"/>
                    <a:gd name="T20" fmla="*/ 50 w 50"/>
                    <a:gd name="T21" fmla="*/ 0 h 66"/>
                    <a:gd name="T22" fmla="*/ 50 w 50"/>
                    <a:gd name="T23" fmla="*/ 0 h 66"/>
                    <a:gd name="T24" fmla="*/ 44 w 50"/>
                    <a:gd name="T25" fmla="*/ 0 h 66"/>
                    <a:gd name="T26" fmla="*/ 37 w 50"/>
                    <a:gd name="T27" fmla="*/ 0 h 66"/>
                    <a:gd name="T28" fmla="*/ 31 w 50"/>
                    <a:gd name="T29" fmla="*/ 0 h 66"/>
                    <a:gd name="T30" fmla="*/ 25 w 50"/>
                    <a:gd name="T31" fmla="*/ 1 h 66"/>
                    <a:gd name="T32" fmla="*/ 25 w 50"/>
                    <a:gd name="T33" fmla="*/ 1 h 66"/>
                    <a:gd name="T34" fmla="*/ 18 w 50"/>
                    <a:gd name="T35" fmla="*/ 3 h 66"/>
                    <a:gd name="T36" fmla="*/ 12 w 50"/>
                    <a:gd name="T37" fmla="*/ 5 h 66"/>
                    <a:gd name="T38" fmla="*/ 12 w 50"/>
                    <a:gd name="T39" fmla="*/ 5 h 66"/>
                    <a:gd name="T40" fmla="*/ 12 w 50"/>
                    <a:gd name="T41" fmla="*/ 5 h 66"/>
                    <a:gd name="T42" fmla="*/ 12 w 50"/>
                    <a:gd name="T43" fmla="*/ 10 h 66"/>
                    <a:gd name="T44" fmla="*/ 0 w 50"/>
                    <a:gd name="T45" fmla="*/ 62 h 66"/>
                    <a:gd name="T46" fmla="*/ 0 w 50"/>
                    <a:gd name="T47" fmla="*/ 62 h 66"/>
                    <a:gd name="T48" fmla="*/ 6 w 50"/>
                    <a:gd name="T49" fmla="*/ 65 h 66"/>
                    <a:gd name="T50" fmla="*/ 6 w 50"/>
                    <a:gd name="T51" fmla="*/ 65 h 66"/>
                    <a:gd name="T52" fmla="*/ 6 w 50"/>
                    <a:gd name="T53" fmla="*/ 66 h 66"/>
                    <a:gd name="T54" fmla="*/ 6 w 50"/>
                    <a:gd name="T55" fmla="*/ 66 h 66"/>
                    <a:gd name="T56" fmla="*/ 12 w 50"/>
                    <a:gd name="T57" fmla="*/ 65 h 66"/>
                    <a:gd name="T58" fmla="*/ 12 w 50"/>
                    <a:gd name="T59" fmla="*/ 65 h 6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0" h="66">
                      <a:moveTo>
                        <a:pt x="12" y="65"/>
                      </a:moveTo>
                      <a:lnTo>
                        <a:pt x="12" y="65"/>
                      </a:lnTo>
                      <a:lnTo>
                        <a:pt x="12" y="62"/>
                      </a:lnTo>
                      <a:lnTo>
                        <a:pt x="37" y="7"/>
                      </a:lnTo>
                      <a:lnTo>
                        <a:pt x="44" y="5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4" y="0"/>
                      </a:lnTo>
                      <a:lnTo>
                        <a:pt x="37" y="0"/>
                      </a:lnTo>
                      <a:lnTo>
                        <a:pt x="31" y="0"/>
                      </a:lnTo>
                      <a:lnTo>
                        <a:pt x="25" y="1"/>
                      </a:lnTo>
                      <a:lnTo>
                        <a:pt x="18" y="3"/>
                      </a:lnTo>
                      <a:lnTo>
                        <a:pt x="12" y="5"/>
                      </a:lnTo>
                      <a:lnTo>
                        <a:pt x="12" y="10"/>
                      </a:lnTo>
                      <a:lnTo>
                        <a:pt x="0" y="62"/>
                      </a:lnTo>
                      <a:lnTo>
                        <a:pt x="6" y="65"/>
                      </a:lnTo>
                      <a:lnTo>
                        <a:pt x="6" y="66"/>
                      </a:lnTo>
                      <a:lnTo>
                        <a:pt x="12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39" name="Picture 23">
                  <a:extLst>
                    <a:ext uri="{FF2B5EF4-FFF2-40B4-BE49-F238E27FC236}">
                      <a16:creationId xmlns:a16="http://schemas.microsoft.com/office/drawing/2014/main" xmlns="" id="{68962188-8065-402E-B81D-87820E18B55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5" y="2871"/>
                  <a:ext cx="690" cy="58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21" name="Group 24">
                <a:extLst>
                  <a:ext uri="{FF2B5EF4-FFF2-40B4-BE49-F238E27FC236}">
                    <a16:creationId xmlns:a16="http://schemas.microsoft.com/office/drawing/2014/main" xmlns="" id="{CDEA8BAB-FFC4-5980-4223-95B2F41E26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50" y="263"/>
                <a:ext cx="868" cy="739"/>
                <a:chOff x="4850" y="263"/>
                <a:chExt cx="868" cy="739"/>
              </a:xfrm>
            </p:grpSpPr>
            <p:sp>
              <p:nvSpPr>
                <p:cNvPr id="1132" name="Freeform 25">
                  <a:extLst>
                    <a:ext uri="{FF2B5EF4-FFF2-40B4-BE49-F238E27FC236}">
                      <a16:creationId xmlns:a16="http://schemas.microsoft.com/office/drawing/2014/main" xmlns="" id="{2081A4CD-C5BA-1C74-BC45-D09E672A47C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4" y="508"/>
                  <a:ext cx="66" cy="87"/>
                </a:xfrm>
                <a:custGeom>
                  <a:avLst/>
                  <a:gdLst>
                    <a:gd name="T0" fmla="*/ 66 w 66"/>
                    <a:gd name="T1" fmla="*/ 87 h 86"/>
                    <a:gd name="T2" fmla="*/ 66 w 66"/>
                    <a:gd name="T3" fmla="*/ 87 h 86"/>
                    <a:gd name="T4" fmla="*/ 66 w 66"/>
                    <a:gd name="T5" fmla="*/ 86 h 86"/>
                    <a:gd name="T6" fmla="*/ 66 w 66"/>
                    <a:gd name="T7" fmla="*/ 86 h 86"/>
                    <a:gd name="T8" fmla="*/ 66 w 66"/>
                    <a:gd name="T9" fmla="*/ 86 h 86"/>
                    <a:gd name="T10" fmla="*/ 63 w 66"/>
                    <a:gd name="T11" fmla="*/ 82 h 86"/>
                    <a:gd name="T12" fmla="*/ 11 w 66"/>
                    <a:gd name="T13" fmla="*/ 9 h 86"/>
                    <a:gd name="T14" fmla="*/ 11 w 66"/>
                    <a:gd name="T15" fmla="*/ 9 h 86"/>
                    <a:gd name="T16" fmla="*/ 6 w 66"/>
                    <a:gd name="T17" fmla="*/ 3 h 86"/>
                    <a:gd name="T18" fmla="*/ 6 w 66"/>
                    <a:gd name="T19" fmla="*/ 3 h 86"/>
                    <a:gd name="T20" fmla="*/ 6 w 66"/>
                    <a:gd name="T21" fmla="*/ 3 h 86"/>
                    <a:gd name="T22" fmla="*/ 4 w 66"/>
                    <a:gd name="T23" fmla="*/ 0 h 86"/>
                    <a:gd name="T24" fmla="*/ 1 w 66"/>
                    <a:gd name="T25" fmla="*/ 0 h 86"/>
                    <a:gd name="T26" fmla="*/ 1 w 66"/>
                    <a:gd name="T27" fmla="*/ 0 h 86"/>
                    <a:gd name="T28" fmla="*/ 0 w 66"/>
                    <a:gd name="T29" fmla="*/ 0 h 86"/>
                    <a:gd name="T30" fmla="*/ 0 w 66"/>
                    <a:gd name="T31" fmla="*/ 0 h 86"/>
                    <a:gd name="T32" fmla="*/ 0 w 66"/>
                    <a:gd name="T33" fmla="*/ 1 h 86"/>
                    <a:gd name="T34" fmla="*/ 0 w 66"/>
                    <a:gd name="T35" fmla="*/ 2 h 86"/>
                    <a:gd name="T36" fmla="*/ 0 w 66"/>
                    <a:gd name="T37" fmla="*/ 2 h 86"/>
                    <a:gd name="T38" fmla="*/ 1 w 66"/>
                    <a:gd name="T39" fmla="*/ 5 h 86"/>
                    <a:gd name="T40" fmla="*/ 3 w 66"/>
                    <a:gd name="T41" fmla="*/ 7 h 86"/>
                    <a:gd name="T42" fmla="*/ 3 w 66"/>
                    <a:gd name="T43" fmla="*/ 7 h 86"/>
                    <a:gd name="T44" fmla="*/ 5 w 66"/>
                    <a:gd name="T45" fmla="*/ 8 h 86"/>
                    <a:gd name="T46" fmla="*/ 7 w 66"/>
                    <a:gd name="T47" fmla="*/ 11 h 86"/>
                    <a:gd name="T48" fmla="*/ 63 w 66"/>
                    <a:gd name="T49" fmla="*/ 84 h 86"/>
                    <a:gd name="T50" fmla="*/ 63 w 66"/>
                    <a:gd name="T51" fmla="*/ 84 h 86"/>
                    <a:gd name="T52" fmla="*/ 65 w 66"/>
                    <a:gd name="T53" fmla="*/ 87 h 86"/>
                    <a:gd name="T54" fmla="*/ 66 w 66"/>
                    <a:gd name="T55" fmla="*/ 87 h 86"/>
                    <a:gd name="T56" fmla="*/ 66 w 66"/>
                    <a:gd name="T57" fmla="*/ 87 h 8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66" h="86">
                      <a:moveTo>
                        <a:pt x="66" y="86"/>
                      </a:moveTo>
                      <a:lnTo>
                        <a:pt x="66" y="86"/>
                      </a:lnTo>
                      <a:lnTo>
                        <a:pt x="66" y="85"/>
                      </a:lnTo>
                      <a:lnTo>
                        <a:pt x="63" y="81"/>
                      </a:lnTo>
                      <a:lnTo>
                        <a:pt x="11" y="9"/>
                      </a:lnTo>
                      <a:lnTo>
                        <a:pt x="6" y="3"/>
                      </a:lnTo>
                      <a:lnTo>
                        <a:pt x="4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5"/>
                      </a:lnTo>
                      <a:lnTo>
                        <a:pt x="3" y="7"/>
                      </a:lnTo>
                      <a:lnTo>
                        <a:pt x="5" y="8"/>
                      </a:lnTo>
                      <a:lnTo>
                        <a:pt x="7" y="11"/>
                      </a:lnTo>
                      <a:lnTo>
                        <a:pt x="63" y="83"/>
                      </a:lnTo>
                      <a:lnTo>
                        <a:pt x="65" y="86"/>
                      </a:lnTo>
                      <a:lnTo>
                        <a:pt x="66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33" name="Freeform 26">
                  <a:extLst>
                    <a:ext uri="{FF2B5EF4-FFF2-40B4-BE49-F238E27FC236}">
                      <a16:creationId xmlns:a16="http://schemas.microsoft.com/office/drawing/2014/main" xmlns="" id="{68612DB7-24BE-2EB3-0672-AA54C923EF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3" y="5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34" name="Freeform 27">
                  <a:extLst>
                    <a:ext uri="{FF2B5EF4-FFF2-40B4-BE49-F238E27FC236}">
                      <a16:creationId xmlns:a16="http://schemas.microsoft.com/office/drawing/2014/main" xmlns="" id="{241EF519-74ED-3DE2-C0A3-D2B1260FBD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5" y="476"/>
                  <a:ext cx="66" cy="87"/>
                </a:xfrm>
                <a:custGeom>
                  <a:avLst/>
                  <a:gdLst>
                    <a:gd name="T0" fmla="*/ 13 w 65"/>
                    <a:gd name="T1" fmla="*/ 87 h 86"/>
                    <a:gd name="T2" fmla="*/ 13 w 65"/>
                    <a:gd name="T3" fmla="*/ 87 h 86"/>
                    <a:gd name="T4" fmla="*/ 13 w 65"/>
                    <a:gd name="T5" fmla="*/ 86 h 86"/>
                    <a:gd name="T6" fmla="*/ 19 w 65"/>
                    <a:gd name="T7" fmla="*/ 84 h 86"/>
                    <a:gd name="T8" fmla="*/ 53 w 65"/>
                    <a:gd name="T9" fmla="*/ 9 h 86"/>
                    <a:gd name="T10" fmla="*/ 53 w 65"/>
                    <a:gd name="T11" fmla="*/ 9 h 86"/>
                    <a:gd name="T12" fmla="*/ 60 w 65"/>
                    <a:gd name="T13" fmla="*/ 6 h 86"/>
                    <a:gd name="T14" fmla="*/ 66 w 65"/>
                    <a:gd name="T15" fmla="*/ 5 h 86"/>
                    <a:gd name="T16" fmla="*/ 66 w 65"/>
                    <a:gd name="T17" fmla="*/ 5 h 86"/>
                    <a:gd name="T18" fmla="*/ 66 w 65"/>
                    <a:gd name="T19" fmla="*/ 3 h 86"/>
                    <a:gd name="T20" fmla="*/ 60 w 65"/>
                    <a:gd name="T21" fmla="*/ 0 h 86"/>
                    <a:gd name="T22" fmla="*/ 60 w 65"/>
                    <a:gd name="T23" fmla="*/ 0 h 86"/>
                    <a:gd name="T24" fmla="*/ 53 w 65"/>
                    <a:gd name="T25" fmla="*/ 0 h 86"/>
                    <a:gd name="T26" fmla="*/ 47 w 65"/>
                    <a:gd name="T27" fmla="*/ 0 h 86"/>
                    <a:gd name="T28" fmla="*/ 40 w 65"/>
                    <a:gd name="T29" fmla="*/ 0 h 86"/>
                    <a:gd name="T30" fmla="*/ 32 w 65"/>
                    <a:gd name="T31" fmla="*/ 1 h 86"/>
                    <a:gd name="T32" fmla="*/ 32 w 65"/>
                    <a:gd name="T33" fmla="*/ 1 h 86"/>
                    <a:gd name="T34" fmla="*/ 19 w 65"/>
                    <a:gd name="T35" fmla="*/ 4 h 86"/>
                    <a:gd name="T36" fmla="*/ 13 w 65"/>
                    <a:gd name="T37" fmla="*/ 6 h 86"/>
                    <a:gd name="T38" fmla="*/ 19 w 65"/>
                    <a:gd name="T39" fmla="*/ 7 h 86"/>
                    <a:gd name="T40" fmla="*/ 19 w 65"/>
                    <a:gd name="T41" fmla="*/ 7 h 86"/>
                    <a:gd name="T42" fmla="*/ 13 w 65"/>
                    <a:gd name="T43" fmla="*/ 14 h 86"/>
                    <a:gd name="T44" fmla="*/ 0 w 65"/>
                    <a:gd name="T45" fmla="*/ 84 h 86"/>
                    <a:gd name="T46" fmla="*/ 0 w 65"/>
                    <a:gd name="T47" fmla="*/ 84 h 86"/>
                    <a:gd name="T48" fmla="*/ 0 w 65"/>
                    <a:gd name="T49" fmla="*/ 87 h 86"/>
                    <a:gd name="T50" fmla="*/ 0 w 65"/>
                    <a:gd name="T51" fmla="*/ 87 h 86"/>
                    <a:gd name="T52" fmla="*/ 6 w 65"/>
                    <a:gd name="T53" fmla="*/ 87 h 86"/>
                    <a:gd name="T54" fmla="*/ 6 w 65"/>
                    <a:gd name="T55" fmla="*/ 87 h 86"/>
                    <a:gd name="T56" fmla="*/ 13 w 65"/>
                    <a:gd name="T57" fmla="*/ 87 h 86"/>
                    <a:gd name="T58" fmla="*/ 13 w 65"/>
                    <a:gd name="T59" fmla="*/ 87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65" h="86">
                      <a:moveTo>
                        <a:pt x="13" y="86"/>
                      </a:moveTo>
                      <a:lnTo>
                        <a:pt x="13" y="86"/>
                      </a:lnTo>
                      <a:lnTo>
                        <a:pt x="13" y="85"/>
                      </a:lnTo>
                      <a:lnTo>
                        <a:pt x="19" y="83"/>
                      </a:lnTo>
                      <a:lnTo>
                        <a:pt x="52" y="9"/>
                      </a:lnTo>
                      <a:lnTo>
                        <a:pt x="59" y="6"/>
                      </a:lnTo>
                      <a:lnTo>
                        <a:pt x="65" y="5"/>
                      </a:lnTo>
                      <a:lnTo>
                        <a:pt x="65" y="3"/>
                      </a:lnTo>
                      <a:lnTo>
                        <a:pt x="59" y="0"/>
                      </a:lnTo>
                      <a:lnTo>
                        <a:pt x="52" y="0"/>
                      </a:lnTo>
                      <a:lnTo>
                        <a:pt x="46" y="0"/>
                      </a:lnTo>
                      <a:lnTo>
                        <a:pt x="39" y="0"/>
                      </a:lnTo>
                      <a:lnTo>
                        <a:pt x="32" y="1"/>
                      </a:lnTo>
                      <a:lnTo>
                        <a:pt x="19" y="4"/>
                      </a:lnTo>
                      <a:lnTo>
                        <a:pt x="13" y="6"/>
                      </a:lnTo>
                      <a:lnTo>
                        <a:pt x="19" y="7"/>
                      </a:lnTo>
                      <a:lnTo>
                        <a:pt x="13" y="14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6" y="86"/>
                      </a:lnTo>
                      <a:lnTo>
                        <a:pt x="13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35" name="Picture 28">
                  <a:extLst>
                    <a:ext uri="{FF2B5EF4-FFF2-40B4-BE49-F238E27FC236}">
                      <a16:creationId xmlns:a16="http://schemas.microsoft.com/office/drawing/2014/main" xmlns="" id="{85656862-4275-28B6-C67E-B7EB3C55C14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50" y="263"/>
                  <a:ext cx="868" cy="7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22" name="Group 29">
                <a:extLst>
                  <a:ext uri="{FF2B5EF4-FFF2-40B4-BE49-F238E27FC236}">
                    <a16:creationId xmlns:a16="http://schemas.microsoft.com/office/drawing/2014/main" xmlns="" id="{920E3D57-74F5-A339-7DF2-338FE9289A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11" y="2421"/>
                <a:ext cx="927" cy="720"/>
                <a:chOff x="4611" y="2421"/>
                <a:chExt cx="927" cy="720"/>
              </a:xfrm>
            </p:grpSpPr>
            <p:sp>
              <p:nvSpPr>
                <p:cNvPr id="1128" name="Freeform 30">
                  <a:extLst>
                    <a:ext uri="{FF2B5EF4-FFF2-40B4-BE49-F238E27FC236}">
                      <a16:creationId xmlns:a16="http://schemas.microsoft.com/office/drawing/2014/main" xmlns="" id="{1CCFE826-6908-D93B-0302-46CAC6A1B6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52" y="2667"/>
                  <a:ext cx="79" cy="93"/>
                </a:xfrm>
                <a:custGeom>
                  <a:avLst/>
                  <a:gdLst>
                    <a:gd name="T0" fmla="*/ 2 w 78"/>
                    <a:gd name="T1" fmla="*/ 93 h 93"/>
                    <a:gd name="T2" fmla="*/ 2 w 78"/>
                    <a:gd name="T3" fmla="*/ 93 h 93"/>
                    <a:gd name="T4" fmla="*/ 5 w 78"/>
                    <a:gd name="T5" fmla="*/ 93 h 93"/>
                    <a:gd name="T6" fmla="*/ 5 w 78"/>
                    <a:gd name="T7" fmla="*/ 93 h 93"/>
                    <a:gd name="T8" fmla="*/ 5 w 78"/>
                    <a:gd name="T9" fmla="*/ 93 h 93"/>
                    <a:gd name="T10" fmla="*/ 10 w 78"/>
                    <a:gd name="T11" fmla="*/ 89 h 93"/>
                    <a:gd name="T12" fmla="*/ 69 w 78"/>
                    <a:gd name="T13" fmla="*/ 14 h 93"/>
                    <a:gd name="T14" fmla="*/ 69 w 78"/>
                    <a:gd name="T15" fmla="*/ 14 h 93"/>
                    <a:gd name="T16" fmla="*/ 77 w 78"/>
                    <a:gd name="T17" fmla="*/ 8 h 93"/>
                    <a:gd name="T18" fmla="*/ 77 w 78"/>
                    <a:gd name="T19" fmla="*/ 7 h 93"/>
                    <a:gd name="T20" fmla="*/ 77 w 78"/>
                    <a:gd name="T21" fmla="*/ 7 h 93"/>
                    <a:gd name="T22" fmla="*/ 79 w 78"/>
                    <a:gd name="T23" fmla="*/ 4 h 93"/>
                    <a:gd name="T24" fmla="*/ 77 w 78"/>
                    <a:gd name="T25" fmla="*/ 1 h 93"/>
                    <a:gd name="T26" fmla="*/ 74 w 78"/>
                    <a:gd name="T27" fmla="*/ 1 h 93"/>
                    <a:gd name="T28" fmla="*/ 74 w 78"/>
                    <a:gd name="T29" fmla="*/ 1 h 93"/>
                    <a:gd name="T30" fmla="*/ 72 w 78"/>
                    <a:gd name="T31" fmla="*/ 0 h 93"/>
                    <a:gd name="T32" fmla="*/ 69 w 78"/>
                    <a:gd name="T33" fmla="*/ 0 h 93"/>
                    <a:gd name="T34" fmla="*/ 67 w 78"/>
                    <a:gd name="T35" fmla="*/ 0 h 93"/>
                    <a:gd name="T36" fmla="*/ 64 w 78"/>
                    <a:gd name="T37" fmla="*/ 0 h 93"/>
                    <a:gd name="T38" fmla="*/ 64 w 78"/>
                    <a:gd name="T39" fmla="*/ 0 h 93"/>
                    <a:gd name="T40" fmla="*/ 59 w 78"/>
                    <a:gd name="T41" fmla="*/ 2 h 93"/>
                    <a:gd name="T42" fmla="*/ 56 w 78"/>
                    <a:gd name="T43" fmla="*/ 5 h 93"/>
                    <a:gd name="T44" fmla="*/ 56 w 78"/>
                    <a:gd name="T45" fmla="*/ 5 h 93"/>
                    <a:gd name="T46" fmla="*/ 59 w 78"/>
                    <a:gd name="T47" fmla="*/ 7 h 93"/>
                    <a:gd name="T48" fmla="*/ 59 w 78"/>
                    <a:gd name="T49" fmla="*/ 9 h 93"/>
                    <a:gd name="T50" fmla="*/ 2 w 78"/>
                    <a:gd name="T51" fmla="*/ 89 h 93"/>
                    <a:gd name="T52" fmla="*/ 2 w 78"/>
                    <a:gd name="T53" fmla="*/ 89 h 93"/>
                    <a:gd name="T54" fmla="*/ 0 w 78"/>
                    <a:gd name="T55" fmla="*/ 91 h 93"/>
                    <a:gd name="T56" fmla="*/ 2 w 78"/>
                    <a:gd name="T57" fmla="*/ 93 h 93"/>
                    <a:gd name="T58" fmla="*/ 2 w 78"/>
                    <a:gd name="T59" fmla="*/ 93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8" h="93">
                      <a:moveTo>
                        <a:pt x="2" y="93"/>
                      </a:moveTo>
                      <a:lnTo>
                        <a:pt x="2" y="93"/>
                      </a:lnTo>
                      <a:lnTo>
                        <a:pt x="5" y="93"/>
                      </a:lnTo>
                      <a:lnTo>
                        <a:pt x="10" y="89"/>
                      </a:lnTo>
                      <a:lnTo>
                        <a:pt x="68" y="14"/>
                      </a:lnTo>
                      <a:lnTo>
                        <a:pt x="76" y="8"/>
                      </a:lnTo>
                      <a:lnTo>
                        <a:pt x="76" y="7"/>
                      </a:lnTo>
                      <a:lnTo>
                        <a:pt x="78" y="4"/>
                      </a:lnTo>
                      <a:lnTo>
                        <a:pt x="76" y="1"/>
                      </a:lnTo>
                      <a:lnTo>
                        <a:pt x="73" y="1"/>
                      </a:lnTo>
                      <a:lnTo>
                        <a:pt x="71" y="0"/>
                      </a:lnTo>
                      <a:lnTo>
                        <a:pt x="68" y="0"/>
                      </a:lnTo>
                      <a:lnTo>
                        <a:pt x="66" y="0"/>
                      </a:ln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5" y="5"/>
                      </a:lnTo>
                      <a:lnTo>
                        <a:pt x="58" y="7"/>
                      </a:lnTo>
                      <a:lnTo>
                        <a:pt x="58" y="9"/>
                      </a:lnTo>
                      <a:lnTo>
                        <a:pt x="2" y="89"/>
                      </a:lnTo>
                      <a:lnTo>
                        <a:pt x="0" y="91"/>
                      </a:lnTo>
                      <a:lnTo>
                        <a:pt x="2" y="93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29" name="Freeform 31">
                  <a:extLst>
                    <a:ext uri="{FF2B5EF4-FFF2-40B4-BE49-F238E27FC236}">
                      <a16:creationId xmlns:a16="http://schemas.microsoft.com/office/drawing/2014/main" xmlns="" id="{C6765A5E-C1B9-4720-E3C8-ABF7316441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2" y="277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30" name="Freeform 32">
                  <a:extLst>
                    <a:ext uri="{FF2B5EF4-FFF2-40B4-BE49-F238E27FC236}">
                      <a16:creationId xmlns:a16="http://schemas.microsoft.com/office/drawing/2014/main" xmlns="" id="{44A9684E-19DB-17E2-159C-D01DC771C10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16" y="2711"/>
                  <a:ext cx="80" cy="93"/>
                </a:xfrm>
                <a:custGeom>
                  <a:avLst/>
                  <a:gdLst>
                    <a:gd name="T0" fmla="*/ 0 w 79"/>
                    <a:gd name="T1" fmla="*/ 93 h 92"/>
                    <a:gd name="T2" fmla="*/ 0 w 79"/>
                    <a:gd name="T3" fmla="*/ 93 h 92"/>
                    <a:gd name="T4" fmla="*/ 1 w 79"/>
                    <a:gd name="T5" fmla="*/ 93 h 92"/>
                    <a:gd name="T6" fmla="*/ 3 w 79"/>
                    <a:gd name="T7" fmla="*/ 92 h 92"/>
                    <a:gd name="T8" fmla="*/ 71 w 79"/>
                    <a:gd name="T9" fmla="*/ 13 h 92"/>
                    <a:gd name="T10" fmla="*/ 71 w 79"/>
                    <a:gd name="T11" fmla="*/ 13 h 92"/>
                    <a:gd name="T12" fmla="*/ 74 w 79"/>
                    <a:gd name="T13" fmla="*/ 12 h 92"/>
                    <a:gd name="T14" fmla="*/ 75 w 79"/>
                    <a:gd name="T15" fmla="*/ 12 h 92"/>
                    <a:gd name="T16" fmla="*/ 75 w 79"/>
                    <a:gd name="T17" fmla="*/ 12 h 92"/>
                    <a:gd name="T18" fmla="*/ 78 w 79"/>
                    <a:gd name="T19" fmla="*/ 10 h 92"/>
                    <a:gd name="T20" fmla="*/ 80 w 79"/>
                    <a:gd name="T21" fmla="*/ 7 h 92"/>
                    <a:gd name="T22" fmla="*/ 80 w 79"/>
                    <a:gd name="T23" fmla="*/ 7 h 92"/>
                    <a:gd name="T24" fmla="*/ 80 w 79"/>
                    <a:gd name="T25" fmla="*/ 4 h 92"/>
                    <a:gd name="T26" fmla="*/ 80 w 79"/>
                    <a:gd name="T27" fmla="*/ 3 h 92"/>
                    <a:gd name="T28" fmla="*/ 80 w 79"/>
                    <a:gd name="T29" fmla="*/ 1 h 92"/>
                    <a:gd name="T30" fmla="*/ 78 w 79"/>
                    <a:gd name="T31" fmla="*/ 0 h 92"/>
                    <a:gd name="T32" fmla="*/ 78 w 79"/>
                    <a:gd name="T33" fmla="*/ 0 h 92"/>
                    <a:gd name="T34" fmla="*/ 78 w 79"/>
                    <a:gd name="T35" fmla="*/ 0 h 92"/>
                    <a:gd name="T36" fmla="*/ 75 w 79"/>
                    <a:gd name="T37" fmla="*/ 0 h 92"/>
                    <a:gd name="T38" fmla="*/ 73 w 79"/>
                    <a:gd name="T39" fmla="*/ 3 h 92"/>
                    <a:gd name="T40" fmla="*/ 72 w 79"/>
                    <a:gd name="T41" fmla="*/ 3 h 92"/>
                    <a:gd name="T42" fmla="*/ 72 w 79"/>
                    <a:gd name="T43" fmla="*/ 3 h 92"/>
                    <a:gd name="T44" fmla="*/ 67 w 79"/>
                    <a:gd name="T45" fmla="*/ 10 h 92"/>
                    <a:gd name="T46" fmla="*/ 3 w 79"/>
                    <a:gd name="T47" fmla="*/ 87 h 92"/>
                    <a:gd name="T48" fmla="*/ 3 w 79"/>
                    <a:gd name="T49" fmla="*/ 87 h 92"/>
                    <a:gd name="T50" fmla="*/ 0 w 79"/>
                    <a:gd name="T51" fmla="*/ 90 h 92"/>
                    <a:gd name="T52" fmla="*/ 0 w 79"/>
                    <a:gd name="T53" fmla="*/ 90 h 92"/>
                    <a:gd name="T54" fmla="*/ 0 w 79"/>
                    <a:gd name="T55" fmla="*/ 92 h 92"/>
                    <a:gd name="T56" fmla="*/ 0 w 79"/>
                    <a:gd name="T57" fmla="*/ 92 h 92"/>
                    <a:gd name="T58" fmla="*/ 0 w 79"/>
                    <a:gd name="T59" fmla="*/ 93 h 92"/>
                    <a:gd name="T60" fmla="*/ 0 w 79"/>
                    <a:gd name="T61" fmla="*/ 93 h 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9" h="92">
                      <a:moveTo>
                        <a:pt x="0" y="92"/>
                      </a:moveTo>
                      <a:lnTo>
                        <a:pt x="0" y="92"/>
                      </a:lnTo>
                      <a:lnTo>
                        <a:pt x="1" y="92"/>
                      </a:lnTo>
                      <a:lnTo>
                        <a:pt x="3" y="91"/>
                      </a:lnTo>
                      <a:lnTo>
                        <a:pt x="70" y="13"/>
                      </a:lnTo>
                      <a:lnTo>
                        <a:pt x="73" y="12"/>
                      </a:lnTo>
                      <a:lnTo>
                        <a:pt x="74" y="12"/>
                      </a:lnTo>
                      <a:lnTo>
                        <a:pt x="77" y="10"/>
                      </a:lnTo>
                      <a:lnTo>
                        <a:pt x="79" y="7"/>
                      </a:lnTo>
                      <a:lnTo>
                        <a:pt x="79" y="4"/>
                      </a:lnTo>
                      <a:lnTo>
                        <a:pt x="79" y="3"/>
                      </a:lnTo>
                      <a:lnTo>
                        <a:pt x="79" y="1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2" y="3"/>
                      </a:lnTo>
                      <a:lnTo>
                        <a:pt x="71" y="3"/>
                      </a:lnTo>
                      <a:lnTo>
                        <a:pt x="66" y="10"/>
                      </a:lnTo>
                      <a:lnTo>
                        <a:pt x="3" y="86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31" name="Picture 36">
                  <a:extLst>
                    <a:ext uri="{FF2B5EF4-FFF2-40B4-BE49-F238E27FC236}">
                      <a16:creationId xmlns:a16="http://schemas.microsoft.com/office/drawing/2014/main" xmlns="" id="{0A45F093-12B7-D54B-5F68-631193E5FC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11" y="2421"/>
                  <a:ext cx="927" cy="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123" name="Group 37">
                <a:extLst>
                  <a:ext uri="{FF2B5EF4-FFF2-40B4-BE49-F238E27FC236}">
                    <a16:creationId xmlns:a16="http://schemas.microsoft.com/office/drawing/2014/main" xmlns="" id="{5E57972D-F887-9988-7C83-0360E7EAC6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00" y="3372"/>
                <a:ext cx="748" cy="614"/>
                <a:chOff x="4900" y="3372"/>
                <a:chExt cx="748" cy="614"/>
              </a:xfrm>
            </p:grpSpPr>
            <p:sp>
              <p:nvSpPr>
                <p:cNvPr id="1124" name="Freeform 38">
                  <a:extLst>
                    <a:ext uri="{FF2B5EF4-FFF2-40B4-BE49-F238E27FC236}">
                      <a16:creationId xmlns:a16="http://schemas.microsoft.com/office/drawing/2014/main" xmlns="" id="{725AF4BA-9BA7-064C-C0CD-3C375C5E29F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5" y="3588"/>
                  <a:ext cx="52" cy="65"/>
                </a:xfrm>
                <a:custGeom>
                  <a:avLst/>
                  <a:gdLst>
                    <a:gd name="T0" fmla="*/ 52 w 52"/>
                    <a:gd name="T1" fmla="*/ 65 h 65"/>
                    <a:gd name="T2" fmla="*/ 52 w 52"/>
                    <a:gd name="T3" fmla="*/ 65 h 65"/>
                    <a:gd name="T4" fmla="*/ 52 w 52"/>
                    <a:gd name="T5" fmla="*/ 65 h 65"/>
                    <a:gd name="T6" fmla="*/ 52 w 52"/>
                    <a:gd name="T7" fmla="*/ 63 h 65"/>
                    <a:gd name="T8" fmla="*/ 52 w 52"/>
                    <a:gd name="T9" fmla="*/ 63 h 65"/>
                    <a:gd name="T10" fmla="*/ 50 w 52"/>
                    <a:gd name="T11" fmla="*/ 61 h 65"/>
                    <a:gd name="T12" fmla="*/ 9 w 52"/>
                    <a:gd name="T13" fmla="*/ 7 h 65"/>
                    <a:gd name="T14" fmla="*/ 9 w 52"/>
                    <a:gd name="T15" fmla="*/ 7 h 65"/>
                    <a:gd name="T16" fmla="*/ 4 w 52"/>
                    <a:gd name="T17" fmla="*/ 2 h 65"/>
                    <a:gd name="T18" fmla="*/ 4 w 52"/>
                    <a:gd name="T19" fmla="*/ 2 h 65"/>
                    <a:gd name="T20" fmla="*/ 3 w 52"/>
                    <a:gd name="T21" fmla="*/ 1 h 65"/>
                    <a:gd name="T22" fmla="*/ 1 w 52"/>
                    <a:gd name="T23" fmla="*/ 0 h 65"/>
                    <a:gd name="T24" fmla="*/ 1 w 52"/>
                    <a:gd name="T25" fmla="*/ 0 h 65"/>
                    <a:gd name="T26" fmla="*/ 0 w 52"/>
                    <a:gd name="T27" fmla="*/ 0 h 65"/>
                    <a:gd name="T28" fmla="*/ 0 w 52"/>
                    <a:gd name="T29" fmla="*/ 1 h 65"/>
                    <a:gd name="T30" fmla="*/ 0 w 52"/>
                    <a:gd name="T31" fmla="*/ 2 h 65"/>
                    <a:gd name="T32" fmla="*/ 0 w 52"/>
                    <a:gd name="T33" fmla="*/ 3 h 65"/>
                    <a:gd name="T34" fmla="*/ 0 w 52"/>
                    <a:gd name="T35" fmla="*/ 3 h 65"/>
                    <a:gd name="T36" fmla="*/ 1 w 52"/>
                    <a:gd name="T37" fmla="*/ 5 h 65"/>
                    <a:gd name="T38" fmla="*/ 2 w 52"/>
                    <a:gd name="T39" fmla="*/ 7 h 65"/>
                    <a:gd name="T40" fmla="*/ 2 w 52"/>
                    <a:gd name="T41" fmla="*/ 7 h 65"/>
                    <a:gd name="T42" fmla="*/ 4 w 52"/>
                    <a:gd name="T43" fmla="*/ 8 h 65"/>
                    <a:gd name="T44" fmla="*/ 6 w 52"/>
                    <a:gd name="T45" fmla="*/ 10 h 65"/>
                    <a:gd name="T46" fmla="*/ 49 w 52"/>
                    <a:gd name="T47" fmla="*/ 63 h 65"/>
                    <a:gd name="T48" fmla="*/ 49 w 52"/>
                    <a:gd name="T49" fmla="*/ 63 h 65"/>
                    <a:gd name="T50" fmla="*/ 51 w 52"/>
                    <a:gd name="T51" fmla="*/ 65 h 65"/>
                    <a:gd name="T52" fmla="*/ 52 w 52"/>
                    <a:gd name="T53" fmla="*/ 65 h 65"/>
                    <a:gd name="T54" fmla="*/ 52 w 52"/>
                    <a:gd name="T55" fmla="*/ 65 h 65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65">
                      <a:moveTo>
                        <a:pt x="52" y="65"/>
                      </a:moveTo>
                      <a:lnTo>
                        <a:pt x="52" y="65"/>
                      </a:lnTo>
                      <a:lnTo>
                        <a:pt x="52" y="63"/>
                      </a:lnTo>
                      <a:lnTo>
                        <a:pt x="50" y="61"/>
                      </a:lnTo>
                      <a:lnTo>
                        <a:pt x="9" y="7"/>
                      </a:lnTo>
                      <a:lnTo>
                        <a:pt x="4" y="2"/>
                      </a:lnTo>
                      <a:lnTo>
                        <a:pt x="3" y="1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3"/>
                      </a:lnTo>
                      <a:lnTo>
                        <a:pt x="1" y="5"/>
                      </a:lnTo>
                      <a:lnTo>
                        <a:pt x="2" y="7"/>
                      </a:lnTo>
                      <a:lnTo>
                        <a:pt x="4" y="8"/>
                      </a:lnTo>
                      <a:lnTo>
                        <a:pt x="6" y="10"/>
                      </a:lnTo>
                      <a:lnTo>
                        <a:pt x="49" y="63"/>
                      </a:lnTo>
                      <a:lnTo>
                        <a:pt x="51" y="65"/>
                      </a:lnTo>
                      <a:lnTo>
                        <a:pt x="52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25" name="Freeform 39">
                  <a:extLst>
                    <a:ext uri="{FF2B5EF4-FFF2-40B4-BE49-F238E27FC236}">
                      <a16:creationId xmlns:a16="http://schemas.microsoft.com/office/drawing/2014/main" xmlns="" id="{3492AE62-F638-C111-63E6-9B7B94C0DD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6" y="3636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26" name="Freeform 40">
                  <a:extLst>
                    <a:ext uri="{FF2B5EF4-FFF2-40B4-BE49-F238E27FC236}">
                      <a16:creationId xmlns:a16="http://schemas.microsoft.com/office/drawing/2014/main" xmlns="" id="{683B0535-1008-5494-D733-C3D92D9696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1" y="3560"/>
                  <a:ext cx="52" cy="66"/>
                </a:xfrm>
                <a:custGeom>
                  <a:avLst/>
                  <a:gdLst>
                    <a:gd name="T0" fmla="*/ 45 w 52"/>
                    <a:gd name="T1" fmla="*/ 66 h 65"/>
                    <a:gd name="T2" fmla="*/ 45 w 52"/>
                    <a:gd name="T3" fmla="*/ 66 h 65"/>
                    <a:gd name="T4" fmla="*/ 45 w 52"/>
                    <a:gd name="T5" fmla="*/ 65 h 65"/>
                    <a:gd name="T6" fmla="*/ 52 w 52"/>
                    <a:gd name="T7" fmla="*/ 63 h 65"/>
                    <a:gd name="T8" fmla="*/ 32 w 52"/>
                    <a:gd name="T9" fmla="*/ 7 h 65"/>
                    <a:gd name="T10" fmla="*/ 32 w 52"/>
                    <a:gd name="T11" fmla="*/ 7 h 65"/>
                    <a:gd name="T12" fmla="*/ 32 w 52"/>
                    <a:gd name="T13" fmla="*/ 5 h 65"/>
                    <a:gd name="T14" fmla="*/ 32 w 52"/>
                    <a:gd name="T15" fmla="*/ 3 h 65"/>
                    <a:gd name="T16" fmla="*/ 32 w 52"/>
                    <a:gd name="T17" fmla="*/ 3 h 65"/>
                    <a:gd name="T18" fmla="*/ 32 w 52"/>
                    <a:gd name="T19" fmla="*/ 2 h 65"/>
                    <a:gd name="T20" fmla="*/ 26 w 52"/>
                    <a:gd name="T21" fmla="*/ 0 h 65"/>
                    <a:gd name="T22" fmla="*/ 26 w 52"/>
                    <a:gd name="T23" fmla="*/ 0 h 65"/>
                    <a:gd name="T24" fmla="*/ 26 w 52"/>
                    <a:gd name="T25" fmla="*/ 0 h 65"/>
                    <a:gd name="T26" fmla="*/ 19 w 52"/>
                    <a:gd name="T27" fmla="*/ 0 h 65"/>
                    <a:gd name="T28" fmla="*/ 13 w 52"/>
                    <a:gd name="T29" fmla="*/ 0 h 65"/>
                    <a:gd name="T30" fmla="*/ 6 w 52"/>
                    <a:gd name="T31" fmla="*/ 0 h 65"/>
                    <a:gd name="T32" fmla="*/ 6 w 52"/>
                    <a:gd name="T33" fmla="*/ 0 h 65"/>
                    <a:gd name="T34" fmla="*/ 0 w 52"/>
                    <a:gd name="T35" fmla="*/ 3 h 65"/>
                    <a:gd name="T36" fmla="*/ 0 w 52"/>
                    <a:gd name="T37" fmla="*/ 5 h 65"/>
                    <a:gd name="T38" fmla="*/ 0 w 52"/>
                    <a:gd name="T39" fmla="*/ 5 h 65"/>
                    <a:gd name="T40" fmla="*/ 0 w 52"/>
                    <a:gd name="T41" fmla="*/ 10 h 65"/>
                    <a:gd name="T42" fmla="*/ 39 w 52"/>
                    <a:gd name="T43" fmla="*/ 63 h 65"/>
                    <a:gd name="T44" fmla="*/ 39 w 52"/>
                    <a:gd name="T45" fmla="*/ 63 h 65"/>
                    <a:gd name="T46" fmla="*/ 39 w 52"/>
                    <a:gd name="T47" fmla="*/ 66 h 65"/>
                    <a:gd name="T48" fmla="*/ 39 w 52"/>
                    <a:gd name="T49" fmla="*/ 66 h 65"/>
                    <a:gd name="T50" fmla="*/ 39 w 52"/>
                    <a:gd name="T51" fmla="*/ 66 h 65"/>
                    <a:gd name="T52" fmla="*/ 39 w 52"/>
                    <a:gd name="T53" fmla="*/ 66 h 65"/>
                    <a:gd name="T54" fmla="*/ 45 w 52"/>
                    <a:gd name="T55" fmla="*/ 66 h 65"/>
                    <a:gd name="T56" fmla="*/ 45 w 52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2" h="65">
                      <a:moveTo>
                        <a:pt x="45" y="65"/>
                      </a:moveTo>
                      <a:lnTo>
                        <a:pt x="45" y="65"/>
                      </a:lnTo>
                      <a:lnTo>
                        <a:pt x="45" y="64"/>
                      </a:lnTo>
                      <a:lnTo>
                        <a:pt x="52" y="62"/>
                      </a:lnTo>
                      <a:lnTo>
                        <a:pt x="32" y="7"/>
                      </a:lnTo>
                      <a:lnTo>
                        <a:pt x="32" y="5"/>
                      </a:lnTo>
                      <a:lnTo>
                        <a:pt x="32" y="3"/>
                      </a:lnTo>
                      <a:lnTo>
                        <a:pt x="32" y="2"/>
                      </a:lnTo>
                      <a:lnTo>
                        <a:pt x="26" y="0"/>
                      </a:lnTo>
                      <a:lnTo>
                        <a:pt x="19" y="0"/>
                      </a:lnTo>
                      <a:lnTo>
                        <a:pt x="13" y="0"/>
                      </a:lnTo>
                      <a:lnTo>
                        <a:pt x="6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39" y="62"/>
                      </a:lnTo>
                      <a:lnTo>
                        <a:pt x="39" y="65"/>
                      </a:lnTo>
                      <a:lnTo>
                        <a:pt x="45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27" name="Picture 41">
                  <a:extLst>
                    <a:ext uri="{FF2B5EF4-FFF2-40B4-BE49-F238E27FC236}">
                      <a16:creationId xmlns:a16="http://schemas.microsoft.com/office/drawing/2014/main" xmlns="" id="{20F381B4-171B-1CA6-4E8A-FDBFAB44882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00" y="3372"/>
                  <a:ext cx="748" cy="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036" name="Group 42">
              <a:extLst>
                <a:ext uri="{FF2B5EF4-FFF2-40B4-BE49-F238E27FC236}">
                  <a16:creationId xmlns:a16="http://schemas.microsoft.com/office/drawing/2014/main" xmlns="" id="{427C5C07-8520-354E-FF40-9A438923F86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1"/>
              <a:ext cx="5757" cy="4166"/>
              <a:chOff x="0" y="151"/>
              <a:chExt cx="5757" cy="4166"/>
            </a:xfrm>
          </p:grpSpPr>
          <p:grpSp>
            <p:nvGrpSpPr>
              <p:cNvPr id="1077" name="Group 43">
                <a:extLst>
                  <a:ext uri="{FF2B5EF4-FFF2-40B4-BE49-F238E27FC236}">
                    <a16:creationId xmlns:a16="http://schemas.microsoft.com/office/drawing/2014/main" xmlns="" id="{58C6CE00-EE21-A4D0-E0A2-4971AA6F9BD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3" y="151"/>
                <a:ext cx="1015" cy="832"/>
                <a:chOff x="133" y="151"/>
                <a:chExt cx="1015" cy="832"/>
              </a:xfrm>
            </p:grpSpPr>
            <p:sp>
              <p:nvSpPr>
                <p:cNvPr id="1114" name="Freeform 44">
                  <a:extLst>
                    <a:ext uri="{FF2B5EF4-FFF2-40B4-BE49-F238E27FC236}">
                      <a16:creationId xmlns:a16="http://schemas.microsoft.com/office/drawing/2014/main" xmlns="" id="{AC75DFF0-D73D-CE34-CEAC-12795A4726C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9" y="422"/>
                  <a:ext cx="102" cy="139"/>
                </a:xfrm>
                <a:custGeom>
                  <a:avLst/>
                  <a:gdLst>
                    <a:gd name="T0" fmla="*/ 102 w 102"/>
                    <a:gd name="T1" fmla="*/ 139 h 138"/>
                    <a:gd name="T2" fmla="*/ 102 w 102"/>
                    <a:gd name="T3" fmla="*/ 139 h 138"/>
                    <a:gd name="T4" fmla="*/ 102 w 102"/>
                    <a:gd name="T5" fmla="*/ 139 h 138"/>
                    <a:gd name="T6" fmla="*/ 102 w 102"/>
                    <a:gd name="T7" fmla="*/ 138 h 138"/>
                    <a:gd name="T8" fmla="*/ 102 w 102"/>
                    <a:gd name="T9" fmla="*/ 138 h 138"/>
                    <a:gd name="T10" fmla="*/ 98 w 102"/>
                    <a:gd name="T11" fmla="*/ 132 h 138"/>
                    <a:gd name="T12" fmla="*/ 18 w 102"/>
                    <a:gd name="T13" fmla="*/ 16 h 138"/>
                    <a:gd name="T14" fmla="*/ 18 w 102"/>
                    <a:gd name="T15" fmla="*/ 16 h 138"/>
                    <a:gd name="T16" fmla="*/ 11 w 102"/>
                    <a:gd name="T17" fmla="*/ 7 h 138"/>
                    <a:gd name="T18" fmla="*/ 11 w 102"/>
                    <a:gd name="T19" fmla="*/ 7 h 138"/>
                    <a:gd name="T20" fmla="*/ 7 w 102"/>
                    <a:gd name="T21" fmla="*/ 2 h 138"/>
                    <a:gd name="T22" fmla="*/ 3 w 102"/>
                    <a:gd name="T23" fmla="*/ 0 h 138"/>
                    <a:gd name="T24" fmla="*/ 3 w 102"/>
                    <a:gd name="T25" fmla="*/ 0 h 138"/>
                    <a:gd name="T26" fmla="*/ 1 w 102"/>
                    <a:gd name="T27" fmla="*/ 0 h 138"/>
                    <a:gd name="T28" fmla="*/ 0 w 102"/>
                    <a:gd name="T29" fmla="*/ 1 h 138"/>
                    <a:gd name="T30" fmla="*/ 0 w 102"/>
                    <a:gd name="T31" fmla="*/ 1 h 138"/>
                    <a:gd name="T32" fmla="*/ 0 w 102"/>
                    <a:gd name="T33" fmla="*/ 3 h 138"/>
                    <a:gd name="T34" fmla="*/ 0 w 102"/>
                    <a:gd name="T35" fmla="*/ 3 h 138"/>
                    <a:gd name="T36" fmla="*/ 3 w 102"/>
                    <a:gd name="T37" fmla="*/ 8 h 138"/>
                    <a:gd name="T38" fmla="*/ 5 w 102"/>
                    <a:gd name="T39" fmla="*/ 10 h 138"/>
                    <a:gd name="T40" fmla="*/ 5 w 102"/>
                    <a:gd name="T41" fmla="*/ 10 h 138"/>
                    <a:gd name="T42" fmla="*/ 8 w 102"/>
                    <a:gd name="T43" fmla="*/ 13 h 138"/>
                    <a:gd name="T44" fmla="*/ 12 w 102"/>
                    <a:gd name="T45" fmla="*/ 18 h 138"/>
                    <a:gd name="T46" fmla="*/ 97 w 102"/>
                    <a:gd name="T47" fmla="*/ 136 h 138"/>
                    <a:gd name="T48" fmla="*/ 97 w 102"/>
                    <a:gd name="T49" fmla="*/ 136 h 138"/>
                    <a:gd name="T50" fmla="*/ 100 w 102"/>
                    <a:gd name="T51" fmla="*/ 138 h 138"/>
                    <a:gd name="T52" fmla="*/ 102 w 102"/>
                    <a:gd name="T53" fmla="*/ 139 h 138"/>
                    <a:gd name="T54" fmla="*/ 102 w 102"/>
                    <a:gd name="T55" fmla="*/ 139 h 13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2" h="138">
                      <a:moveTo>
                        <a:pt x="102" y="138"/>
                      </a:moveTo>
                      <a:lnTo>
                        <a:pt x="102" y="138"/>
                      </a:lnTo>
                      <a:lnTo>
                        <a:pt x="102" y="137"/>
                      </a:lnTo>
                      <a:lnTo>
                        <a:pt x="98" y="131"/>
                      </a:lnTo>
                      <a:lnTo>
                        <a:pt x="18" y="16"/>
                      </a:lnTo>
                      <a:lnTo>
                        <a:pt x="11" y="7"/>
                      </a:lnTo>
                      <a:lnTo>
                        <a:pt x="7" y="2"/>
                      </a:lnTo>
                      <a:lnTo>
                        <a:pt x="3" y="0"/>
                      </a:lnTo>
                      <a:lnTo>
                        <a:pt x="1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3" y="8"/>
                      </a:lnTo>
                      <a:lnTo>
                        <a:pt x="5" y="10"/>
                      </a:lnTo>
                      <a:lnTo>
                        <a:pt x="8" y="13"/>
                      </a:lnTo>
                      <a:lnTo>
                        <a:pt x="12" y="18"/>
                      </a:lnTo>
                      <a:lnTo>
                        <a:pt x="97" y="135"/>
                      </a:lnTo>
                      <a:lnTo>
                        <a:pt x="100" y="137"/>
                      </a:lnTo>
                      <a:lnTo>
                        <a:pt x="102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15" name="Freeform 45">
                  <a:extLst>
                    <a:ext uri="{FF2B5EF4-FFF2-40B4-BE49-F238E27FC236}">
                      <a16:creationId xmlns:a16="http://schemas.microsoft.com/office/drawing/2014/main" xmlns="" id="{F63B8071-96B2-D29D-CC49-98CBD3B2CF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2" y="53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16" name="Freeform 46">
                  <a:extLst>
                    <a:ext uri="{FF2B5EF4-FFF2-40B4-BE49-F238E27FC236}">
                      <a16:creationId xmlns:a16="http://schemas.microsoft.com/office/drawing/2014/main" xmlns="" id="{BCFFF98B-4C07-A344-3FE4-2D5E5D10E9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8" y="378"/>
                  <a:ext cx="103" cy="139"/>
                </a:xfrm>
                <a:custGeom>
                  <a:avLst/>
                  <a:gdLst>
                    <a:gd name="T0" fmla="*/ 3 w 102"/>
                    <a:gd name="T1" fmla="*/ 139 h 138"/>
                    <a:gd name="T2" fmla="*/ 3 w 102"/>
                    <a:gd name="T3" fmla="*/ 139 h 138"/>
                    <a:gd name="T4" fmla="*/ 6 w 102"/>
                    <a:gd name="T5" fmla="*/ 138 h 138"/>
                    <a:gd name="T6" fmla="*/ 12 w 102"/>
                    <a:gd name="T7" fmla="*/ 134 h 138"/>
                    <a:gd name="T8" fmla="*/ 91 w 102"/>
                    <a:gd name="T9" fmla="*/ 16 h 138"/>
                    <a:gd name="T10" fmla="*/ 91 w 102"/>
                    <a:gd name="T11" fmla="*/ 16 h 138"/>
                    <a:gd name="T12" fmla="*/ 94 w 102"/>
                    <a:gd name="T13" fmla="*/ 11 h 138"/>
                    <a:gd name="T14" fmla="*/ 100 w 102"/>
                    <a:gd name="T15" fmla="*/ 8 h 138"/>
                    <a:gd name="T16" fmla="*/ 100 w 102"/>
                    <a:gd name="T17" fmla="*/ 8 h 138"/>
                    <a:gd name="T18" fmla="*/ 103 w 102"/>
                    <a:gd name="T19" fmla="*/ 4 h 138"/>
                    <a:gd name="T20" fmla="*/ 103 w 102"/>
                    <a:gd name="T21" fmla="*/ 1 h 138"/>
                    <a:gd name="T22" fmla="*/ 103 w 102"/>
                    <a:gd name="T23" fmla="*/ 1 h 138"/>
                    <a:gd name="T24" fmla="*/ 100 w 102"/>
                    <a:gd name="T25" fmla="*/ 0 h 138"/>
                    <a:gd name="T26" fmla="*/ 97 w 102"/>
                    <a:gd name="T27" fmla="*/ 0 h 138"/>
                    <a:gd name="T28" fmla="*/ 91 w 102"/>
                    <a:gd name="T29" fmla="*/ 1 h 138"/>
                    <a:gd name="T30" fmla="*/ 85 w 102"/>
                    <a:gd name="T31" fmla="*/ 2 h 138"/>
                    <a:gd name="T32" fmla="*/ 85 w 102"/>
                    <a:gd name="T33" fmla="*/ 2 h 138"/>
                    <a:gd name="T34" fmla="*/ 76 w 102"/>
                    <a:gd name="T35" fmla="*/ 7 h 138"/>
                    <a:gd name="T36" fmla="*/ 73 w 102"/>
                    <a:gd name="T37" fmla="*/ 11 h 138"/>
                    <a:gd name="T38" fmla="*/ 73 w 102"/>
                    <a:gd name="T39" fmla="*/ 11 h 138"/>
                    <a:gd name="T40" fmla="*/ 64 w 102"/>
                    <a:gd name="T41" fmla="*/ 21 h 138"/>
                    <a:gd name="T42" fmla="*/ 0 w 102"/>
                    <a:gd name="T43" fmla="*/ 134 h 138"/>
                    <a:gd name="T44" fmla="*/ 0 w 102"/>
                    <a:gd name="T45" fmla="*/ 134 h 138"/>
                    <a:gd name="T46" fmla="*/ 0 w 102"/>
                    <a:gd name="T47" fmla="*/ 139 h 138"/>
                    <a:gd name="T48" fmla="*/ 0 w 102"/>
                    <a:gd name="T49" fmla="*/ 139 h 138"/>
                    <a:gd name="T50" fmla="*/ 0 w 102"/>
                    <a:gd name="T51" fmla="*/ 139 h 138"/>
                    <a:gd name="T52" fmla="*/ 0 w 102"/>
                    <a:gd name="T53" fmla="*/ 139 h 138"/>
                    <a:gd name="T54" fmla="*/ 3 w 102"/>
                    <a:gd name="T55" fmla="*/ 139 h 138"/>
                    <a:gd name="T56" fmla="*/ 3 w 102"/>
                    <a:gd name="T57" fmla="*/ 139 h 13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2" h="138">
                      <a:moveTo>
                        <a:pt x="3" y="138"/>
                      </a:moveTo>
                      <a:lnTo>
                        <a:pt x="3" y="138"/>
                      </a:lnTo>
                      <a:lnTo>
                        <a:pt x="6" y="137"/>
                      </a:lnTo>
                      <a:lnTo>
                        <a:pt x="12" y="133"/>
                      </a:lnTo>
                      <a:lnTo>
                        <a:pt x="90" y="16"/>
                      </a:lnTo>
                      <a:lnTo>
                        <a:pt x="93" y="11"/>
                      </a:lnTo>
                      <a:lnTo>
                        <a:pt x="99" y="8"/>
                      </a:lnTo>
                      <a:lnTo>
                        <a:pt x="102" y="4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5" y="7"/>
                      </a:lnTo>
                      <a:lnTo>
                        <a:pt x="72" y="11"/>
                      </a:lnTo>
                      <a:lnTo>
                        <a:pt x="63" y="21"/>
                      </a:lnTo>
                      <a:lnTo>
                        <a:pt x="0" y="133"/>
                      </a:lnTo>
                      <a:lnTo>
                        <a:pt x="0" y="138"/>
                      </a:lnTo>
                      <a:lnTo>
                        <a:pt x="3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17" name="Picture 47">
                  <a:extLst>
                    <a:ext uri="{FF2B5EF4-FFF2-40B4-BE49-F238E27FC236}">
                      <a16:creationId xmlns:a16="http://schemas.microsoft.com/office/drawing/2014/main" xmlns="" id="{89B3622B-8652-ABD7-659A-2E56A2A93CE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3" y="151"/>
                  <a:ext cx="1015" cy="8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78" name="Group 48">
                <a:extLst>
                  <a:ext uri="{FF2B5EF4-FFF2-40B4-BE49-F238E27FC236}">
                    <a16:creationId xmlns:a16="http://schemas.microsoft.com/office/drawing/2014/main" xmlns="" id="{68A897A6-A8A6-5E37-9DBE-FAA1118A9F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42" y="395"/>
                <a:ext cx="659" cy="562"/>
                <a:chOff x="4642" y="395"/>
                <a:chExt cx="659" cy="562"/>
              </a:xfrm>
            </p:grpSpPr>
            <p:sp>
              <p:nvSpPr>
                <p:cNvPr id="1110" name="Freeform 52">
                  <a:extLst>
                    <a:ext uri="{FF2B5EF4-FFF2-40B4-BE49-F238E27FC236}">
                      <a16:creationId xmlns:a16="http://schemas.microsoft.com/office/drawing/2014/main" xmlns="" id="{61BCB06B-7BC9-7796-FD54-6C40B9C48B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0" y="529"/>
                  <a:ext cx="59" cy="80"/>
                </a:xfrm>
                <a:custGeom>
                  <a:avLst/>
                  <a:gdLst>
                    <a:gd name="T0" fmla="*/ 56 w 59"/>
                    <a:gd name="T1" fmla="*/ 80 h 79"/>
                    <a:gd name="T2" fmla="*/ 56 w 59"/>
                    <a:gd name="T3" fmla="*/ 80 h 79"/>
                    <a:gd name="T4" fmla="*/ 59 w 59"/>
                    <a:gd name="T5" fmla="*/ 80 h 79"/>
                    <a:gd name="T6" fmla="*/ 59 w 59"/>
                    <a:gd name="T7" fmla="*/ 80 h 79"/>
                    <a:gd name="T8" fmla="*/ 59 w 59"/>
                    <a:gd name="T9" fmla="*/ 80 h 79"/>
                    <a:gd name="T10" fmla="*/ 56 w 59"/>
                    <a:gd name="T11" fmla="*/ 77 h 79"/>
                    <a:gd name="T12" fmla="*/ 18 w 59"/>
                    <a:gd name="T13" fmla="*/ 12 h 79"/>
                    <a:gd name="T14" fmla="*/ 18 w 59"/>
                    <a:gd name="T15" fmla="*/ 12 h 79"/>
                    <a:gd name="T16" fmla="*/ 13 w 59"/>
                    <a:gd name="T17" fmla="*/ 6 h 79"/>
                    <a:gd name="T18" fmla="*/ 15 w 59"/>
                    <a:gd name="T19" fmla="*/ 5 h 79"/>
                    <a:gd name="T20" fmla="*/ 15 w 59"/>
                    <a:gd name="T21" fmla="*/ 5 h 79"/>
                    <a:gd name="T22" fmla="*/ 11 w 59"/>
                    <a:gd name="T23" fmla="*/ 4 h 79"/>
                    <a:gd name="T24" fmla="*/ 6 w 59"/>
                    <a:gd name="T25" fmla="*/ 1 h 79"/>
                    <a:gd name="T26" fmla="*/ 6 w 59"/>
                    <a:gd name="T27" fmla="*/ 1 h 79"/>
                    <a:gd name="T28" fmla="*/ 4 w 59"/>
                    <a:gd name="T29" fmla="*/ 0 h 79"/>
                    <a:gd name="T30" fmla="*/ 2 w 59"/>
                    <a:gd name="T31" fmla="*/ 0 h 79"/>
                    <a:gd name="T32" fmla="*/ 0 w 59"/>
                    <a:gd name="T33" fmla="*/ 0 h 79"/>
                    <a:gd name="T34" fmla="*/ 0 w 59"/>
                    <a:gd name="T35" fmla="*/ 0 h 79"/>
                    <a:gd name="T36" fmla="*/ 0 w 59"/>
                    <a:gd name="T37" fmla="*/ 0 h 79"/>
                    <a:gd name="T38" fmla="*/ 0 w 59"/>
                    <a:gd name="T39" fmla="*/ 2 h 79"/>
                    <a:gd name="T40" fmla="*/ 0 w 59"/>
                    <a:gd name="T41" fmla="*/ 4 h 79"/>
                    <a:gd name="T42" fmla="*/ 0 w 59"/>
                    <a:gd name="T43" fmla="*/ 4 h 79"/>
                    <a:gd name="T44" fmla="*/ 4 w 59"/>
                    <a:gd name="T45" fmla="*/ 6 h 79"/>
                    <a:gd name="T46" fmla="*/ 6 w 59"/>
                    <a:gd name="T47" fmla="*/ 8 h 79"/>
                    <a:gd name="T48" fmla="*/ 54 w 59"/>
                    <a:gd name="T49" fmla="*/ 78 h 79"/>
                    <a:gd name="T50" fmla="*/ 54 w 59"/>
                    <a:gd name="T51" fmla="*/ 78 h 79"/>
                    <a:gd name="T52" fmla="*/ 54 w 59"/>
                    <a:gd name="T53" fmla="*/ 80 h 79"/>
                    <a:gd name="T54" fmla="*/ 56 w 59"/>
                    <a:gd name="T55" fmla="*/ 80 h 79"/>
                    <a:gd name="T56" fmla="*/ 56 w 59"/>
                    <a:gd name="T57" fmla="*/ 80 h 7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9" h="79">
                      <a:moveTo>
                        <a:pt x="56" y="79"/>
                      </a:moveTo>
                      <a:lnTo>
                        <a:pt x="56" y="79"/>
                      </a:lnTo>
                      <a:lnTo>
                        <a:pt x="59" y="79"/>
                      </a:lnTo>
                      <a:lnTo>
                        <a:pt x="56" y="76"/>
                      </a:lnTo>
                      <a:lnTo>
                        <a:pt x="18" y="12"/>
                      </a:lnTo>
                      <a:lnTo>
                        <a:pt x="13" y="6"/>
                      </a:lnTo>
                      <a:lnTo>
                        <a:pt x="15" y="5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54" y="77"/>
                      </a:lnTo>
                      <a:lnTo>
                        <a:pt x="54" y="79"/>
                      </a:lnTo>
                      <a:lnTo>
                        <a:pt x="56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11" name="Freeform 53">
                  <a:extLst>
                    <a:ext uri="{FF2B5EF4-FFF2-40B4-BE49-F238E27FC236}">
                      <a16:creationId xmlns:a16="http://schemas.microsoft.com/office/drawing/2014/main" xmlns="" id="{8E81B2D4-B6DD-923D-EB25-131B946E37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8" y="618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12" name="Freeform 54">
                  <a:extLst>
                    <a:ext uri="{FF2B5EF4-FFF2-40B4-BE49-F238E27FC236}">
                      <a16:creationId xmlns:a16="http://schemas.microsoft.com/office/drawing/2014/main" xmlns="" id="{EF0424F0-EEE7-FDD8-7AB4-EFAAA18D2A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8" y="552"/>
                  <a:ext cx="59" cy="80"/>
                </a:xfrm>
                <a:custGeom>
                  <a:avLst/>
                  <a:gdLst>
                    <a:gd name="T0" fmla="*/ 0 w 59"/>
                    <a:gd name="T1" fmla="*/ 80 h 79"/>
                    <a:gd name="T2" fmla="*/ 0 w 59"/>
                    <a:gd name="T3" fmla="*/ 80 h 79"/>
                    <a:gd name="T4" fmla="*/ 0 w 59"/>
                    <a:gd name="T5" fmla="*/ 80 h 79"/>
                    <a:gd name="T6" fmla="*/ 2 w 59"/>
                    <a:gd name="T7" fmla="*/ 78 h 79"/>
                    <a:gd name="T8" fmla="*/ 52 w 59"/>
                    <a:gd name="T9" fmla="*/ 10 h 79"/>
                    <a:gd name="T10" fmla="*/ 52 w 59"/>
                    <a:gd name="T11" fmla="*/ 10 h 79"/>
                    <a:gd name="T12" fmla="*/ 54 w 59"/>
                    <a:gd name="T13" fmla="*/ 8 h 79"/>
                    <a:gd name="T14" fmla="*/ 56 w 59"/>
                    <a:gd name="T15" fmla="*/ 6 h 79"/>
                    <a:gd name="T16" fmla="*/ 56 w 59"/>
                    <a:gd name="T17" fmla="*/ 6 h 79"/>
                    <a:gd name="T18" fmla="*/ 57 w 59"/>
                    <a:gd name="T19" fmla="*/ 5 h 79"/>
                    <a:gd name="T20" fmla="*/ 58 w 59"/>
                    <a:gd name="T21" fmla="*/ 2 h 79"/>
                    <a:gd name="T22" fmla="*/ 58 w 59"/>
                    <a:gd name="T23" fmla="*/ 2 h 79"/>
                    <a:gd name="T24" fmla="*/ 59 w 59"/>
                    <a:gd name="T25" fmla="*/ 1 h 79"/>
                    <a:gd name="T26" fmla="*/ 58 w 59"/>
                    <a:gd name="T27" fmla="*/ 0 h 79"/>
                    <a:gd name="T28" fmla="*/ 58 w 59"/>
                    <a:gd name="T29" fmla="*/ 0 h 79"/>
                    <a:gd name="T30" fmla="*/ 57 w 59"/>
                    <a:gd name="T31" fmla="*/ 0 h 79"/>
                    <a:gd name="T32" fmla="*/ 57 w 59"/>
                    <a:gd name="T33" fmla="*/ 0 h 79"/>
                    <a:gd name="T34" fmla="*/ 55 w 59"/>
                    <a:gd name="T35" fmla="*/ 2 h 79"/>
                    <a:gd name="T36" fmla="*/ 52 w 59"/>
                    <a:gd name="T37" fmla="*/ 4 h 79"/>
                    <a:gd name="T38" fmla="*/ 52 w 59"/>
                    <a:gd name="T39" fmla="*/ 4 h 79"/>
                    <a:gd name="T40" fmla="*/ 52 w 59"/>
                    <a:gd name="T41" fmla="*/ 4 h 79"/>
                    <a:gd name="T42" fmla="*/ 48 w 59"/>
                    <a:gd name="T43" fmla="*/ 10 h 79"/>
                    <a:gd name="T44" fmla="*/ 2 w 59"/>
                    <a:gd name="T45" fmla="*/ 76 h 79"/>
                    <a:gd name="T46" fmla="*/ 2 w 59"/>
                    <a:gd name="T47" fmla="*/ 76 h 79"/>
                    <a:gd name="T48" fmla="*/ 0 w 59"/>
                    <a:gd name="T49" fmla="*/ 79 h 79"/>
                    <a:gd name="T50" fmla="*/ 0 w 59"/>
                    <a:gd name="T51" fmla="*/ 79 h 79"/>
                    <a:gd name="T52" fmla="*/ 0 w 59"/>
                    <a:gd name="T53" fmla="*/ 80 h 79"/>
                    <a:gd name="T54" fmla="*/ 0 w 59"/>
                    <a:gd name="T55" fmla="*/ 80 h 79"/>
                    <a:gd name="T56" fmla="*/ 0 w 59"/>
                    <a:gd name="T57" fmla="*/ 80 h 79"/>
                    <a:gd name="T58" fmla="*/ 0 w 59"/>
                    <a:gd name="T59" fmla="*/ 80 h 7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9" h="79">
                      <a:moveTo>
                        <a:pt x="0" y="79"/>
                      </a:moveTo>
                      <a:lnTo>
                        <a:pt x="0" y="79"/>
                      </a:lnTo>
                      <a:lnTo>
                        <a:pt x="2" y="77"/>
                      </a:lnTo>
                      <a:lnTo>
                        <a:pt x="52" y="10"/>
                      </a:lnTo>
                      <a:lnTo>
                        <a:pt x="54" y="8"/>
                      </a:lnTo>
                      <a:lnTo>
                        <a:pt x="56" y="6"/>
                      </a:lnTo>
                      <a:lnTo>
                        <a:pt x="57" y="5"/>
                      </a:lnTo>
                      <a:lnTo>
                        <a:pt x="58" y="2"/>
                      </a:lnTo>
                      <a:lnTo>
                        <a:pt x="59" y="1"/>
                      </a:lnTo>
                      <a:lnTo>
                        <a:pt x="58" y="0"/>
                      </a:lnTo>
                      <a:lnTo>
                        <a:pt x="57" y="0"/>
                      </a:lnTo>
                      <a:lnTo>
                        <a:pt x="55" y="2"/>
                      </a:lnTo>
                      <a:lnTo>
                        <a:pt x="52" y="4"/>
                      </a:lnTo>
                      <a:lnTo>
                        <a:pt x="48" y="10"/>
                      </a:lnTo>
                      <a:lnTo>
                        <a:pt x="2" y="75"/>
                      </a:lnTo>
                      <a:lnTo>
                        <a:pt x="0" y="78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13" name="Picture 55">
                  <a:extLst>
                    <a:ext uri="{FF2B5EF4-FFF2-40B4-BE49-F238E27FC236}">
                      <a16:creationId xmlns:a16="http://schemas.microsoft.com/office/drawing/2014/main" xmlns="" id="{458E924D-3F99-FB44-CC39-5CED5C0A3A9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2" y="395"/>
                  <a:ext cx="659" cy="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1079" name="Freeform 56">
                <a:extLst>
                  <a:ext uri="{FF2B5EF4-FFF2-40B4-BE49-F238E27FC236}">
                    <a16:creationId xmlns:a16="http://schemas.microsoft.com/office/drawing/2014/main" xmlns="" id="{B4248B10-3A17-1D14-2E78-3D4D4D8D5C1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3" y="2331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B">
                  <a:alpha val="7843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nl-NL"/>
              </a:p>
            </p:txBody>
          </p:sp>
          <p:grpSp>
            <p:nvGrpSpPr>
              <p:cNvPr id="1080" name="Group 57">
                <a:extLst>
                  <a:ext uri="{FF2B5EF4-FFF2-40B4-BE49-F238E27FC236}">
                    <a16:creationId xmlns:a16="http://schemas.microsoft.com/office/drawing/2014/main" xmlns="" id="{43ABD44E-65D0-AEE1-C8CA-52C31F85027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68" y="2687"/>
                <a:ext cx="578" cy="704"/>
                <a:chOff x="5068" y="2687"/>
                <a:chExt cx="578" cy="704"/>
              </a:xfrm>
            </p:grpSpPr>
            <p:sp>
              <p:nvSpPr>
                <p:cNvPr id="1106" name="Freeform 58">
                  <a:extLst>
                    <a:ext uri="{FF2B5EF4-FFF2-40B4-BE49-F238E27FC236}">
                      <a16:creationId xmlns:a16="http://schemas.microsoft.com/office/drawing/2014/main" xmlns="" id="{573C9539-1341-8BDF-9EC2-F34D2D3D0F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97" y="3070"/>
                  <a:ext cx="50" cy="100"/>
                </a:xfrm>
                <a:custGeom>
                  <a:avLst/>
                  <a:gdLst>
                    <a:gd name="T0" fmla="*/ 47 w 50"/>
                    <a:gd name="T1" fmla="*/ 100 h 99"/>
                    <a:gd name="T2" fmla="*/ 47 w 50"/>
                    <a:gd name="T3" fmla="*/ 100 h 99"/>
                    <a:gd name="T4" fmla="*/ 50 w 50"/>
                    <a:gd name="T5" fmla="*/ 100 h 99"/>
                    <a:gd name="T6" fmla="*/ 50 w 50"/>
                    <a:gd name="T7" fmla="*/ 99 h 99"/>
                    <a:gd name="T8" fmla="*/ 50 w 50"/>
                    <a:gd name="T9" fmla="*/ 99 h 99"/>
                    <a:gd name="T10" fmla="*/ 50 w 50"/>
                    <a:gd name="T11" fmla="*/ 96 h 99"/>
                    <a:gd name="T12" fmla="*/ 20 w 50"/>
                    <a:gd name="T13" fmla="*/ 15 h 99"/>
                    <a:gd name="T14" fmla="*/ 20 w 50"/>
                    <a:gd name="T15" fmla="*/ 15 h 99"/>
                    <a:gd name="T16" fmla="*/ 17 w 50"/>
                    <a:gd name="T17" fmla="*/ 7 h 99"/>
                    <a:gd name="T18" fmla="*/ 17 w 50"/>
                    <a:gd name="T19" fmla="*/ 7 h 99"/>
                    <a:gd name="T20" fmla="*/ 14 w 50"/>
                    <a:gd name="T21" fmla="*/ 5 h 99"/>
                    <a:gd name="T22" fmla="*/ 8 w 50"/>
                    <a:gd name="T23" fmla="*/ 1 h 99"/>
                    <a:gd name="T24" fmla="*/ 8 w 50"/>
                    <a:gd name="T25" fmla="*/ 1 h 99"/>
                    <a:gd name="T26" fmla="*/ 5 w 50"/>
                    <a:gd name="T27" fmla="*/ 0 h 99"/>
                    <a:gd name="T28" fmla="*/ 2 w 50"/>
                    <a:gd name="T29" fmla="*/ 0 h 99"/>
                    <a:gd name="T30" fmla="*/ 2 w 50"/>
                    <a:gd name="T31" fmla="*/ 0 h 99"/>
                    <a:gd name="T32" fmla="*/ 0 w 50"/>
                    <a:gd name="T33" fmla="*/ 0 h 99"/>
                    <a:gd name="T34" fmla="*/ 0 w 50"/>
                    <a:gd name="T35" fmla="*/ 0 h 99"/>
                    <a:gd name="T36" fmla="*/ 0 w 50"/>
                    <a:gd name="T37" fmla="*/ 3 h 99"/>
                    <a:gd name="T38" fmla="*/ 0 w 50"/>
                    <a:gd name="T39" fmla="*/ 5 h 99"/>
                    <a:gd name="T40" fmla="*/ 0 w 50"/>
                    <a:gd name="T41" fmla="*/ 5 h 99"/>
                    <a:gd name="T42" fmla="*/ 2 w 50"/>
                    <a:gd name="T43" fmla="*/ 7 h 99"/>
                    <a:gd name="T44" fmla="*/ 5 w 50"/>
                    <a:gd name="T45" fmla="*/ 11 h 99"/>
                    <a:gd name="T46" fmla="*/ 41 w 50"/>
                    <a:gd name="T47" fmla="*/ 96 h 99"/>
                    <a:gd name="T48" fmla="*/ 41 w 50"/>
                    <a:gd name="T49" fmla="*/ 96 h 99"/>
                    <a:gd name="T50" fmla="*/ 44 w 50"/>
                    <a:gd name="T51" fmla="*/ 99 h 99"/>
                    <a:gd name="T52" fmla="*/ 47 w 50"/>
                    <a:gd name="T53" fmla="*/ 100 h 99"/>
                    <a:gd name="T54" fmla="*/ 47 w 50"/>
                    <a:gd name="T55" fmla="*/ 100 h 9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0" h="99">
                      <a:moveTo>
                        <a:pt x="47" y="99"/>
                      </a:moveTo>
                      <a:lnTo>
                        <a:pt x="47" y="99"/>
                      </a:lnTo>
                      <a:lnTo>
                        <a:pt x="50" y="99"/>
                      </a:lnTo>
                      <a:lnTo>
                        <a:pt x="50" y="98"/>
                      </a:lnTo>
                      <a:lnTo>
                        <a:pt x="50" y="95"/>
                      </a:lnTo>
                      <a:lnTo>
                        <a:pt x="20" y="15"/>
                      </a:lnTo>
                      <a:lnTo>
                        <a:pt x="17" y="7"/>
                      </a:lnTo>
                      <a:lnTo>
                        <a:pt x="14" y="5"/>
                      </a:lnTo>
                      <a:lnTo>
                        <a:pt x="8" y="1"/>
                      </a:lnTo>
                      <a:lnTo>
                        <a:pt x="5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5" y="11"/>
                      </a:lnTo>
                      <a:lnTo>
                        <a:pt x="41" y="95"/>
                      </a:lnTo>
                      <a:lnTo>
                        <a:pt x="44" y="98"/>
                      </a:lnTo>
                      <a:lnTo>
                        <a:pt x="47" y="9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07" name="Freeform 59">
                  <a:extLst>
                    <a:ext uri="{FF2B5EF4-FFF2-40B4-BE49-F238E27FC236}">
                      <a16:creationId xmlns:a16="http://schemas.microsoft.com/office/drawing/2014/main" xmlns="" id="{4FCB9FD4-4150-96E4-20F7-3A3E21792F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6" y="3183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08" name="Freeform 60">
                  <a:extLst>
                    <a:ext uri="{FF2B5EF4-FFF2-40B4-BE49-F238E27FC236}">
                      <a16:creationId xmlns:a16="http://schemas.microsoft.com/office/drawing/2014/main" xmlns="" id="{C0E640D2-333E-0639-BE27-6278C84A14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5" y="3104"/>
                  <a:ext cx="50" cy="99"/>
                </a:xfrm>
                <a:custGeom>
                  <a:avLst/>
                  <a:gdLst>
                    <a:gd name="T0" fmla="*/ 0 w 50"/>
                    <a:gd name="T1" fmla="*/ 99 h 98"/>
                    <a:gd name="T2" fmla="*/ 0 w 50"/>
                    <a:gd name="T3" fmla="*/ 99 h 98"/>
                    <a:gd name="T4" fmla="*/ 1 w 50"/>
                    <a:gd name="T5" fmla="*/ 99 h 98"/>
                    <a:gd name="T6" fmla="*/ 2 w 50"/>
                    <a:gd name="T7" fmla="*/ 96 h 98"/>
                    <a:gd name="T8" fmla="*/ 44 w 50"/>
                    <a:gd name="T9" fmla="*/ 14 h 98"/>
                    <a:gd name="T10" fmla="*/ 44 w 50"/>
                    <a:gd name="T11" fmla="*/ 14 h 98"/>
                    <a:gd name="T12" fmla="*/ 45 w 50"/>
                    <a:gd name="T13" fmla="*/ 10 h 98"/>
                    <a:gd name="T14" fmla="*/ 47 w 50"/>
                    <a:gd name="T15" fmla="*/ 8 h 98"/>
                    <a:gd name="T16" fmla="*/ 47 w 50"/>
                    <a:gd name="T17" fmla="*/ 8 h 98"/>
                    <a:gd name="T18" fmla="*/ 48 w 50"/>
                    <a:gd name="T19" fmla="*/ 7 h 98"/>
                    <a:gd name="T20" fmla="*/ 49 w 50"/>
                    <a:gd name="T21" fmla="*/ 2 h 98"/>
                    <a:gd name="T22" fmla="*/ 49 w 50"/>
                    <a:gd name="T23" fmla="*/ 2 h 98"/>
                    <a:gd name="T24" fmla="*/ 50 w 50"/>
                    <a:gd name="T25" fmla="*/ 1 h 98"/>
                    <a:gd name="T26" fmla="*/ 49 w 50"/>
                    <a:gd name="T27" fmla="*/ 1 h 98"/>
                    <a:gd name="T28" fmla="*/ 49 w 50"/>
                    <a:gd name="T29" fmla="*/ 0 h 98"/>
                    <a:gd name="T30" fmla="*/ 48 w 50"/>
                    <a:gd name="T31" fmla="*/ 0 h 98"/>
                    <a:gd name="T32" fmla="*/ 48 w 50"/>
                    <a:gd name="T33" fmla="*/ 0 h 98"/>
                    <a:gd name="T34" fmla="*/ 46 w 50"/>
                    <a:gd name="T35" fmla="*/ 1 h 98"/>
                    <a:gd name="T36" fmla="*/ 44 w 50"/>
                    <a:gd name="T37" fmla="*/ 5 h 98"/>
                    <a:gd name="T38" fmla="*/ 44 w 50"/>
                    <a:gd name="T39" fmla="*/ 5 h 98"/>
                    <a:gd name="T40" fmla="*/ 41 w 50"/>
                    <a:gd name="T41" fmla="*/ 13 h 98"/>
                    <a:gd name="T42" fmla="*/ 2 w 50"/>
                    <a:gd name="T43" fmla="*/ 93 h 98"/>
                    <a:gd name="T44" fmla="*/ 2 w 50"/>
                    <a:gd name="T45" fmla="*/ 93 h 98"/>
                    <a:gd name="T46" fmla="*/ 0 w 50"/>
                    <a:gd name="T47" fmla="*/ 98 h 98"/>
                    <a:gd name="T48" fmla="*/ 0 w 50"/>
                    <a:gd name="T49" fmla="*/ 98 h 98"/>
                    <a:gd name="T50" fmla="*/ 0 w 50"/>
                    <a:gd name="T51" fmla="*/ 99 h 98"/>
                    <a:gd name="T52" fmla="*/ 0 w 50"/>
                    <a:gd name="T53" fmla="*/ 99 h 98"/>
                    <a:gd name="T54" fmla="*/ 0 w 50"/>
                    <a:gd name="T55" fmla="*/ 99 h 98"/>
                    <a:gd name="T56" fmla="*/ 0 w 50"/>
                    <a:gd name="T57" fmla="*/ 99 h 9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98">
                      <a:moveTo>
                        <a:pt x="0" y="98"/>
                      </a:moveTo>
                      <a:lnTo>
                        <a:pt x="0" y="98"/>
                      </a:lnTo>
                      <a:lnTo>
                        <a:pt x="1" y="98"/>
                      </a:lnTo>
                      <a:lnTo>
                        <a:pt x="2" y="95"/>
                      </a:lnTo>
                      <a:lnTo>
                        <a:pt x="44" y="14"/>
                      </a:lnTo>
                      <a:lnTo>
                        <a:pt x="45" y="10"/>
                      </a:lnTo>
                      <a:lnTo>
                        <a:pt x="47" y="8"/>
                      </a:lnTo>
                      <a:lnTo>
                        <a:pt x="48" y="7"/>
                      </a:lnTo>
                      <a:lnTo>
                        <a:pt x="49" y="2"/>
                      </a:lnTo>
                      <a:lnTo>
                        <a:pt x="50" y="1"/>
                      </a:lnTo>
                      <a:lnTo>
                        <a:pt x="49" y="1"/>
                      </a:lnTo>
                      <a:lnTo>
                        <a:pt x="49" y="0"/>
                      </a:lnTo>
                      <a:lnTo>
                        <a:pt x="48" y="0"/>
                      </a:lnTo>
                      <a:lnTo>
                        <a:pt x="46" y="1"/>
                      </a:lnTo>
                      <a:lnTo>
                        <a:pt x="44" y="5"/>
                      </a:lnTo>
                      <a:lnTo>
                        <a:pt x="41" y="13"/>
                      </a:lnTo>
                      <a:lnTo>
                        <a:pt x="2" y="92"/>
                      </a:lnTo>
                      <a:lnTo>
                        <a:pt x="0" y="97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09" name="Picture 61">
                  <a:extLst>
                    <a:ext uri="{FF2B5EF4-FFF2-40B4-BE49-F238E27FC236}">
                      <a16:creationId xmlns:a16="http://schemas.microsoft.com/office/drawing/2014/main" xmlns="" id="{1A464CA7-0855-1FE8-EE12-F981B78B761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8" y="2687"/>
                  <a:ext cx="578" cy="70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81" name="Group 62">
                <a:extLst>
                  <a:ext uri="{FF2B5EF4-FFF2-40B4-BE49-F238E27FC236}">
                    <a16:creationId xmlns:a16="http://schemas.microsoft.com/office/drawing/2014/main" xmlns="" id="{66552C0F-6F81-DCFE-D053-D7513DF54CD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7"/>
                <a:ext cx="747" cy="960"/>
                <a:chOff x="0" y="3357"/>
                <a:chExt cx="747" cy="960"/>
              </a:xfrm>
            </p:grpSpPr>
            <p:sp>
              <p:nvSpPr>
                <p:cNvPr id="1102" name="Freeform 63">
                  <a:extLst>
                    <a:ext uri="{FF2B5EF4-FFF2-40B4-BE49-F238E27FC236}">
                      <a16:creationId xmlns:a16="http://schemas.microsoft.com/office/drawing/2014/main" xmlns="" id="{83F4E629-59CC-6853-FE7C-69CF1C2359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" y="3612"/>
                  <a:ext cx="13" cy="176"/>
                </a:xfrm>
                <a:custGeom>
                  <a:avLst/>
                  <a:gdLst>
                    <a:gd name="T0" fmla="*/ 12 w 12"/>
                    <a:gd name="T1" fmla="*/ 176 h 176"/>
                    <a:gd name="T2" fmla="*/ 12 w 12"/>
                    <a:gd name="T3" fmla="*/ 176 h 176"/>
                    <a:gd name="T4" fmla="*/ 13 w 12"/>
                    <a:gd name="T5" fmla="*/ 176 h 176"/>
                    <a:gd name="T6" fmla="*/ 13 w 12"/>
                    <a:gd name="T7" fmla="*/ 176 h 176"/>
                    <a:gd name="T8" fmla="*/ 13 w 12"/>
                    <a:gd name="T9" fmla="*/ 165 h 176"/>
                    <a:gd name="T10" fmla="*/ 8 w 12"/>
                    <a:gd name="T11" fmla="*/ 31 h 176"/>
                    <a:gd name="T12" fmla="*/ 8 w 12"/>
                    <a:gd name="T13" fmla="*/ 31 h 176"/>
                    <a:gd name="T14" fmla="*/ 8 w 12"/>
                    <a:gd name="T15" fmla="*/ 14 h 176"/>
                    <a:gd name="T16" fmla="*/ 8 w 12"/>
                    <a:gd name="T17" fmla="*/ 14 h 176"/>
                    <a:gd name="T18" fmla="*/ 7 w 12"/>
                    <a:gd name="T19" fmla="*/ 9 h 176"/>
                    <a:gd name="T20" fmla="*/ 4 w 12"/>
                    <a:gd name="T21" fmla="*/ 2 h 176"/>
                    <a:gd name="T22" fmla="*/ 4 w 12"/>
                    <a:gd name="T23" fmla="*/ 2 h 176"/>
                    <a:gd name="T24" fmla="*/ 1 w 12"/>
                    <a:gd name="T25" fmla="*/ 0 h 176"/>
                    <a:gd name="T26" fmla="*/ 0 w 12"/>
                    <a:gd name="T27" fmla="*/ 0 h 176"/>
                    <a:gd name="T28" fmla="*/ 0 w 12"/>
                    <a:gd name="T29" fmla="*/ 0 h 176"/>
                    <a:gd name="T30" fmla="*/ 0 w 12"/>
                    <a:gd name="T31" fmla="*/ 0 h 176"/>
                    <a:gd name="T32" fmla="*/ 0 w 12"/>
                    <a:gd name="T33" fmla="*/ 5 h 176"/>
                    <a:gd name="T34" fmla="*/ 0 w 12"/>
                    <a:gd name="T35" fmla="*/ 10 h 176"/>
                    <a:gd name="T36" fmla="*/ 0 w 12"/>
                    <a:gd name="T37" fmla="*/ 10 h 176"/>
                    <a:gd name="T38" fmla="*/ 1 w 12"/>
                    <a:gd name="T39" fmla="*/ 22 h 176"/>
                    <a:gd name="T40" fmla="*/ 11 w 12"/>
                    <a:gd name="T41" fmla="*/ 165 h 176"/>
                    <a:gd name="T42" fmla="*/ 11 w 12"/>
                    <a:gd name="T43" fmla="*/ 165 h 176"/>
                    <a:gd name="T44" fmla="*/ 12 w 12"/>
                    <a:gd name="T45" fmla="*/ 176 h 176"/>
                    <a:gd name="T46" fmla="*/ 12 w 12"/>
                    <a:gd name="T47" fmla="*/ 176 h 17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2" h="176">
                      <a:moveTo>
                        <a:pt x="11" y="176"/>
                      </a:moveTo>
                      <a:lnTo>
                        <a:pt x="11" y="176"/>
                      </a:lnTo>
                      <a:lnTo>
                        <a:pt x="12" y="176"/>
                      </a:lnTo>
                      <a:lnTo>
                        <a:pt x="12" y="165"/>
                      </a:lnTo>
                      <a:lnTo>
                        <a:pt x="7" y="31"/>
                      </a:lnTo>
                      <a:lnTo>
                        <a:pt x="7" y="14"/>
                      </a:lnTo>
                      <a:lnTo>
                        <a:pt x="6" y="9"/>
                      </a:lnTo>
                      <a:lnTo>
                        <a:pt x="4" y="2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1" y="22"/>
                      </a:lnTo>
                      <a:lnTo>
                        <a:pt x="10" y="165"/>
                      </a:lnTo>
                      <a:lnTo>
                        <a:pt x="11" y="176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03" name="Freeform 64">
                  <a:extLst>
                    <a:ext uri="{FF2B5EF4-FFF2-40B4-BE49-F238E27FC236}">
                      <a16:creationId xmlns:a16="http://schemas.microsoft.com/office/drawing/2014/main" xmlns="" id="{F52C92E2-3499-5F72-960F-AF97DD2865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" y="379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04" name="Freeform 68">
                  <a:extLst>
                    <a:ext uri="{FF2B5EF4-FFF2-40B4-BE49-F238E27FC236}">
                      <a16:creationId xmlns:a16="http://schemas.microsoft.com/office/drawing/2014/main" xmlns="" id="{41CC660B-A05E-6F08-72EF-79B4B53BED3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7" y="3715"/>
                  <a:ext cx="156" cy="78"/>
                </a:xfrm>
                <a:custGeom>
                  <a:avLst/>
                  <a:gdLst>
                    <a:gd name="T0" fmla="*/ 0 w 155"/>
                    <a:gd name="T1" fmla="*/ 78 h 77"/>
                    <a:gd name="T2" fmla="*/ 0 w 155"/>
                    <a:gd name="T3" fmla="*/ 78 h 77"/>
                    <a:gd name="T4" fmla="*/ 8 w 155"/>
                    <a:gd name="T5" fmla="*/ 75 h 77"/>
                    <a:gd name="T6" fmla="*/ 135 w 155"/>
                    <a:gd name="T7" fmla="*/ 11 h 77"/>
                    <a:gd name="T8" fmla="*/ 135 w 155"/>
                    <a:gd name="T9" fmla="*/ 11 h 77"/>
                    <a:gd name="T10" fmla="*/ 147 w 155"/>
                    <a:gd name="T11" fmla="*/ 6 h 77"/>
                    <a:gd name="T12" fmla="*/ 147 w 155"/>
                    <a:gd name="T13" fmla="*/ 6 h 77"/>
                    <a:gd name="T14" fmla="*/ 152 w 155"/>
                    <a:gd name="T15" fmla="*/ 5 h 77"/>
                    <a:gd name="T16" fmla="*/ 156 w 155"/>
                    <a:gd name="T17" fmla="*/ 2 h 77"/>
                    <a:gd name="T18" fmla="*/ 156 w 155"/>
                    <a:gd name="T19" fmla="*/ 2 h 77"/>
                    <a:gd name="T20" fmla="*/ 156 w 155"/>
                    <a:gd name="T21" fmla="*/ 0 h 77"/>
                    <a:gd name="T22" fmla="*/ 156 w 155"/>
                    <a:gd name="T23" fmla="*/ 0 h 77"/>
                    <a:gd name="T24" fmla="*/ 152 w 155"/>
                    <a:gd name="T25" fmla="*/ 0 h 77"/>
                    <a:gd name="T26" fmla="*/ 152 w 155"/>
                    <a:gd name="T27" fmla="*/ 0 h 77"/>
                    <a:gd name="T28" fmla="*/ 147 w 155"/>
                    <a:gd name="T29" fmla="*/ 0 h 77"/>
                    <a:gd name="T30" fmla="*/ 141 w 155"/>
                    <a:gd name="T31" fmla="*/ 2 h 77"/>
                    <a:gd name="T32" fmla="*/ 141 w 155"/>
                    <a:gd name="T33" fmla="*/ 2 h 77"/>
                    <a:gd name="T34" fmla="*/ 126 w 155"/>
                    <a:gd name="T35" fmla="*/ 10 h 77"/>
                    <a:gd name="T36" fmla="*/ 8 w 155"/>
                    <a:gd name="T37" fmla="*/ 72 h 77"/>
                    <a:gd name="T38" fmla="*/ 8 w 155"/>
                    <a:gd name="T39" fmla="*/ 72 h 77"/>
                    <a:gd name="T40" fmla="*/ 0 w 155"/>
                    <a:gd name="T41" fmla="*/ 77 h 77"/>
                    <a:gd name="T42" fmla="*/ 0 w 155"/>
                    <a:gd name="T43" fmla="*/ 77 h 77"/>
                    <a:gd name="T44" fmla="*/ 0 w 155"/>
                    <a:gd name="T45" fmla="*/ 78 h 77"/>
                    <a:gd name="T46" fmla="*/ 0 w 155"/>
                    <a:gd name="T47" fmla="*/ 78 h 77"/>
                    <a:gd name="T48" fmla="*/ 0 w 155"/>
                    <a:gd name="T49" fmla="*/ 78 h 77"/>
                    <a:gd name="T50" fmla="*/ 0 w 155"/>
                    <a:gd name="T51" fmla="*/ 78 h 7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5" h="77">
                      <a:moveTo>
                        <a:pt x="0" y="77"/>
                      </a:moveTo>
                      <a:lnTo>
                        <a:pt x="0" y="77"/>
                      </a:lnTo>
                      <a:lnTo>
                        <a:pt x="8" y="74"/>
                      </a:lnTo>
                      <a:lnTo>
                        <a:pt x="134" y="11"/>
                      </a:lnTo>
                      <a:lnTo>
                        <a:pt x="146" y="6"/>
                      </a:lnTo>
                      <a:lnTo>
                        <a:pt x="151" y="5"/>
                      </a:lnTo>
                      <a:lnTo>
                        <a:pt x="155" y="2"/>
                      </a:lnTo>
                      <a:lnTo>
                        <a:pt x="155" y="0"/>
                      </a:lnTo>
                      <a:lnTo>
                        <a:pt x="151" y="0"/>
                      </a:lnTo>
                      <a:lnTo>
                        <a:pt x="146" y="0"/>
                      </a:lnTo>
                      <a:lnTo>
                        <a:pt x="140" y="2"/>
                      </a:lnTo>
                      <a:lnTo>
                        <a:pt x="125" y="10"/>
                      </a:lnTo>
                      <a:lnTo>
                        <a:pt x="8" y="71"/>
                      </a:lnTo>
                      <a:lnTo>
                        <a:pt x="0" y="76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05" name="Picture 69">
                  <a:extLst>
                    <a:ext uri="{FF2B5EF4-FFF2-40B4-BE49-F238E27FC236}">
                      <a16:creationId xmlns:a16="http://schemas.microsoft.com/office/drawing/2014/main" xmlns="" id="{ECE3ECB5-C223-CB44-7619-387DDC1A294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57"/>
                  <a:ext cx="747" cy="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82" name="Group 70">
                <a:extLst>
                  <a:ext uri="{FF2B5EF4-FFF2-40B4-BE49-F238E27FC236}">
                    <a16:creationId xmlns:a16="http://schemas.microsoft.com/office/drawing/2014/main" xmlns="" id="{2FC2F9B1-855D-A74B-4B6A-9A11FCFF1AA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791"/>
                <a:ext cx="585" cy="820"/>
                <a:chOff x="0" y="1791"/>
                <a:chExt cx="585" cy="820"/>
              </a:xfrm>
            </p:grpSpPr>
            <p:sp>
              <p:nvSpPr>
                <p:cNvPr id="1098" name="Freeform 71">
                  <a:extLst>
                    <a:ext uri="{FF2B5EF4-FFF2-40B4-BE49-F238E27FC236}">
                      <a16:creationId xmlns:a16="http://schemas.microsoft.com/office/drawing/2014/main" xmlns="" id="{32CAB7A6-7243-79C9-3518-0B58C9D86E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" y="2172"/>
                  <a:ext cx="46" cy="75"/>
                </a:xfrm>
                <a:custGeom>
                  <a:avLst/>
                  <a:gdLst>
                    <a:gd name="T0" fmla="*/ 45 w 45"/>
                    <a:gd name="T1" fmla="*/ 75 h 74"/>
                    <a:gd name="T2" fmla="*/ 45 w 45"/>
                    <a:gd name="T3" fmla="*/ 75 h 74"/>
                    <a:gd name="T4" fmla="*/ 46 w 45"/>
                    <a:gd name="T5" fmla="*/ 74 h 74"/>
                    <a:gd name="T6" fmla="*/ 46 w 45"/>
                    <a:gd name="T7" fmla="*/ 74 h 74"/>
                    <a:gd name="T8" fmla="*/ 41 w 45"/>
                    <a:gd name="T9" fmla="*/ 65 h 74"/>
                    <a:gd name="T10" fmla="*/ 4 w 45"/>
                    <a:gd name="T11" fmla="*/ 6 h 74"/>
                    <a:gd name="T12" fmla="*/ 4 w 45"/>
                    <a:gd name="T13" fmla="*/ 6 h 74"/>
                    <a:gd name="T14" fmla="*/ 0 w 45"/>
                    <a:gd name="T15" fmla="*/ 0 h 74"/>
                    <a:gd name="T16" fmla="*/ 0 w 45"/>
                    <a:gd name="T17" fmla="*/ 0 h 74"/>
                    <a:gd name="T18" fmla="*/ 0 w 45"/>
                    <a:gd name="T19" fmla="*/ 0 h 74"/>
                    <a:gd name="T20" fmla="*/ 0 w 45"/>
                    <a:gd name="T21" fmla="*/ 0 h 74"/>
                    <a:gd name="T22" fmla="*/ 0 w 45"/>
                    <a:gd name="T23" fmla="*/ 6 h 74"/>
                    <a:gd name="T24" fmla="*/ 4 w 45"/>
                    <a:gd name="T25" fmla="*/ 14 h 74"/>
                    <a:gd name="T26" fmla="*/ 39 w 45"/>
                    <a:gd name="T27" fmla="*/ 66 h 74"/>
                    <a:gd name="T28" fmla="*/ 39 w 45"/>
                    <a:gd name="T29" fmla="*/ 66 h 74"/>
                    <a:gd name="T30" fmla="*/ 42 w 45"/>
                    <a:gd name="T31" fmla="*/ 72 h 74"/>
                    <a:gd name="T32" fmla="*/ 45 w 45"/>
                    <a:gd name="T33" fmla="*/ 75 h 74"/>
                    <a:gd name="T34" fmla="*/ 45 w 45"/>
                    <a:gd name="T35" fmla="*/ 75 h 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5" h="74">
                      <a:moveTo>
                        <a:pt x="44" y="74"/>
                      </a:moveTo>
                      <a:lnTo>
                        <a:pt x="44" y="74"/>
                      </a:lnTo>
                      <a:lnTo>
                        <a:pt x="45" y="73"/>
                      </a:lnTo>
                      <a:lnTo>
                        <a:pt x="40" y="64"/>
                      </a:lnTo>
                      <a:lnTo>
                        <a:pt x="4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4" y="14"/>
                      </a:lnTo>
                      <a:lnTo>
                        <a:pt x="38" y="65"/>
                      </a:lnTo>
                      <a:lnTo>
                        <a:pt x="41" y="71"/>
                      </a:lnTo>
                      <a:lnTo>
                        <a:pt x="44" y="7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99" name="Freeform 72">
                  <a:extLst>
                    <a:ext uri="{FF2B5EF4-FFF2-40B4-BE49-F238E27FC236}">
                      <a16:creationId xmlns:a16="http://schemas.microsoft.com/office/drawing/2014/main" xmlns="" id="{57D2DD58-B99F-FEB6-7164-703A9D603C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5" y="225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100" name="Freeform 73">
                  <a:extLst>
                    <a:ext uri="{FF2B5EF4-FFF2-40B4-BE49-F238E27FC236}">
                      <a16:creationId xmlns:a16="http://schemas.microsoft.com/office/drawing/2014/main" xmlns="" id="{266B3AF7-C902-4354-9BD4-02D1811847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3" y="2064"/>
                  <a:ext cx="118" cy="183"/>
                </a:xfrm>
                <a:custGeom>
                  <a:avLst/>
                  <a:gdLst>
                    <a:gd name="T0" fmla="*/ 0 w 117"/>
                    <a:gd name="T1" fmla="*/ 183 h 182"/>
                    <a:gd name="T2" fmla="*/ 0 w 117"/>
                    <a:gd name="T3" fmla="*/ 183 h 182"/>
                    <a:gd name="T4" fmla="*/ 6 w 117"/>
                    <a:gd name="T5" fmla="*/ 174 h 182"/>
                    <a:gd name="T6" fmla="*/ 103 w 117"/>
                    <a:gd name="T7" fmla="*/ 23 h 182"/>
                    <a:gd name="T8" fmla="*/ 103 w 117"/>
                    <a:gd name="T9" fmla="*/ 23 h 182"/>
                    <a:gd name="T10" fmla="*/ 108 w 117"/>
                    <a:gd name="T11" fmla="*/ 17 h 182"/>
                    <a:gd name="T12" fmla="*/ 113 w 117"/>
                    <a:gd name="T13" fmla="*/ 11 h 182"/>
                    <a:gd name="T14" fmla="*/ 113 w 117"/>
                    <a:gd name="T15" fmla="*/ 11 h 182"/>
                    <a:gd name="T16" fmla="*/ 116 w 117"/>
                    <a:gd name="T17" fmla="*/ 7 h 182"/>
                    <a:gd name="T18" fmla="*/ 118 w 117"/>
                    <a:gd name="T19" fmla="*/ 1 h 182"/>
                    <a:gd name="T20" fmla="*/ 118 w 117"/>
                    <a:gd name="T21" fmla="*/ 1 h 182"/>
                    <a:gd name="T22" fmla="*/ 118 w 117"/>
                    <a:gd name="T23" fmla="*/ 0 h 182"/>
                    <a:gd name="T24" fmla="*/ 116 w 117"/>
                    <a:gd name="T25" fmla="*/ 0 h 182"/>
                    <a:gd name="T26" fmla="*/ 116 w 117"/>
                    <a:gd name="T27" fmla="*/ 0 h 182"/>
                    <a:gd name="T28" fmla="*/ 113 w 117"/>
                    <a:gd name="T29" fmla="*/ 0 h 182"/>
                    <a:gd name="T30" fmla="*/ 113 w 117"/>
                    <a:gd name="T31" fmla="*/ 0 h 182"/>
                    <a:gd name="T32" fmla="*/ 108 w 117"/>
                    <a:gd name="T33" fmla="*/ 6 h 182"/>
                    <a:gd name="T34" fmla="*/ 103 w 117"/>
                    <a:gd name="T35" fmla="*/ 12 h 182"/>
                    <a:gd name="T36" fmla="*/ 103 w 117"/>
                    <a:gd name="T37" fmla="*/ 12 h 182"/>
                    <a:gd name="T38" fmla="*/ 92 w 117"/>
                    <a:gd name="T39" fmla="*/ 28 h 182"/>
                    <a:gd name="T40" fmla="*/ 4 w 117"/>
                    <a:gd name="T41" fmla="*/ 172 h 182"/>
                    <a:gd name="T42" fmla="*/ 4 w 117"/>
                    <a:gd name="T43" fmla="*/ 172 h 182"/>
                    <a:gd name="T44" fmla="*/ 0 w 117"/>
                    <a:gd name="T45" fmla="*/ 182 h 182"/>
                    <a:gd name="T46" fmla="*/ 0 w 117"/>
                    <a:gd name="T47" fmla="*/ 182 h 182"/>
                    <a:gd name="T48" fmla="*/ 0 w 117"/>
                    <a:gd name="T49" fmla="*/ 183 h 182"/>
                    <a:gd name="T50" fmla="*/ 0 w 117"/>
                    <a:gd name="T51" fmla="*/ 183 h 182"/>
                    <a:gd name="T52" fmla="*/ 0 w 117"/>
                    <a:gd name="T53" fmla="*/ 183 h 182"/>
                    <a:gd name="T54" fmla="*/ 0 w 117"/>
                    <a:gd name="T55" fmla="*/ 183 h 18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17" h="182">
                      <a:moveTo>
                        <a:pt x="0" y="182"/>
                      </a:moveTo>
                      <a:lnTo>
                        <a:pt x="0" y="182"/>
                      </a:lnTo>
                      <a:lnTo>
                        <a:pt x="6" y="173"/>
                      </a:lnTo>
                      <a:lnTo>
                        <a:pt x="102" y="23"/>
                      </a:lnTo>
                      <a:lnTo>
                        <a:pt x="107" y="17"/>
                      </a:lnTo>
                      <a:lnTo>
                        <a:pt x="112" y="11"/>
                      </a:lnTo>
                      <a:lnTo>
                        <a:pt x="115" y="7"/>
                      </a:lnTo>
                      <a:lnTo>
                        <a:pt x="117" y="1"/>
                      </a:lnTo>
                      <a:lnTo>
                        <a:pt x="117" y="0"/>
                      </a:lnTo>
                      <a:lnTo>
                        <a:pt x="115" y="0"/>
                      </a:lnTo>
                      <a:lnTo>
                        <a:pt x="112" y="0"/>
                      </a:lnTo>
                      <a:lnTo>
                        <a:pt x="107" y="6"/>
                      </a:lnTo>
                      <a:lnTo>
                        <a:pt x="102" y="12"/>
                      </a:lnTo>
                      <a:lnTo>
                        <a:pt x="91" y="28"/>
                      </a:lnTo>
                      <a:lnTo>
                        <a:pt x="4" y="171"/>
                      </a:lnTo>
                      <a:lnTo>
                        <a:pt x="0" y="18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101" name="Picture 74">
                  <a:extLst>
                    <a:ext uri="{FF2B5EF4-FFF2-40B4-BE49-F238E27FC236}">
                      <a16:creationId xmlns:a16="http://schemas.microsoft.com/office/drawing/2014/main" xmlns="" id="{6F69F668-ABCD-9002-F2EB-3CB3E07D04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791"/>
                  <a:ext cx="585" cy="8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83" name="Group 75">
                <a:extLst>
                  <a:ext uri="{FF2B5EF4-FFF2-40B4-BE49-F238E27FC236}">
                    <a16:creationId xmlns:a16="http://schemas.microsoft.com/office/drawing/2014/main" xmlns="" id="{15E37274-01E4-FD92-4AEA-B8934760A5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70" y="3590"/>
                <a:ext cx="1103" cy="727"/>
                <a:chOff x="3070" y="3590"/>
                <a:chExt cx="1103" cy="727"/>
              </a:xfrm>
            </p:grpSpPr>
            <p:sp>
              <p:nvSpPr>
                <p:cNvPr id="1094" name="Freeform 76">
                  <a:extLst>
                    <a:ext uri="{FF2B5EF4-FFF2-40B4-BE49-F238E27FC236}">
                      <a16:creationId xmlns:a16="http://schemas.microsoft.com/office/drawing/2014/main" xmlns="" id="{3F83C6C0-5360-9078-E6B4-56A428827B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2" y="3936"/>
                  <a:ext cx="9" cy="214"/>
                </a:xfrm>
                <a:custGeom>
                  <a:avLst/>
                  <a:gdLst>
                    <a:gd name="T0" fmla="*/ 8 w 9"/>
                    <a:gd name="T1" fmla="*/ 214 h 214"/>
                    <a:gd name="T2" fmla="*/ 8 w 9"/>
                    <a:gd name="T3" fmla="*/ 214 h 214"/>
                    <a:gd name="T4" fmla="*/ 9 w 9"/>
                    <a:gd name="T5" fmla="*/ 214 h 214"/>
                    <a:gd name="T6" fmla="*/ 9 w 9"/>
                    <a:gd name="T7" fmla="*/ 214 h 214"/>
                    <a:gd name="T8" fmla="*/ 9 w 9"/>
                    <a:gd name="T9" fmla="*/ 203 h 214"/>
                    <a:gd name="T10" fmla="*/ 9 w 9"/>
                    <a:gd name="T11" fmla="*/ 35 h 214"/>
                    <a:gd name="T12" fmla="*/ 9 w 9"/>
                    <a:gd name="T13" fmla="*/ 35 h 214"/>
                    <a:gd name="T14" fmla="*/ 9 w 9"/>
                    <a:gd name="T15" fmla="*/ 18 h 214"/>
                    <a:gd name="T16" fmla="*/ 9 w 9"/>
                    <a:gd name="T17" fmla="*/ 18 h 214"/>
                    <a:gd name="T18" fmla="*/ 8 w 9"/>
                    <a:gd name="T19" fmla="*/ 9 h 214"/>
                    <a:gd name="T20" fmla="*/ 5 w 9"/>
                    <a:gd name="T21" fmla="*/ 1 h 214"/>
                    <a:gd name="T22" fmla="*/ 5 w 9"/>
                    <a:gd name="T23" fmla="*/ 1 h 214"/>
                    <a:gd name="T24" fmla="*/ 4 w 9"/>
                    <a:gd name="T25" fmla="*/ 0 h 214"/>
                    <a:gd name="T26" fmla="*/ 2 w 9"/>
                    <a:gd name="T27" fmla="*/ 0 h 214"/>
                    <a:gd name="T28" fmla="*/ 1 w 9"/>
                    <a:gd name="T29" fmla="*/ 0 h 214"/>
                    <a:gd name="T30" fmla="*/ 0 w 9"/>
                    <a:gd name="T31" fmla="*/ 0 h 214"/>
                    <a:gd name="T32" fmla="*/ 0 w 9"/>
                    <a:gd name="T33" fmla="*/ 0 h 214"/>
                    <a:gd name="T34" fmla="*/ 0 w 9"/>
                    <a:gd name="T35" fmla="*/ 6 h 214"/>
                    <a:gd name="T36" fmla="*/ 0 w 9"/>
                    <a:gd name="T37" fmla="*/ 10 h 214"/>
                    <a:gd name="T38" fmla="*/ 0 w 9"/>
                    <a:gd name="T39" fmla="*/ 10 h 214"/>
                    <a:gd name="T40" fmla="*/ 1 w 9"/>
                    <a:gd name="T41" fmla="*/ 18 h 214"/>
                    <a:gd name="T42" fmla="*/ 2 w 9"/>
                    <a:gd name="T43" fmla="*/ 26 h 214"/>
                    <a:gd name="T44" fmla="*/ 7 w 9"/>
                    <a:gd name="T45" fmla="*/ 203 h 214"/>
                    <a:gd name="T46" fmla="*/ 7 w 9"/>
                    <a:gd name="T47" fmla="*/ 203 h 214"/>
                    <a:gd name="T48" fmla="*/ 7 w 9"/>
                    <a:gd name="T49" fmla="*/ 210 h 214"/>
                    <a:gd name="T50" fmla="*/ 8 w 9"/>
                    <a:gd name="T51" fmla="*/ 214 h 214"/>
                    <a:gd name="T52" fmla="*/ 8 w 9"/>
                    <a:gd name="T53" fmla="*/ 214 h 214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" h="214">
                      <a:moveTo>
                        <a:pt x="8" y="214"/>
                      </a:moveTo>
                      <a:lnTo>
                        <a:pt x="8" y="214"/>
                      </a:lnTo>
                      <a:lnTo>
                        <a:pt x="9" y="214"/>
                      </a:lnTo>
                      <a:lnTo>
                        <a:pt x="9" y="203"/>
                      </a:lnTo>
                      <a:lnTo>
                        <a:pt x="9" y="35"/>
                      </a:lnTo>
                      <a:lnTo>
                        <a:pt x="9" y="18"/>
                      </a:lnTo>
                      <a:lnTo>
                        <a:pt x="8" y="9"/>
                      </a:lnTo>
                      <a:lnTo>
                        <a:pt x="5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10"/>
                      </a:lnTo>
                      <a:lnTo>
                        <a:pt x="1" y="18"/>
                      </a:lnTo>
                      <a:lnTo>
                        <a:pt x="2" y="26"/>
                      </a:lnTo>
                      <a:lnTo>
                        <a:pt x="7" y="203"/>
                      </a:lnTo>
                      <a:lnTo>
                        <a:pt x="7" y="210"/>
                      </a:lnTo>
                      <a:lnTo>
                        <a:pt x="8" y="21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95" name="Freeform 77">
                  <a:extLst>
                    <a:ext uri="{FF2B5EF4-FFF2-40B4-BE49-F238E27FC236}">
                      <a16:creationId xmlns:a16="http://schemas.microsoft.com/office/drawing/2014/main" xmlns="" id="{C8B6BA5E-28E3-2F0A-803E-ED0B257814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8" y="415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96" name="Freeform 78">
                  <a:extLst>
                    <a:ext uri="{FF2B5EF4-FFF2-40B4-BE49-F238E27FC236}">
                      <a16:creationId xmlns:a16="http://schemas.microsoft.com/office/drawing/2014/main" xmlns="" id="{B280E900-5A45-5E74-75DE-21EB411134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8" y="4066"/>
                  <a:ext cx="206" cy="91"/>
                </a:xfrm>
                <a:custGeom>
                  <a:avLst/>
                  <a:gdLst>
                    <a:gd name="T0" fmla="*/ 0 w 205"/>
                    <a:gd name="T1" fmla="*/ 91 h 90"/>
                    <a:gd name="T2" fmla="*/ 0 w 205"/>
                    <a:gd name="T3" fmla="*/ 91 h 90"/>
                    <a:gd name="T4" fmla="*/ 11 w 205"/>
                    <a:gd name="T5" fmla="*/ 87 h 90"/>
                    <a:gd name="T6" fmla="*/ 180 w 205"/>
                    <a:gd name="T7" fmla="*/ 12 h 90"/>
                    <a:gd name="T8" fmla="*/ 180 w 205"/>
                    <a:gd name="T9" fmla="*/ 12 h 90"/>
                    <a:gd name="T10" fmla="*/ 188 w 205"/>
                    <a:gd name="T11" fmla="*/ 9 h 90"/>
                    <a:gd name="T12" fmla="*/ 194 w 205"/>
                    <a:gd name="T13" fmla="*/ 7 h 90"/>
                    <a:gd name="T14" fmla="*/ 194 w 205"/>
                    <a:gd name="T15" fmla="*/ 7 h 90"/>
                    <a:gd name="T16" fmla="*/ 200 w 205"/>
                    <a:gd name="T17" fmla="*/ 6 h 90"/>
                    <a:gd name="T18" fmla="*/ 205 w 205"/>
                    <a:gd name="T19" fmla="*/ 3 h 90"/>
                    <a:gd name="T20" fmla="*/ 205 w 205"/>
                    <a:gd name="T21" fmla="*/ 3 h 90"/>
                    <a:gd name="T22" fmla="*/ 206 w 205"/>
                    <a:gd name="T23" fmla="*/ 0 h 90"/>
                    <a:gd name="T24" fmla="*/ 205 w 205"/>
                    <a:gd name="T25" fmla="*/ 0 h 90"/>
                    <a:gd name="T26" fmla="*/ 203 w 205"/>
                    <a:gd name="T27" fmla="*/ 0 h 90"/>
                    <a:gd name="T28" fmla="*/ 201 w 205"/>
                    <a:gd name="T29" fmla="*/ 0 h 90"/>
                    <a:gd name="T30" fmla="*/ 201 w 205"/>
                    <a:gd name="T31" fmla="*/ 0 h 90"/>
                    <a:gd name="T32" fmla="*/ 193 w 205"/>
                    <a:gd name="T33" fmla="*/ 0 h 90"/>
                    <a:gd name="T34" fmla="*/ 185 w 205"/>
                    <a:gd name="T35" fmla="*/ 3 h 90"/>
                    <a:gd name="T36" fmla="*/ 185 w 205"/>
                    <a:gd name="T37" fmla="*/ 3 h 90"/>
                    <a:gd name="T38" fmla="*/ 168 w 205"/>
                    <a:gd name="T39" fmla="*/ 10 h 90"/>
                    <a:gd name="T40" fmla="*/ 10 w 205"/>
                    <a:gd name="T41" fmla="*/ 83 h 90"/>
                    <a:gd name="T42" fmla="*/ 10 w 205"/>
                    <a:gd name="T43" fmla="*/ 83 h 90"/>
                    <a:gd name="T44" fmla="*/ 0 w 205"/>
                    <a:gd name="T45" fmla="*/ 88 h 90"/>
                    <a:gd name="T46" fmla="*/ 0 w 205"/>
                    <a:gd name="T47" fmla="*/ 88 h 90"/>
                    <a:gd name="T48" fmla="*/ 0 w 205"/>
                    <a:gd name="T49" fmla="*/ 89 h 90"/>
                    <a:gd name="T50" fmla="*/ 0 w 205"/>
                    <a:gd name="T51" fmla="*/ 89 h 90"/>
                    <a:gd name="T52" fmla="*/ 0 w 205"/>
                    <a:gd name="T53" fmla="*/ 91 h 90"/>
                    <a:gd name="T54" fmla="*/ 0 w 205"/>
                    <a:gd name="T55" fmla="*/ 91 h 9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05" h="90">
                      <a:moveTo>
                        <a:pt x="0" y="90"/>
                      </a:moveTo>
                      <a:lnTo>
                        <a:pt x="0" y="90"/>
                      </a:lnTo>
                      <a:lnTo>
                        <a:pt x="11" y="86"/>
                      </a:lnTo>
                      <a:lnTo>
                        <a:pt x="179" y="12"/>
                      </a:lnTo>
                      <a:lnTo>
                        <a:pt x="187" y="9"/>
                      </a:lnTo>
                      <a:lnTo>
                        <a:pt x="193" y="7"/>
                      </a:lnTo>
                      <a:lnTo>
                        <a:pt x="199" y="6"/>
                      </a:lnTo>
                      <a:lnTo>
                        <a:pt x="204" y="3"/>
                      </a:lnTo>
                      <a:lnTo>
                        <a:pt x="205" y="0"/>
                      </a:lnTo>
                      <a:lnTo>
                        <a:pt x="204" y="0"/>
                      </a:lnTo>
                      <a:lnTo>
                        <a:pt x="202" y="0"/>
                      </a:lnTo>
                      <a:lnTo>
                        <a:pt x="200" y="0"/>
                      </a:lnTo>
                      <a:lnTo>
                        <a:pt x="192" y="0"/>
                      </a:lnTo>
                      <a:lnTo>
                        <a:pt x="184" y="3"/>
                      </a:lnTo>
                      <a:lnTo>
                        <a:pt x="167" y="10"/>
                      </a:lnTo>
                      <a:lnTo>
                        <a:pt x="10" y="82"/>
                      </a:lnTo>
                      <a:lnTo>
                        <a:pt x="0" y="87"/>
                      </a:lnTo>
                      <a:lnTo>
                        <a:pt x="0" y="8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97" name="Picture 79">
                  <a:extLst>
                    <a:ext uri="{FF2B5EF4-FFF2-40B4-BE49-F238E27FC236}">
                      <a16:creationId xmlns:a16="http://schemas.microsoft.com/office/drawing/2014/main" xmlns="" id="{080CB679-656D-7355-D10B-77CF256CF31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70" y="3590"/>
                  <a:ext cx="1103" cy="7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84" name="Group 80">
                <a:extLst>
                  <a:ext uri="{FF2B5EF4-FFF2-40B4-BE49-F238E27FC236}">
                    <a16:creationId xmlns:a16="http://schemas.microsoft.com/office/drawing/2014/main" xmlns="" id="{8BCC1A3E-6B92-9B9C-5B58-DDB891B071C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41" y="958"/>
                <a:ext cx="816" cy="1062"/>
                <a:chOff x="4941" y="958"/>
                <a:chExt cx="816" cy="1062"/>
              </a:xfrm>
            </p:grpSpPr>
            <p:sp>
              <p:nvSpPr>
                <p:cNvPr id="1090" name="Freeform 84">
                  <a:extLst>
                    <a:ext uri="{FF2B5EF4-FFF2-40B4-BE49-F238E27FC236}">
                      <a16:creationId xmlns:a16="http://schemas.microsoft.com/office/drawing/2014/main" xmlns="" id="{D3A79BC1-9783-E9A3-503E-FF66C4F9A0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5" y="1265"/>
                  <a:ext cx="177" cy="118"/>
                </a:xfrm>
                <a:custGeom>
                  <a:avLst/>
                  <a:gdLst>
                    <a:gd name="T0" fmla="*/ 177 w 176"/>
                    <a:gd name="T1" fmla="*/ 118 h 117"/>
                    <a:gd name="T2" fmla="*/ 177 w 176"/>
                    <a:gd name="T3" fmla="*/ 118 h 117"/>
                    <a:gd name="T4" fmla="*/ 177 w 176"/>
                    <a:gd name="T5" fmla="*/ 118 h 117"/>
                    <a:gd name="T6" fmla="*/ 177 w 176"/>
                    <a:gd name="T7" fmla="*/ 118 h 117"/>
                    <a:gd name="T8" fmla="*/ 161 w 176"/>
                    <a:gd name="T9" fmla="*/ 106 h 117"/>
                    <a:gd name="T10" fmla="*/ 38 w 176"/>
                    <a:gd name="T11" fmla="*/ 21 h 117"/>
                    <a:gd name="T12" fmla="*/ 38 w 176"/>
                    <a:gd name="T13" fmla="*/ 21 h 117"/>
                    <a:gd name="T14" fmla="*/ 18 w 176"/>
                    <a:gd name="T15" fmla="*/ 6 h 117"/>
                    <a:gd name="T16" fmla="*/ 18 w 176"/>
                    <a:gd name="T17" fmla="*/ 6 h 117"/>
                    <a:gd name="T18" fmla="*/ 11 w 176"/>
                    <a:gd name="T19" fmla="*/ 1 h 117"/>
                    <a:gd name="T20" fmla="*/ 3 w 176"/>
                    <a:gd name="T21" fmla="*/ 0 h 117"/>
                    <a:gd name="T22" fmla="*/ 3 w 176"/>
                    <a:gd name="T23" fmla="*/ 0 h 117"/>
                    <a:gd name="T24" fmla="*/ 0 w 176"/>
                    <a:gd name="T25" fmla="*/ 0 h 117"/>
                    <a:gd name="T26" fmla="*/ 0 w 176"/>
                    <a:gd name="T27" fmla="*/ 1 h 117"/>
                    <a:gd name="T28" fmla="*/ 0 w 176"/>
                    <a:gd name="T29" fmla="*/ 1 h 117"/>
                    <a:gd name="T30" fmla="*/ 3 w 176"/>
                    <a:gd name="T31" fmla="*/ 6 h 117"/>
                    <a:gd name="T32" fmla="*/ 8 w 176"/>
                    <a:gd name="T33" fmla="*/ 8 h 117"/>
                    <a:gd name="T34" fmla="*/ 8 w 176"/>
                    <a:gd name="T35" fmla="*/ 8 h 117"/>
                    <a:gd name="T36" fmla="*/ 27 w 176"/>
                    <a:gd name="T37" fmla="*/ 21 h 117"/>
                    <a:gd name="T38" fmla="*/ 161 w 176"/>
                    <a:gd name="T39" fmla="*/ 109 h 117"/>
                    <a:gd name="T40" fmla="*/ 161 w 176"/>
                    <a:gd name="T41" fmla="*/ 109 h 117"/>
                    <a:gd name="T42" fmla="*/ 177 w 176"/>
                    <a:gd name="T43" fmla="*/ 118 h 117"/>
                    <a:gd name="T44" fmla="*/ 177 w 176"/>
                    <a:gd name="T45" fmla="*/ 118 h 1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76" h="117">
                      <a:moveTo>
                        <a:pt x="176" y="117"/>
                      </a:moveTo>
                      <a:lnTo>
                        <a:pt x="176" y="117"/>
                      </a:lnTo>
                      <a:lnTo>
                        <a:pt x="160" y="105"/>
                      </a:lnTo>
                      <a:lnTo>
                        <a:pt x="38" y="21"/>
                      </a:lnTo>
                      <a:lnTo>
                        <a:pt x="18" y="6"/>
                      </a:lnTo>
                      <a:lnTo>
                        <a:pt x="1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6"/>
                      </a:lnTo>
                      <a:lnTo>
                        <a:pt x="8" y="8"/>
                      </a:lnTo>
                      <a:lnTo>
                        <a:pt x="27" y="21"/>
                      </a:lnTo>
                      <a:lnTo>
                        <a:pt x="160" y="108"/>
                      </a:lnTo>
                      <a:lnTo>
                        <a:pt x="176" y="11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91" name="Freeform 85">
                  <a:extLst>
                    <a:ext uri="{FF2B5EF4-FFF2-40B4-BE49-F238E27FC236}">
                      <a16:creationId xmlns:a16="http://schemas.microsoft.com/office/drawing/2014/main" xmlns="" id="{7A41825D-1E20-F528-8E38-5943847886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4" y="138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92" name="Freeform 86">
                  <a:extLst>
                    <a:ext uri="{FF2B5EF4-FFF2-40B4-BE49-F238E27FC236}">
                      <a16:creationId xmlns:a16="http://schemas.microsoft.com/office/drawing/2014/main" xmlns="" id="{668ABF24-3E29-F4DD-E474-4AC2068D098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11" y="1170"/>
                  <a:ext cx="40" cy="211"/>
                </a:xfrm>
                <a:custGeom>
                  <a:avLst/>
                  <a:gdLst>
                    <a:gd name="T0" fmla="*/ 0 w 39"/>
                    <a:gd name="T1" fmla="*/ 208 h 210"/>
                    <a:gd name="T2" fmla="*/ 0 w 39"/>
                    <a:gd name="T3" fmla="*/ 208 h 210"/>
                    <a:gd name="T4" fmla="*/ 3 w 39"/>
                    <a:gd name="T5" fmla="*/ 190 h 210"/>
                    <a:gd name="T6" fmla="*/ 33 w 39"/>
                    <a:gd name="T7" fmla="*/ 34 h 210"/>
                    <a:gd name="T8" fmla="*/ 33 w 39"/>
                    <a:gd name="T9" fmla="*/ 34 h 210"/>
                    <a:gd name="T10" fmla="*/ 40 w 39"/>
                    <a:gd name="T11" fmla="*/ 11 h 210"/>
                    <a:gd name="T12" fmla="*/ 40 w 39"/>
                    <a:gd name="T13" fmla="*/ 11 h 210"/>
                    <a:gd name="T14" fmla="*/ 40 w 39"/>
                    <a:gd name="T15" fmla="*/ 6 h 210"/>
                    <a:gd name="T16" fmla="*/ 40 w 39"/>
                    <a:gd name="T17" fmla="*/ 1 h 210"/>
                    <a:gd name="T18" fmla="*/ 40 w 39"/>
                    <a:gd name="T19" fmla="*/ 1 h 210"/>
                    <a:gd name="T20" fmla="*/ 38 w 39"/>
                    <a:gd name="T21" fmla="*/ 0 h 210"/>
                    <a:gd name="T22" fmla="*/ 35 w 39"/>
                    <a:gd name="T23" fmla="*/ 1 h 210"/>
                    <a:gd name="T24" fmla="*/ 35 w 39"/>
                    <a:gd name="T25" fmla="*/ 1 h 210"/>
                    <a:gd name="T26" fmla="*/ 33 w 39"/>
                    <a:gd name="T27" fmla="*/ 8 h 210"/>
                    <a:gd name="T28" fmla="*/ 30 w 39"/>
                    <a:gd name="T29" fmla="*/ 16 h 210"/>
                    <a:gd name="T30" fmla="*/ 30 w 39"/>
                    <a:gd name="T31" fmla="*/ 16 h 210"/>
                    <a:gd name="T32" fmla="*/ 27 w 39"/>
                    <a:gd name="T33" fmla="*/ 43 h 210"/>
                    <a:gd name="T34" fmla="*/ 1 w 39"/>
                    <a:gd name="T35" fmla="*/ 190 h 210"/>
                    <a:gd name="T36" fmla="*/ 1 w 39"/>
                    <a:gd name="T37" fmla="*/ 190 h 210"/>
                    <a:gd name="T38" fmla="*/ 0 w 39"/>
                    <a:gd name="T39" fmla="*/ 208 h 210"/>
                    <a:gd name="T40" fmla="*/ 0 w 39"/>
                    <a:gd name="T41" fmla="*/ 208 h 210"/>
                    <a:gd name="T42" fmla="*/ 0 w 39"/>
                    <a:gd name="T43" fmla="*/ 211 h 210"/>
                    <a:gd name="T44" fmla="*/ 0 w 39"/>
                    <a:gd name="T45" fmla="*/ 211 h 210"/>
                    <a:gd name="T46" fmla="*/ 0 w 39"/>
                    <a:gd name="T47" fmla="*/ 208 h 210"/>
                    <a:gd name="T48" fmla="*/ 0 w 39"/>
                    <a:gd name="T49" fmla="*/ 208 h 2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39" h="210">
                      <a:moveTo>
                        <a:pt x="0" y="207"/>
                      </a:moveTo>
                      <a:lnTo>
                        <a:pt x="0" y="207"/>
                      </a:lnTo>
                      <a:lnTo>
                        <a:pt x="3" y="189"/>
                      </a:lnTo>
                      <a:lnTo>
                        <a:pt x="32" y="34"/>
                      </a:lnTo>
                      <a:lnTo>
                        <a:pt x="39" y="11"/>
                      </a:lnTo>
                      <a:lnTo>
                        <a:pt x="39" y="6"/>
                      </a:lnTo>
                      <a:lnTo>
                        <a:pt x="39" y="1"/>
                      </a:lnTo>
                      <a:lnTo>
                        <a:pt x="37" y="0"/>
                      </a:lnTo>
                      <a:lnTo>
                        <a:pt x="34" y="1"/>
                      </a:lnTo>
                      <a:lnTo>
                        <a:pt x="32" y="8"/>
                      </a:lnTo>
                      <a:lnTo>
                        <a:pt x="29" y="16"/>
                      </a:lnTo>
                      <a:lnTo>
                        <a:pt x="26" y="43"/>
                      </a:lnTo>
                      <a:lnTo>
                        <a:pt x="1" y="189"/>
                      </a:lnTo>
                      <a:lnTo>
                        <a:pt x="0" y="207"/>
                      </a:lnTo>
                      <a:lnTo>
                        <a:pt x="0" y="21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93" name="Picture 87">
                  <a:extLst>
                    <a:ext uri="{FF2B5EF4-FFF2-40B4-BE49-F238E27FC236}">
                      <a16:creationId xmlns:a16="http://schemas.microsoft.com/office/drawing/2014/main" xmlns="" id="{E23E47E2-A67C-C993-A1BF-94A7624EEB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41" y="958"/>
                  <a:ext cx="816" cy="10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85" name="Group 88">
                <a:extLst>
                  <a:ext uri="{FF2B5EF4-FFF2-40B4-BE49-F238E27FC236}">
                    <a16:creationId xmlns:a16="http://schemas.microsoft.com/office/drawing/2014/main" xmlns="" id="{CDE8D659-9894-06D8-03D3-7F938D5168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4" y="3741"/>
                <a:ext cx="839" cy="576"/>
                <a:chOff x="4834" y="3741"/>
                <a:chExt cx="839" cy="576"/>
              </a:xfrm>
            </p:grpSpPr>
            <p:sp>
              <p:nvSpPr>
                <p:cNvPr id="1086" name="Freeform 89">
                  <a:extLst>
                    <a:ext uri="{FF2B5EF4-FFF2-40B4-BE49-F238E27FC236}">
                      <a16:creationId xmlns:a16="http://schemas.microsoft.com/office/drawing/2014/main" xmlns="" id="{16BDCFC6-8ED2-D40C-6149-3DDBBDA2BF9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4" y="3997"/>
                  <a:ext cx="124" cy="55"/>
                </a:xfrm>
                <a:custGeom>
                  <a:avLst/>
                  <a:gdLst>
                    <a:gd name="T0" fmla="*/ 124 w 124"/>
                    <a:gd name="T1" fmla="*/ 55 h 55"/>
                    <a:gd name="T2" fmla="*/ 124 w 124"/>
                    <a:gd name="T3" fmla="*/ 55 h 55"/>
                    <a:gd name="T4" fmla="*/ 124 w 124"/>
                    <a:gd name="T5" fmla="*/ 55 h 55"/>
                    <a:gd name="T6" fmla="*/ 124 w 124"/>
                    <a:gd name="T7" fmla="*/ 55 h 55"/>
                    <a:gd name="T8" fmla="*/ 112 w 124"/>
                    <a:gd name="T9" fmla="*/ 49 h 55"/>
                    <a:gd name="T10" fmla="*/ 27 w 124"/>
                    <a:gd name="T11" fmla="*/ 9 h 55"/>
                    <a:gd name="T12" fmla="*/ 27 w 124"/>
                    <a:gd name="T13" fmla="*/ 9 h 55"/>
                    <a:gd name="T14" fmla="*/ 12 w 124"/>
                    <a:gd name="T15" fmla="*/ 1 h 55"/>
                    <a:gd name="T16" fmla="*/ 12 w 124"/>
                    <a:gd name="T17" fmla="*/ 1 h 55"/>
                    <a:gd name="T18" fmla="*/ 8 w 124"/>
                    <a:gd name="T19" fmla="*/ 0 h 55"/>
                    <a:gd name="T20" fmla="*/ 1 w 124"/>
                    <a:gd name="T21" fmla="*/ 0 h 55"/>
                    <a:gd name="T22" fmla="*/ 1 w 124"/>
                    <a:gd name="T23" fmla="*/ 0 h 55"/>
                    <a:gd name="T24" fmla="*/ 0 w 124"/>
                    <a:gd name="T25" fmla="*/ 0 h 55"/>
                    <a:gd name="T26" fmla="*/ 0 w 124"/>
                    <a:gd name="T27" fmla="*/ 1 h 55"/>
                    <a:gd name="T28" fmla="*/ 0 w 124"/>
                    <a:gd name="T29" fmla="*/ 1 h 55"/>
                    <a:gd name="T30" fmla="*/ 1 w 124"/>
                    <a:gd name="T31" fmla="*/ 3 h 55"/>
                    <a:gd name="T32" fmla="*/ 6 w 124"/>
                    <a:gd name="T33" fmla="*/ 5 h 55"/>
                    <a:gd name="T34" fmla="*/ 6 w 124"/>
                    <a:gd name="T35" fmla="*/ 5 h 55"/>
                    <a:gd name="T36" fmla="*/ 19 w 124"/>
                    <a:gd name="T37" fmla="*/ 10 h 55"/>
                    <a:gd name="T38" fmla="*/ 112 w 124"/>
                    <a:gd name="T39" fmla="*/ 51 h 55"/>
                    <a:gd name="T40" fmla="*/ 112 w 124"/>
                    <a:gd name="T41" fmla="*/ 51 h 55"/>
                    <a:gd name="T42" fmla="*/ 124 w 124"/>
                    <a:gd name="T43" fmla="*/ 55 h 55"/>
                    <a:gd name="T44" fmla="*/ 124 w 124"/>
                    <a:gd name="T45" fmla="*/ 55 h 5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24" h="55">
                      <a:moveTo>
                        <a:pt x="124" y="55"/>
                      </a:moveTo>
                      <a:lnTo>
                        <a:pt x="124" y="55"/>
                      </a:lnTo>
                      <a:lnTo>
                        <a:pt x="112" y="49"/>
                      </a:lnTo>
                      <a:lnTo>
                        <a:pt x="27" y="9"/>
                      </a:lnTo>
                      <a:lnTo>
                        <a:pt x="12" y="1"/>
                      </a:lnTo>
                      <a:lnTo>
                        <a:pt x="8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1" y="3"/>
                      </a:lnTo>
                      <a:lnTo>
                        <a:pt x="6" y="5"/>
                      </a:lnTo>
                      <a:lnTo>
                        <a:pt x="19" y="10"/>
                      </a:lnTo>
                      <a:lnTo>
                        <a:pt x="112" y="51"/>
                      </a:lnTo>
                      <a:lnTo>
                        <a:pt x="124" y="5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87" name="Freeform 90">
                  <a:extLst>
                    <a:ext uri="{FF2B5EF4-FFF2-40B4-BE49-F238E27FC236}">
                      <a16:creationId xmlns:a16="http://schemas.microsoft.com/office/drawing/2014/main" xmlns="" id="{0419BA7C-E7B0-BAAD-E824-F4F716E9C5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9" y="405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88" name="Freeform 91">
                  <a:extLst>
                    <a:ext uri="{FF2B5EF4-FFF2-40B4-BE49-F238E27FC236}">
                      <a16:creationId xmlns:a16="http://schemas.microsoft.com/office/drawing/2014/main" xmlns="" id="{BF925AE7-1468-47DC-F357-3F4531947D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2" y="3921"/>
                  <a:ext cx="9" cy="129"/>
                </a:xfrm>
                <a:custGeom>
                  <a:avLst/>
                  <a:gdLst>
                    <a:gd name="T0" fmla="*/ 0 w 8"/>
                    <a:gd name="T1" fmla="*/ 129 h 128"/>
                    <a:gd name="T2" fmla="*/ 0 w 8"/>
                    <a:gd name="T3" fmla="*/ 129 h 128"/>
                    <a:gd name="T4" fmla="*/ 1 w 8"/>
                    <a:gd name="T5" fmla="*/ 116 h 128"/>
                    <a:gd name="T6" fmla="*/ 6 w 8"/>
                    <a:gd name="T7" fmla="*/ 20 h 128"/>
                    <a:gd name="T8" fmla="*/ 6 w 8"/>
                    <a:gd name="T9" fmla="*/ 20 h 128"/>
                    <a:gd name="T10" fmla="*/ 7 w 8"/>
                    <a:gd name="T11" fmla="*/ 6 h 128"/>
                    <a:gd name="T12" fmla="*/ 7 w 8"/>
                    <a:gd name="T13" fmla="*/ 6 h 128"/>
                    <a:gd name="T14" fmla="*/ 9 w 8"/>
                    <a:gd name="T15" fmla="*/ 3 h 128"/>
                    <a:gd name="T16" fmla="*/ 7 w 8"/>
                    <a:gd name="T17" fmla="*/ 0 h 128"/>
                    <a:gd name="T18" fmla="*/ 7 w 8"/>
                    <a:gd name="T19" fmla="*/ 0 h 128"/>
                    <a:gd name="T20" fmla="*/ 6 w 8"/>
                    <a:gd name="T21" fmla="*/ 0 h 128"/>
                    <a:gd name="T22" fmla="*/ 3 w 8"/>
                    <a:gd name="T23" fmla="*/ 0 h 128"/>
                    <a:gd name="T24" fmla="*/ 3 w 8"/>
                    <a:gd name="T25" fmla="*/ 0 h 128"/>
                    <a:gd name="T26" fmla="*/ 1 w 8"/>
                    <a:gd name="T27" fmla="*/ 5 h 128"/>
                    <a:gd name="T28" fmla="*/ 1 w 8"/>
                    <a:gd name="T29" fmla="*/ 10 h 128"/>
                    <a:gd name="T30" fmla="*/ 1 w 8"/>
                    <a:gd name="T31" fmla="*/ 10 h 128"/>
                    <a:gd name="T32" fmla="*/ 1 w 8"/>
                    <a:gd name="T33" fmla="*/ 25 h 128"/>
                    <a:gd name="T34" fmla="*/ 0 w 8"/>
                    <a:gd name="T35" fmla="*/ 116 h 128"/>
                    <a:gd name="T36" fmla="*/ 0 w 8"/>
                    <a:gd name="T37" fmla="*/ 116 h 128"/>
                    <a:gd name="T38" fmla="*/ 0 w 8"/>
                    <a:gd name="T39" fmla="*/ 129 h 128"/>
                    <a:gd name="T40" fmla="*/ 0 w 8"/>
                    <a:gd name="T41" fmla="*/ 129 h 128"/>
                    <a:gd name="T42" fmla="*/ 0 w 8"/>
                    <a:gd name="T43" fmla="*/ 129 h 128"/>
                    <a:gd name="T44" fmla="*/ 0 w 8"/>
                    <a:gd name="T45" fmla="*/ 129 h 128"/>
                    <a:gd name="T46" fmla="*/ 0 w 8"/>
                    <a:gd name="T47" fmla="*/ 129 h 128"/>
                    <a:gd name="T48" fmla="*/ 0 w 8"/>
                    <a:gd name="T49" fmla="*/ 129 h 12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8" h="128">
                      <a:moveTo>
                        <a:pt x="0" y="128"/>
                      </a:moveTo>
                      <a:lnTo>
                        <a:pt x="0" y="128"/>
                      </a:lnTo>
                      <a:lnTo>
                        <a:pt x="1" y="115"/>
                      </a:lnTo>
                      <a:lnTo>
                        <a:pt x="5" y="20"/>
                      </a:lnTo>
                      <a:lnTo>
                        <a:pt x="6" y="6"/>
                      </a:lnTo>
                      <a:lnTo>
                        <a:pt x="8" y="3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1" y="5"/>
                      </a:lnTo>
                      <a:lnTo>
                        <a:pt x="1" y="10"/>
                      </a:lnTo>
                      <a:lnTo>
                        <a:pt x="1" y="25"/>
                      </a:lnTo>
                      <a:lnTo>
                        <a:pt x="0" y="11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89" name="Picture 92">
                  <a:extLst>
                    <a:ext uri="{FF2B5EF4-FFF2-40B4-BE49-F238E27FC236}">
                      <a16:creationId xmlns:a16="http://schemas.microsoft.com/office/drawing/2014/main" xmlns="" id="{30311F31-4804-D7CF-6C47-94369B83CA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8" y="3741"/>
                  <a:ext cx="715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1037" name="Group 93">
              <a:extLst>
                <a:ext uri="{FF2B5EF4-FFF2-40B4-BE49-F238E27FC236}">
                  <a16:creationId xmlns:a16="http://schemas.microsoft.com/office/drawing/2014/main" xmlns="" id="{C1A283C2-A018-9553-273A-09C853CED0D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825" cy="4272"/>
              <a:chOff x="0" y="0"/>
              <a:chExt cx="5825" cy="4272"/>
            </a:xfrm>
          </p:grpSpPr>
          <p:grpSp>
            <p:nvGrpSpPr>
              <p:cNvPr id="1038" name="Group 94">
                <a:extLst>
                  <a:ext uri="{FF2B5EF4-FFF2-40B4-BE49-F238E27FC236}">
                    <a16:creationId xmlns:a16="http://schemas.microsoft.com/office/drawing/2014/main" xmlns="" id="{2CC92976-E666-D3DE-9C5D-5607E43319F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7" y="1924"/>
                <a:ext cx="1138" cy="1928"/>
                <a:chOff x="4687" y="1924"/>
                <a:chExt cx="1138" cy="1928"/>
              </a:xfrm>
            </p:grpSpPr>
            <p:sp>
              <p:nvSpPr>
                <p:cNvPr id="1072" name="Freeform 95">
                  <a:extLst>
                    <a:ext uri="{FF2B5EF4-FFF2-40B4-BE49-F238E27FC236}">
                      <a16:creationId xmlns:a16="http://schemas.microsoft.com/office/drawing/2014/main" xmlns="" id="{FD9C6619-C1CF-B094-AE02-4E0FEBC0066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50" y="2120"/>
                  <a:ext cx="93" cy="93"/>
                </a:xfrm>
                <a:custGeom>
                  <a:avLst/>
                  <a:gdLst>
                    <a:gd name="T0" fmla="*/ 92 w 92"/>
                    <a:gd name="T1" fmla="*/ 93 h 93"/>
                    <a:gd name="T2" fmla="*/ 92 w 92"/>
                    <a:gd name="T3" fmla="*/ 93 h 93"/>
                    <a:gd name="T4" fmla="*/ 92 w 92"/>
                    <a:gd name="T5" fmla="*/ 93 h 93"/>
                    <a:gd name="T6" fmla="*/ 93 w 92"/>
                    <a:gd name="T7" fmla="*/ 93 h 93"/>
                    <a:gd name="T8" fmla="*/ 93 w 92"/>
                    <a:gd name="T9" fmla="*/ 93 h 93"/>
                    <a:gd name="T10" fmla="*/ 89 w 92"/>
                    <a:gd name="T11" fmla="*/ 89 h 93"/>
                    <a:gd name="T12" fmla="*/ 15 w 92"/>
                    <a:gd name="T13" fmla="*/ 11 h 93"/>
                    <a:gd name="T14" fmla="*/ 15 w 92"/>
                    <a:gd name="T15" fmla="*/ 11 h 93"/>
                    <a:gd name="T16" fmla="*/ 10 w 92"/>
                    <a:gd name="T17" fmla="*/ 4 h 93"/>
                    <a:gd name="T18" fmla="*/ 9 w 92"/>
                    <a:gd name="T19" fmla="*/ 4 h 93"/>
                    <a:gd name="T20" fmla="*/ 9 w 92"/>
                    <a:gd name="T21" fmla="*/ 4 h 93"/>
                    <a:gd name="T22" fmla="*/ 6 w 92"/>
                    <a:gd name="T23" fmla="*/ 1 h 93"/>
                    <a:gd name="T24" fmla="*/ 2 w 92"/>
                    <a:gd name="T25" fmla="*/ 0 h 93"/>
                    <a:gd name="T26" fmla="*/ 2 w 92"/>
                    <a:gd name="T27" fmla="*/ 0 h 93"/>
                    <a:gd name="T28" fmla="*/ 1 w 92"/>
                    <a:gd name="T29" fmla="*/ 0 h 93"/>
                    <a:gd name="T30" fmla="*/ 0 w 92"/>
                    <a:gd name="T31" fmla="*/ 0 h 93"/>
                    <a:gd name="T32" fmla="*/ 0 w 92"/>
                    <a:gd name="T33" fmla="*/ 0 h 93"/>
                    <a:gd name="T34" fmla="*/ 0 w 92"/>
                    <a:gd name="T35" fmla="*/ 1 h 93"/>
                    <a:gd name="T36" fmla="*/ 0 w 92"/>
                    <a:gd name="T37" fmla="*/ 1 h 93"/>
                    <a:gd name="T38" fmla="*/ 2 w 92"/>
                    <a:gd name="T39" fmla="*/ 4 h 93"/>
                    <a:gd name="T40" fmla="*/ 4 w 92"/>
                    <a:gd name="T41" fmla="*/ 7 h 93"/>
                    <a:gd name="T42" fmla="*/ 4 w 92"/>
                    <a:gd name="T43" fmla="*/ 7 h 93"/>
                    <a:gd name="T44" fmla="*/ 7 w 92"/>
                    <a:gd name="T45" fmla="*/ 8 h 93"/>
                    <a:gd name="T46" fmla="*/ 10 w 92"/>
                    <a:gd name="T47" fmla="*/ 11 h 93"/>
                    <a:gd name="T48" fmla="*/ 89 w 92"/>
                    <a:gd name="T49" fmla="*/ 90 h 93"/>
                    <a:gd name="T50" fmla="*/ 89 w 92"/>
                    <a:gd name="T51" fmla="*/ 90 h 93"/>
                    <a:gd name="T52" fmla="*/ 91 w 92"/>
                    <a:gd name="T53" fmla="*/ 93 h 93"/>
                    <a:gd name="T54" fmla="*/ 92 w 92"/>
                    <a:gd name="T55" fmla="*/ 93 h 93"/>
                    <a:gd name="T56" fmla="*/ 92 w 92"/>
                    <a:gd name="T57" fmla="*/ 93 h 93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92" h="93">
                      <a:moveTo>
                        <a:pt x="91" y="93"/>
                      </a:moveTo>
                      <a:lnTo>
                        <a:pt x="91" y="93"/>
                      </a:lnTo>
                      <a:lnTo>
                        <a:pt x="92" y="93"/>
                      </a:lnTo>
                      <a:lnTo>
                        <a:pt x="88" y="89"/>
                      </a:lnTo>
                      <a:lnTo>
                        <a:pt x="15" y="11"/>
                      </a:lnTo>
                      <a:lnTo>
                        <a:pt x="10" y="4"/>
                      </a:lnTo>
                      <a:lnTo>
                        <a:pt x="9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4" y="7"/>
                      </a:lnTo>
                      <a:lnTo>
                        <a:pt x="7" y="8"/>
                      </a:lnTo>
                      <a:lnTo>
                        <a:pt x="10" y="11"/>
                      </a:lnTo>
                      <a:lnTo>
                        <a:pt x="88" y="90"/>
                      </a:lnTo>
                      <a:lnTo>
                        <a:pt x="90" y="93"/>
                      </a:lnTo>
                      <a:lnTo>
                        <a:pt x="91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73" name="Freeform 96">
                  <a:extLst>
                    <a:ext uri="{FF2B5EF4-FFF2-40B4-BE49-F238E27FC236}">
                      <a16:creationId xmlns:a16="http://schemas.microsoft.com/office/drawing/2014/main" xmlns="" id="{92C065E2-769F-AB42-3560-D8BE926D32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8" y="2198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0 w 2"/>
                    <a:gd name="T3" fmla="*/ 0 w 2"/>
                    <a:gd name="T4" fmla="*/ 0 w 2"/>
                    <a:gd name="T5" fmla="*/ 0 w 2"/>
                    <a:gd name="T6" fmla="*/ 0 w 2"/>
                    <a:gd name="T7" fmla="*/ 0 w 2"/>
                    <a:gd name="T8" fmla="*/ 0 w 2"/>
                    <a:gd name="T9" fmla="*/ 0 w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74" name="Freeform 100">
                  <a:extLst>
                    <a:ext uri="{FF2B5EF4-FFF2-40B4-BE49-F238E27FC236}">
                      <a16:creationId xmlns:a16="http://schemas.microsoft.com/office/drawing/2014/main" xmlns="" id="{1182496D-A00B-42A1-EEA1-4ECF5D3378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40" y="2092"/>
                  <a:ext cx="92" cy="94"/>
                </a:xfrm>
                <a:custGeom>
                  <a:avLst/>
                  <a:gdLst>
                    <a:gd name="T0" fmla="*/ 4 w 91"/>
                    <a:gd name="T1" fmla="*/ 94 h 93"/>
                    <a:gd name="T2" fmla="*/ 4 w 91"/>
                    <a:gd name="T3" fmla="*/ 94 h 93"/>
                    <a:gd name="T4" fmla="*/ 4 w 91"/>
                    <a:gd name="T5" fmla="*/ 92 h 93"/>
                    <a:gd name="T6" fmla="*/ 8 w 91"/>
                    <a:gd name="T7" fmla="*/ 90 h 93"/>
                    <a:gd name="T8" fmla="*/ 79 w 91"/>
                    <a:gd name="T9" fmla="*/ 9 h 93"/>
                    <a:gd name="T10" fmla="*/ 79 w 91"/>
                    <a:gd name="T11" fmla="*/ 9 h 93"/>
                    <a:gd name="T12" fmla="*/ 83 w 91"/>
                    <a:gd name="T13" fmla="*/ 7 h 93"/>
                    <a:gd name="T14" fmla="*/ 88 w 91"/>
                    <a:gd name="T15" fmla="*/ 5 h 93"/>
                    <a:gd name="T16" fmla="*/ 88 w 91"/>
                    <a:gd name="T17" fmla="*/ 5 h 93"/>
                    <a:gd name="T18" fmla="*/ 92 w 91"/>
                    <a:gd name="T19" fmla="*/ 3 h 93"/>
                    <a:gd name="T20" fmla="*/ 92 w 91"/>
                    <a:gd name="T21" fmla="*/ 0 h 93"/>
                    <a:gd name="T22" fmla="*/ 92 w 91"/>
                    <a:gd name="T23" fmla="*/ 0 h 93"/>
                    <a:gd name="T24" fmla="*/ 88 w 91"/>
                    <a:gd name="T25" fmla="*/ 0 h 93"/>
                    <a:gd name="T26" fmla="*/ 83 w 91"/>
                    <a:gd name="T27" fmla="*/ 0 h 93"/>
                    <a:gd name="T28" fmla="*/ 83 w 91"/>
                    <a:gd name="T29" fmla="*/ 0 h 93"/>
                    <a:gd name="T30" fmla="*/ 79 w 91"/>
                    <a:gd name="T31" fmla="*/ 1 h 93"/>
                    <a:gd name="T32" fmla="*/ 79 w 91"/>
                    <a:gd name="T33" fmla="*/ 1 h 93"/>
                    <a:gd name="T34" fmla="*/ 70 w 91"/>
                    <a:gd name="T35" fmla="*/ 4 h 93"/>
                    <a:gd name="T36" fmla="*/ 66 w 91"/>
                    <a:gd name="T37" fmla="*/ 6 h 93"/>
                    <a:gd name="T38" fmla="*/ 66 w 91"/>
                    <a:gd name="T39" fmla="*/ 7 h 93"/>
                    <a:gd name="T40" fmla="*/ 66 w 91"/>
                    <a:gd name="T41" fmla="*/ 7 h 93"/>
                    <a:gd name="T42" fmla="*/ 57 w 91"/>
                    <a:gd name="T43" fmla="*/ 14 h 93"/>
                    <a:gd name="T44" fmla="*/ 0 w 91"/>
                    <a:gd name="T45" fmla="*/ 89 h 93"/>
                    <a:gd name="T46" fmla="*/ 0 w 91"/>
                    <a:gd name="T47" fmla="*/ 89 h 93"/>
                    <a:gd name="T48" fmla="*/ 0 w 91"/>
                    <a:gd name="T49" fmla="*/ 94 h 93"/>
                    <a:gd name="T50" fmla="*/ 0 w 91"/>
                    <a:gd name="T51" fmla="*/ 94 h 93"/>
                    <a:gd name="T52" fmla="*/ 0 w 91"/>
                    <a:gd name="T53" fmla="*/ 94 h 93"/>
                    <a:gd name="T54" fmla="*/ 0 w 91"/>
                    <a:gd name="T55" fmla="*/ 94 h 93"/>
                    <a:gd name="T56" fmla="*/ 4 w 91"/>
                    <a:gd name="T57" fmla="*/ 94 h 93"/>
                    <a:gd name="T58" fmla="*/ 4 w 91"/>
                    <a:gd name="T59" fmla="*/ 94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91" h="93">
                      <a:moveTo>
                        <a:pt x="4" y="93"/>
                      </a:moveTo>
                      <a:lnTo>
                        <a:pt x="4" y="93"/>
                      </a:lnTo>
                      <a:lnTo>
                        <a:pt x="4" y="91"/>
                      </a:lnTo>
                      <a:lnTo>
                        <a:pt x="8" y="89"/>
                      </a:lnTo>
                      <a:lnTo>
                        <a:pt x="78" y="9"/>
                      </a:lnTo>
                      <a:lnTo>
                        <a:pt x="82" y="7"/>
                      </a:lnTo>
                      <a:lnTo>
                        <a:pt x="87" y="5"/>
                      </a:lnTo>
                      <a:lnTo>
                        <a:pt x="91" y="3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69" y="4"/>
                      </a:lnTo>
                      <a:lnTo>
                        <a:pt x="65" y="6"/>
                      </a:lnTo>
                      <a:lnTo>
                        <a:pt x="65" y="7"/>
                      </a:lnTo>
                      <a:lnTo>
                        <a:pt x="56" y="14"/>
                      </a:lnTo>
                      <a:lnTo>
                        <a:pt x="0" y="88"/>
                      </a:lnTo>
                      <a:lnTo>
                        <a:pt x="0" y="93"/>
                      </a:lnTo>
                      <a:lnTo>
                        <a:pt x="4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75" name="Picture 101">
                  <a:extLst>
                    <a:ext uri="{FF2B5EF4-FFF2-40B4-BE49-F238E27FC236}">
                      <a16:creationId xmlns:a16="http://schemas.microsoft.com/office/drawing/2014/main" xmlns="" id="{74CE5CE0-E2C2-07BB-DFCA-B365A406175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87" y="1924"/>
                  <a:ext cx="1057" cy="6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1076" name="Freeform 102">
                  <a:extLst>
                    <a:ext uri="{FF2B5EF4-FFF2-40B4-BE49-F238E27FC236}">
                      <a16:creationId xmlns:a16="http://schemas.microsoft.com/office/drawing/2014/main" xmlns="" id="{5F0F0E61-CC62-451C-520D-7873492AF1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22" y="3330"/>
                  <a:ext cx="903" cy="522"/>
                </a:xfrm>
                <a:custGeom>
                  <a:avLst/>
                  <a:gdLst>
                    <a:gd name="T0" fmla="*/ 797 w 902"/>
                    <a:gd name="T1" fmla="*/ 103 h 522"/>
                    <a:gd name="T2" fmla="*/ 622 w 902"/>
                    <a:gd name="T3" fmla="*/ 126 h 522"/>
                    <a:gd name="T4" fmla="*/ 467 w 902"/>
                    <a:gd name="T5" fmla="*/ 192 h 522"/>
                    <a:gd name="T6" fmla="*/ 416 w 902"/>
                    <a:gd name="T7" fmla="*/ 210 h 522"/>
                    <a:gd name="T8" fmla="*/ 410 w 902"/>
                    <a:gd name="T9" fmla="*/ 200 h 522"/>
                    <a:gd name="T10" fmla="*/ 398 w 902"/>
                    <a:gd name="T11" fmla="*/ 199 h 522"/>
                    <a:gd name="T12" fmla="*/ 383 w 902"/>
                    <a:gd name="T13" fmla="*/ 199 h 522"/>
                    <a:gd name="T14" fmla="*/ 368 w 902"/>
                    <a:gd name="T15" fmla="*/ 213 h 522"/>
                    <a:gd name="T16" fmla="*/ 316 w 902"/>
                    <a:gd name="T17" fmla="*/ 127 h 522"/>
                    <a:gd name="T18" fmla="*/ 195 w 902"/>
                    <a:gd name="T19" fmla="*/ 36 h 522"/>
                    <a:gd name="T20" fmla="*/ 36 w 902"/>
                    <a:gd name="T21" fmla="*/ 0 h 522"/>
                    <a:gd name="T22" fmla="*/ 12 w 902"/>
                    <a:gd name="T23" fmla="*/ 55 h 522"/>
                    <a:gd name="T24" fmla="*/ 24 w 902"/>
                    <a:gd name="T25" fmla="*/ 73 h 522"/>
                    <a:gd name="T26" fmla="*/ 42 w 902"/>
                    <a:gd name="T27" fmla="*/ 91 h 522"/>
                    <a:gd name="T28" fmla="*/ 46 w 902"/>
                    <a:gd name="T29" fmla="*/ 119 h 522"/>
                    <a:gd name="T30" fmla="*/ 53 w 902"/>
                    <a:gd name="T31" fmla="*/ 132 h 522"/>
                    <a:gd name="T32" fmla="*/ 50 w 902"/>
                    <a:gd name="T33" fmla="*/ 151 h 522"/>
                    <a:gd name="T34" fmla="*/ 55 w 902"/>
                    <a:gd name="T35" fmla="*/ 166 h 522"/>
                    <a:gd name="T36" fmla="*/ 73 w 902"/>
                    <a:gd name="T37" fmla="*/ 198 h 522"/>
                    <a:gd name="T38" fmla="*/ 205 w 902"/>
                    <a:gd name="T39" fmla="*/ 227 h 522"/>
                    <a:gd name="T40" fmla="*/ 97 w 902"/>
                    <a:gd name="T41" fmla="*/ 254 h 522"/>
                    <a:gd name="T42" fmla="*/ 96 w 902"/>
                    <a:gd name="T43" fmla="*/ 282 h 522"/>
                    <a:gd name="T44" fmla="*/ 127 w 902"/>
                    <a:gd name="T45" fmla="*/ 321 h 522"/>
                    <a:gd name="T46" fmla="*/ 137 w 902"/>
                    <a:gd name="T47" fmla="*/ 344 h 522"/>
                    <a:gd name="T48" fmla="*/ 156 w 902"/>
                    <a:gd name="T49" fmla="*/ 360 h 522"/>
                    <a:gd name="T50" fmla="*/ 141 w 902"/>
                    <a:gd name="T51" fmla="*/ 400 h 522"/>
                    <a:gd name="T52" fmla="*/ 89 w 902"/>
                    <a:gd name="T53" fmla="*/ 424 h 522"/>
                    <a:gd name="T54" fmla="*/ 57 w 902"/>
                    <a:gd name="T55" fmla="*/ 451 h 522"/>
                    <a:gd name="T56" fmla="*/ 70 w 902"/>
                    <a:gd name="T57" fmla="*/ 462 h 522"/>
                    <a:gd name="T58" fmla="*/ 137 w 902"/>
                    <a:gd name="T59" fmla="*/ 432 h 522"/>
                    <a:gd name="T60" fmla="*/ 193 w 902"/>
                    <a:gd name="T61" fmla="*/ 410 h 522"/>
                    <a:gd name="T62" fmla="*/ 289 w 902"/>
                    <a:gd name="T63" fmla="*/ 316 h 522"/>
                    <a:gd name="T64" fmla="*/ 323 w 902"/>
                    <a:gd name="T65" fmla="*/ 289 h 522"/>
                    <a:gd name="T66" fmla="*/ 314 w 902"/>
                    <a:gd name="T67" fmla="*/ 339 h 522"/>
                    <a:gd name="T68" fmla="*/ 320 w 902"/>
                    <a:gd name="T69" fmla="*/ 387 h 522"/>
                    <a:gd name="T70" fmla="*/ 372 w 902"/>
                    <a:gd name="T71" fmla="*/ 327 h 522"/>
                    <a:gd name="T72" fmla="*/ 397 w 902"/>
                    <a:gd name="T73" fmla="*/ 301 h 522"/>
                    <a:gd name="T74" fmla="*/ 402 w 902"/>
                    <a:gd name="T75" fmla="*/ 349 h 522"/>
                    <a:gd name="T76" fmla="*/ 413 w 902"/>
                    <a:gd name="T77" fmla="*/ 441 h 522"/>
                    <a:gd name="T78" fmla="*/ 444 w 902"/>
                    <a:gd name="T79" fmla="*/ 475 h 522"/>
                    <a:gd name="T80" fmla="*/ 486 w 902"/>
                    <a:gd name="T81" fmla="*/ 521 h 522"/>
                    <a:gd name="T82" fmla="*/ 504 w 902"/>
                    <a:gd name="T83" fmla="*/ 507 h 522"/>
                    <a:gd name="T84" fmla="*/ 487 w 902"/>
                    <a:gd name="T85" fmla="*/ 473 h 522"/>
                    <a:gd name="T86" fmla="*/ 468 w 902"/>
                    <a:gd name="T87" fmla="*/ 440 h 522"/>
                    <a:gd name="T88" fmla="*/ 489 w 902"/>
                    <a:gd name="T89" fmla="*/ 405 h 522"/>
                    <a:gd name="T90" fmla="*/ 524 w 902"/>
                    <a:gd name="T91" fmla="*/ 392 h 522"/>
                    <a:gd name="T92" fmla="*/ 553 w 902"/>
                    <a:gd name="T93" fmla="*/ 378 h 522"/>
                    <a:gd name="T94" fmla="*/ 610 w 902"/>
                    <a:gd name="T95" fmla="*/ 347 h 522"/>
                    <a:gd name="T96" fmla="*/ 619 w 902"/>
                    <a:gd name="T97" fmla="*/ 321 h 522"/>
                    <a:gd name="T98" fmla="*/ 572 w 902"/>
                    <a:gd name="T99" fmla="*/ 275 h 522"/>
                    <a:gd name="T100" fmla="*/ 694 w 902"/>
                    <a:gd name="T101" fmla="*/ 282 h 522"/>
                    <a:gd name="T102" fmla="*/ 735 w 902"/>
                    <a:gd name="T103" fmla="*/ 260 h 522"/>
                    <a:gd name="T104" fmla="*/ 757 w 902"/>
                    <a:gd name="T105" fmla="*/ 245 h 522"/>
                    <a:gd name="T106" fmla="*/ 765 w 902"/>
                    <a:gd name="T107" fmla="*/ 229 h 522"/>
                    <a:gd name="T108" fmla="*/ 780 w 902"/>
                    <a:gd name="T109" fmla="*/ 219 h 522"/>
                    <a:gd name="T110" fmla="*/ 807 w 902"/>
                    <a:gd name="T111" fmla="*/ 198 h 522"/>
                    <a:gd name="T112" fmla="*/ 841 w 902"/>
                    <a:gd name="T113" fmla="*/ 183 h 522"/>
                    <a:gd name="T114" fmla="*/ 864 w 902"/>
                    <a:gd name="T115" fmla="*/ 172 h 522"/>
                    <a:gd name="T116" fmla="*/ 397 w 902"/>
                    <a:gd name="T117" fmla="*/ 200 h 522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02" h="522">
                      <a:moveTo>
                        <a:pt x="902" y="137"/>
                      </a:moveTo>
                      <a:lnTo>
                        <a:pt x="898" y="127"/>
                      </a:lnTo>
                      <a:lnTo>
                        <a:pt x="883" y="117"/>
                      </a:lnTo>
                      <a:lnTo>
                        <a:pt x="858" y="110"/>
                      </a:lnTo>
                      <a:lnTo>
                        <a:pt x="829" y="106"/>
                      </a:lnTo>
                      <a:lnTo>
                        <a:pt x="821" y="104"/>
                      </a:lnTo>
                      <a:lnTo>
                        <a:pt x="810" y="104"/>
                      </a:lnTo>
                      <a:lnTo>
                        <a:pt x="796" y="103"/>
                      </a:lnTo>
                      <a:lnTo>
                        <a:pt x="780" y="103"/>
                      </a:lnTo>
                      <a:lnTo>
                        <a:pt x="761" y="103"/>
                      </a:lnTo>
                      <a:lnTo>
                        <a:pt x="738" y="105"/>
                      </a:lnTo>
                      <a:lnTo>
                        <a:pt x="713" y="107"/>
                      </a:lnTo>
                      <a:lnTo>
                        <a:pt x="690" y="110"/>
                      </a:lnTo>
                      <a:lnTo>
                        <a:pt x="666" y="115"/>
                      </a:lnTo>
                      <a:lnTo>
                        <a:pt x="643" y="120"/>
                      </a:lnTo>
                      <a:lnTo>
                        <a:pt x="621" y="126"/>
                      </a:lnTo>
                      <a:lnTo>
                        <a:pt x="598" y="133"/>
                      </a:lnTo>
                      <a:lnTo>
                        <a:pt x="576" y="140"/>
                      </a:lnTo>
                      <a:lnTo>
                        <a:pt x="554" y="148"/>
                      </a:lnTo>
                      <a:lnTo>
                        <a:pt x="533" y="158"/>
                      </a:lnTo>
                      <a:lnTo>
                        <a:pt x="515" y="165"/>
                      </a:lnTo>
                      <a:lnTo>
                        <a:pt x="497" y="174"/>
                      </a:lnTo>
                      <a:lnTo>
                        <a:pt x="481" y="183"/>
                      </a:lnTo>
                      <a:lnTo>
                        <a:pt x="466" y="192"/>
                      </a:lnTo>
                      <a:lnTo>
                        <a:pt x="439" y="209"/>
                      </a:lnTo>
                      <a:lnTo>
                        <a:pt x="420" y="220"/>
                      </a:lnTo>
                      <a:lnTo>
                        <a:pt x="417" y="220"/>
                      </a:lnTo>
                      <a:lnTo>
                        <a:pt x="416" y="217"/>
                      </a:lnTo>
                      <a:lnTo>
                        <a:pt x="413" y="213"/>
                      </a:lnTo>
                      <a:lnTo>
                        <a:pt x="416" y="210"/>
                      </a:lnTo>
                      <a:lnTo>
                        <a:pt x="418" y="209"/>
                      </a:lnTo>
                      <a:lnTo>
                        <a:pt x="418" y="206"/>
                      </a:lnTo>
                      <a:lnTo>
                        <a:pt x="417" y="204"/>
                      </a:lnTo>
                      <a:lnTo>
                        <a:pt x="414" y="203"/>
                      </a:lnTo>
                      <a:lnTo>
                        <a:pt x="410" y="201"/>
                      </a:lnTo>
                      <a:lnTo>
                        <a:pt x="409" y="202"/>
                      </a:lnTo>
                      <a:lnTo>
                        <a:pt x="410" y="200"/>
                      </a:lnTo>
                      <a:lnTo>
                        <a:pt x="407" y="200"/>
                      </a:lnTo>
                      <a:lnTo>
                        <a:pt x="406" y="199"/>
                      </a:lnTo>
                      <a:lnTo>
                        <a:pt x="403" y="198"/>
                      </a:lnTo>
                      <a:lnTo>
                        <a:pt x="402" y="197"/>
                      </a:lnTo>
                      <a:lnTo>
                        <a:pt x="401" y="198"/>
                      </a:lnTo>
                      <a:lnTo>
                        <a:pt x="398" y="197"/>
                      </a:lnTo>
                      <a:lnTo>
                        <a:pt x="398" y="199"/>
                      </a:lnTo>
                      <a:lnTo>
                        <a:pt x="395" y="198"/>
                      </a:lnTo>
                      <a:lnTo>
                        <a:pt x="394" y="198"/>
                      </a:lnTo>
                      <a:lnTo>
                        <a:pt x="395" y="199"/>
                      </a:lnTo>
                      <a:lnTo>
                        <a:pt x="391" y="199"/>
                      </a:lnTo>
                      <a:lnTo>
                        <a:pt x="387" y="199"/>
                      </a:lnTo>
                      <a:lnTo>
                        <a:pt x="383" y="199"/>
                      </a:lnTo>
                      <a:lnTo>
                        <a:pt x="380" y="201"/>
                      </a:lnTo>
                      <a:lnTo>
                        <a:pt x="378" y="203"/>
                      </a:lnTo>
                      <a:lnTo>
                        <a:pt x="379" y="205"/>
                      </a:lnTo>
                      <a:lnTo>
                        <a:pt x="379" y="207"/>
                      </a:lnTo>
                      <a:lnTo>
                        <a:pt x="372" y="210"/>
                      </a:lnTo>
                      <a:lnTo>
                        <a:pt x="368" y="213"/>
                      </a:lnTo>
                      <a:lnTo>
                        <a:pt x="365" y="213"/>
                      </a:lnTo>
                      <a:lnTo>
                        <a:pt x="358" y="197"/>
                      </a:lnTo>
                      <a:lnTo>
                        <a:pt x="348" y="175"/>
                      </a:lnTo>
                      <a:lnTo>
                        <a:pt x="341" y="163"/>
                      </a:lnTo>
                      <a:lnTo>
                        <a:pt x="334" y="151"/>
                      </a:lnTo>
                      <a:lnTo>
                        <a:pt x="324" y="139"/>
                      </a:lnTo>
                      <a:lnTo>
                        <a:pt x="316" y="127"/>
                      </a:lnTo>
                      <a:lnTo>
                        <a:pt x="304" y="113"/>
                      </a:lnTo>
                      <a:lnTo>
                        <a:pt x="292" y="100"/>
                      </a:lnTo>
                      <a:lnTo>
                        <a:pt x="278" y="88"/>
                      </a:lnTo>
                      <a:lnTo>
                        <a:pt x="263" y="75"/>
                      </a:lnTo>
                      <a:lnTo>
                        <a:pt x="248" y="65"/>
                      </a:lnTo>
                      <a:lnTo>
                        <a:pt x="232" y="55"/>
                      </a:lnTo>
                      <a:lnTo>
                        <a:pt x="214" y="45"/>
                      </a:lnTo>
                      <a:lnTo>
                        <a:pt x="195" y="36"/>
                      </a:lnTo>
                      <a:lnTo>
                        <a:pt x="176" y="27"/>
                      </a:lnTo>
                      <a:lnTo>
                        <a:pt x="157" y="20"/>
                      </a:lnTo>
                      <a:lnTo>
                        <a:pt x="141" y="15"/>
                      </a:lnTo>
                      <a:lnTo>
                        <a:pt x="126" y="10"/>
                      </a:lnTo>
                      <a:lnTo>
                        <a:pt x="112" y="8"/>
                      </a:lnTo>
                      <a:lnTo>
                        <a:pt x="103" y="5"/>
                      </a:lnTo>
                      <a:lnTo>
                        <a:pt x="95" y="4"/>
                      </a:lnTo>
                      <a:lnTo>
                        <a:pt x="66" y="0"/>
                      </a:lnTo>
                      <a:lnTo>
                        <a:pt x="36" y="0"/>
                      </a:lnTo>
                      <a:lnTo>
                        <a:pt x="16" y="5"/>
                      </a:lnTo>
                      <a:lnTo>
                        <a:pt x="5" y="13"/>
                      </a:lnTo>
                      <a:lnTo>
                        <a:pt x="0" y="21"/>
                      </a:lnTo>
                      <a:lnTo>
                        <a:pt x="0" y="33"/>
                      </a:lnTo>
                      <a:lnTo>
                        <a:pt x="4" y="45"/>
                      </a:lnTo>
                      <a:lnTo>
                        <a:pt x="6" y="49"/>
                      </a:lnTo>
                      <a:lnTo>
                        <a:pt x="10" y="54"/>
                      </a:lnTo>
                      <a:lnTo>
                        <a:pt x="12" y="55"/>
                      </a:lnTo>
                      <a:lnTo>
                        <a:pt x="14" y="56"/>
                      </a:lnTo>
                      <a:lnTo>
                        <a:pt x="16" y="57"/>
                      </a:lnTo>
                      <a:lnTo>
                        <a:pt x="17" y="58"/>
                      </a:lnTo>
                      <a:lnTo>
                        <a:pt x="19" y="61"/>
                      </a:lnTo>
                      <a:lnTo>
                        <a:pt x="19" y="65"/>
                      </a:lnTo>
                      <a:lnTo>
                        <a:pt x="21" y="69"/>
                      </a:lnTo>
                      <a:lnTo>
                        <a:pt x="24" y="73"/>
                      </a:lnTo>
                      <a:lnTo>
                        <a:pt x="27" y="75"/>
                      </a:lnTo>
                      <a:lnTo>
                        <a:pt x="29" y="76"/>
                      </a:lnTo>
                      <a:lnTo>
                        <a:pt x="32" y="78"/>
                      </a:lnTo>
                      <a:lnTo>
                        <a:pt x="34" y="79"/>
                      </a:lnTo>
                      <a:lnTo>
                        <a:pt x="38" y="84"/>
                      </a:lnTo>
                      <a:lnTo>
                        <a:pt x="40" y="89"/>
                      </a:lnTo>
                      <a:lnTo>
                        <a:pt x="42" y="91"/>
                      </a:lnTo>
                      <a:lnTo>
                        <a:pt x="42" y="93"/>
                      </a:lnTo>
                      <a:lnTo>
                        <a:pt x="42" y="95"/>
                      </a:lnTo>
                      <a:lnTo>
                        <a:pt x="46" y="99"/>
                      </a:lnTo>
                      <a:lnTo>
                        <a:pt x="50" y="105"/>
                      </a:lnTo>
                      <a:lnTo>
                        <a:pt x="50" y="111"/>
                      </a:lnTo>
                      <a:lnTo>
                        <a:pt x="48" y="116"/>
                      </a:lnTo>
                      <a:lnTo>
                        <a:pt x="48" y="117"/>
                      </a:lnTo>
                      <a:lnTo>
                        <a:pt x="46" y="119"/>
                      </a:lnTo>
                      <a:lnTo>
                        <a:pt x="46" y="120"/>
                      </a:lnTo>
                      <a:lnTo>
                        <a:pt x="44" y="120"/>
                      </a:lnTo>
                      <a:lnTo>
                        <a:pt x="47" y="123"/>
                      </a:lnTo>
                      <a:lnTo>
                        <a:pt x="51" y="127"/>
                      </a:lnTo>
                      <a:lnTo>
                        <a:pt x="53" y="127"/>
                      </a:lnTo>
                      <a:lnTo>
                        <a:pt x="53" y="130"/>
                      </a:lnTo>
                      <a:lnTo>
                        <a:pt x="53" y="132"/>
                      </a:lnTo>
                      <a:lnTo>
                        <a:pt x="53" y="134"/>
                      </a:lnTo>
                      <a:lnTo>
                        <a:pt x="53" y="136"/>
                      </a:lnTo>
                      <a:lnTo>
                        <a:pt x="50" y="137"/>
                      </a:lnTo>
                      <a:lnTo>
                        <a:pt x="48" y="139"/>
                      </a:lnTo>
                      <a:lnTo>
                        <a:pt x="47" y="141"/>
                      </a:lnTo>
                      <a:lnTo>
                        <a:pt x="47" y="144"/>
                      </a:lnTo>
                      <a:lnTo>
                        <a:pt x="47" y="147"/>
                      </a:lnTo>
                      <a:lnTo>
                        <a:pt x="50" y="151"/>
                      </a:lnTo>
                      <a:lnTo>
                        <a:pt x="51" y="154"/>
                      </a:lnTo>
                      <a:lnTo>
                        <a:pt x="53" y="155"/>
                      </a:lnTo>
                      <a:lnTo>
                        <a:pt x="53" y="156"/>
                      </a:lnTo>
                      <a:lnTo>
                        <a:pt x="54" y="157"/>
                      </a:lnTo>
                      <a:lnTo>
                        <a:pt x="54" y="161"/>
                      </a:lnTo>
                      <a:lnTo>
                        <a:pt x="55" y="165"/>
                      </a:lnTo>
                      <a:lnTo>
                        <a:pt x="55" y="166"/>
                      </a:lnTo>
                      <a:lnTo>
                        <a:pt x="55" y="169"/>
                      </a:lnTo>
                      <a:lnTo>
                        <a:pt x="58" y="173"/>
                      </a:lnTo>
                      <a:lnTo>
                        <a:pt x="62" y="179"/>
                      </a:lnTo>
                      <a:lnTo>
                        <a:pt x="66" y="185"/>
                      </a:lnTo>
                      <a:lnTo>
                        <a:pt x="69" y="189"/>
                      </a:lnTo>
                      <a:lnTo>
                        <a:pt x="73" y="196"/>
                      </a:lnTo>
                      <a:lnTo>
                        <a:pt x="73" y="198"/>
                      </a:lnTo>
                      <a:lnTo>
                        <a:pt x="76" y="199"/>
                      </a:lnTo>
                      <a:lnTo>
                        <a:pt x="82" y="203"/>
                      </a:lnTo>
                      <a:lnTo>
                        <a:pt x="91" y="206"/>
                      </a:lnTo>
                      <a:lnTo>
                        <a:pt x="112" y="210"/>
                      </a:lnTo>
                      <a:lnTo>
                        <a:pt x="135" y="214"/>
                      </a:lnTo>
                      <a:lnTo>
                        <a:pt x="157" y="217"/>
                      </a:lnTo>
                      <a:lnTo>
                        <a:pt x="187" y="222"/>
                      </a:lnTo>
                      <a:lnTo>
                        <a:pt x="205" y="226"/>
                      </a:lnTo>
                      <a:lnTo>
                        <a:pt x="205" y="227"/>
                      </a:lnTo>
                      <a:lnTo>
                        <a:pt x="190" y="229"/>
                      </a:lnTo>
                      <a:lnTo>
                        <a:pt x="175" y="231"/>
                      </a:lnTo>
                      <a:lnTo>
                        <a:pt x="161" y="234"/>
                      </a:lnTo>
                      <a:lnTo>
                        <a:pt x="149" y="237"/>
                      </a:lnTo>
                      <a:lnTo>
                        <a:pt x="125" y="244"/>
                      </a:lnTo>
                      <a:lnTo>
                        <a:pt x="108" y="250"/>
                      </a:lnTo>
                      <a:lnTo>
                        <a:pt x="97" y="254"/>
                      </a:lnTo>
                      <a:lnTo>
                        <a:pt x="92" y="257"/>
                      </a:lnTo>
                      <a:lnTo>
                        <a:pt x="91" y="258"/>
                      </a:lnTo>
                      <a:lnTo>
                        <a:pt x="92" y="259"/>
                      </a:lnTo>
                      <a:lnTo>
                        <a:pt x="93" y="260"/>
                      </a:lnTo>
                      <a:lnTo>
                        <a:pt x="95" y="269"/>
                      </a:lnTo>
                      <a:lnTo>
                        <a:pt x="96" y="275"/>
                      </a:lnTo>
                      <a:lnTo>
                        <a:pt x="96" y="282"/>
                      </a:lnTo>
                      <a:lnTo>
                        <a:pt x="99" y="290"/>
                      </a:lnTo>
                      <a:lnTo>
                        <a:pt x="103" y="299"/>
                      </a:lnTo>
                      <a:lnTo>
                        <a:pt x="107" y="306"/>
                      </a:lnTo>
                      <a:lnTo>
                        <a:pt x="110" y="310"/>
                      </a:lnTo>
                      <a:lnTo>
                        <a:pt x="112" y="313"/>
                      </a:lnTo>
                      <a:lnTo>
                        <a:pt x="116" y="316"/>
                      </a:lnTo>
                      <a:lnTo>
                        <a:pt x="121" y="318"/>
                      </a:lnTo>
                      <a:lnTo>
                        <a:pt x="127" y="321"/>
                      </a:lnTo>
                      <a:lnTo>
                        <a:pt x="131" y="324"/>
                      </a:lnTo>
                      <a:lnTo>
                        <a:pt x="134" y="327"/>
                      </a:lnTo>
                      <a:lnTo>
                        <a:pt x="134" y="330"/>
                      </a:lnTo>
                      <a:lnTo>
                        <a:pt x="134" y="333"/>
                      </a:lnTo>
                      <a:lnTo>
                        <a:pt x="134" y="334"/>
                      </a:lnTo>
                      <a:lnTo>
                        <a:pt x="133" y="336"/>
                      </a:lnTo>
                      <a:lnTo>
                        <a:pt x="134" y="338"/>
                      </a:lnTo>
                      <a:lnTo>
                        <a:pt x="137" y="344"/>
                      </a:lnTo>
                      <a:lnTo>
                        <a:pt x="138" y="347"/>
                      </a:lnTo>
                      <a:lnTo>
                        <a:pt x="141" y="351"/>
                      </a:lnTo>
                      <a:lnTo>
                        <a:pt x="145" y="353"/>
                      </a:lnTo>
                      <a:lnTo>
                        <a:pt x="149" y="354"/>
                      </a:lnTo>
                      <a:lnTo>
                        <a:pt x="152" y="355"/>
                      </a:lnTo>
                      <a:lnTo>
                        <a:pt x="155" y="357"/>
                      </a:lnTo>
                      <a:lnTo>
                        <a:pt x="156" y="358"/>
                      </a:lnTo>
                      <a:lnTo>
                        <a:pt x="156" y="360"/>
                      </a:lnTo>
                      <a:lnTo>
                        <a:pt x="157" y="365"/>
                      </a:lnTo>
                      <a:lnTo>
                        <a:pt x="157" y="369"/>
                      </a:lnTo>
                      <a:lnTo>
                        <a:pt x="156" y="378"/>
                      </a:lnTo>
                      <a:lnTo>
                        <a:pt x="155" y="382"/>
                      </a:lnTo>
                      <a:lnTo>
                        <a:pt x="153" y="386"/>
                      </a:lnTo>
                      <a:lnTo>
                        <a:pt x="150" y="390"/>
                      </a:lnTo>
                      <a:lnTo>
                        <a:pt x="146" y="395"/>
                      </a:lnTo>
                      <a:lnTo>
                        <a:pt x="141" y="400"/>
                      </a:lnTo>
                      <a:lnTo>
                        <a:pt x="135" y="406"/>
                      </a:lnTo>
                      <a:lnTo>
                        <a:pt x="131" y="408"/>
                      </a:lnTo>
                      <a:lnTo>
                        <a:pt x="127" y="410"/>
                      </a:lnTo>
                      <a:lnTo>
                        <a:pt x="123" y="412"/>
                      </a:lnTo>
                      <a:lnTo>
                        <a:pt x="118" y="414"/>
                      </a:lnTo>
                      <a:lnTo>
                        <a:pt x="108" y="417"/>
                      </a:lnTo>
                      <a:lnTo>
                        <a:pt x="101" y="420"/>
                      </a:lnTo>
                      <a:lnTo>
                        <a:pt x="89" y="424"/>
                      </a:lnTo>
                      <a:lnTo>
                        <a:pt x="82" y="427"/>
                      </a:lnTo>
                      <a:lnTo>
                        <a:pt x="81" y="429"/>
                      </a:lnTo>
                      <a:lnTo>
                        <a:pt x="76" y="432"/>
                      </a:lnTo>
                      <a:lnTo>
                        <a:pt x="70" y="435"/>
                      </a:lnTo>
                      <a:lnTo>
                        <a:pt x="65" y="440"/>
                      </a:lnTo>
                      <a:lnTo>
                        <a:pt x="59" y="445"/>
                      </a:lnTo>
                      <a:lnTo>
                        <a:pt x="57" y="451"/>
                      </a:lnTo>
                      <a:lnTo>
                        <a:pt x="55" y="455"/>
                      </a:lnTo>
                      <a:lnTo>
                        <a:pt x="55" y="458"/>
                      </a:lnTo>
                      <a:lnTo>
                        <a:pt x="55" y="460"/>
                      </a:lnTo>
                      <a:lnTo>
                        <a:pt x="57" y="461"/>
                      </a:lnTo>
                      <a:lnTo>
                        <a:pt x="59" y="462"/>
                      </a:lnTo>
                      <a:lnTo>
                        <a:pt x="62" y="462"/>
                      </a:lnTo>
                      <a:lnTo>
                        <a:pt x="65" y="463"/>
                      </a:lnTo>
                      <a:lnTo>
                        <a:pt x="70" y="462"/>
                      </a:lnTo>
                      <a:lnTo>
                        <a:pt x="72" y="462"/>
                      </a:lnTo>
                      <a:lnTo>
                        <a:pt x="118" y="444"/>
                      </a:lnTo>
                      <a:lnTo>
                        <a:pt x="119" y="436"/>
                      </a:lnTo>
                      <a:lnTo>
                        <a:pt x="126" y="433"/>
                      </a:lnTo>
                      <a:lnTo>
                        <a:pt x="131" y="433"/>
                      </a:lnTo>
                      <a:lnTo>
                        <a:pt x="134" y="432"/>
                      </a:lnTo>
                      <a:lnTo>
                        <a:pt x="137" y="432"/>
                      </a:lnTo>
                      <a:lnTo>
                        <a:pt x="141" y="432"/>
                      </a:lnTo>
                      <a:lnTo>
                        <a:pt x="144" y="431"/>
                      </a:lnTo>
                      <a:lnTo>
                        <a:pt x="152" y="428"/>
                      </a:lnTo>
                      <a:lnTo>
                        <a:pt x="160" y="423"/>
                      </a:lnTo>
                      <a:lnTo>
                        <a:pt x="171" y="420"/>
                      </a:lnTo>
                      <a:lnTo>
                        <a:pt x="182" y="416"/>
                      </a:lnTo>
                      <a:lnTo>
                        <a:pt x="193" y="410"/>
                      </a:lnTo>
                      <a:lnTo>
                        <a:pt x="205" y="404"/>
                      </a:lnTo>
                      <a:lnTo>
                        <a:pt x="218" y="396"/>
                      </a:lnTo>
                      <a:lnTo>
                        <a:pt x="231" y="389"/>
                      </a:lnTo>
                      <a:lnTo>
                        <a:pt x="235" y="385"/>
                      </a:lnTo>
                      <a:lnTo>
                        <a:pt x="239" y="381"/>
                      </a:lnTo>
                      <a:lnTo>
                        <a:pt x="252" y="363"/>
                      </a:lnTo>
                      <a:lnTo>
                        <a:pt x="277" y="332"/>
                      </a:lnTo>
                      <a:lnTo>
                        <a:pt x="289" y="316"/>
                      </a:lnTo>
                      <a:lnTo>
                        <a:pt x="301" y="303"/>
                      </a:lnTo>
                      <a:lnTo>
                        <a:pt x="307" y="297"/>
                      </a:lnTo>
                      <a:lnTo>
                        <a:pt x="311" y="293"/>
                      </a:lnTo>
                      <a:lnTo>
                        <a:pt x="315" y="291"/>
                      </a:lnTo>
                      <a:lnTo>
                        <a:pt x="316" y="290"/>
                      </a:lnTo>
                      <a:lnTo>
                        <a:pt x="318" y="290"/>
                      </a:lnTo>
                      <a:lnTo>
                        <a:pt x="320" y="290"/>
                      </a:lnTo>
                      <a:lnTo>
                        <a:pt x="323" y="289"/>
                      </a:lnTo>
                      <a:lnTo>
                        <a:pt x="330" y="287"/>
                      </a:lnTo>
                      <a:lnTo>
                        <a:pt x="338" y="284"/>
                      </a:lnTo>
                      <a:lnTo>
                        <a:pt x="345" y="280"/>
                      </a:lnTo>
                      <a:lnTo>
                        <a:pt x="334" y="296"/>
                      </a:lnTo>
                      <a:lnTo>
                        <a:pt x="334" y="302"/>
                      </a:lnTo>
                      <a:lnTo>
                        <a:pt x="327" y="308"/>
                      </a:lnTo>
                      <a:lnTo>
                        <a:pt x="322" y="320"/>
                      </a:lnTo>
                      <a:lnTo>
                        <a:pt x="320" y="323"/>
                      </a:lnTo>
                      <a:lnTo>
                        <a:pt x="314" y="339"/>
                      </a:lnTo>
                      <a:lnTo>
                        <a:pt x="318" y="341"/>
                      </a:lnTo>
                      <a:lnTo>
                        <a:pt x="316" y="344"/>
                      </a:lnTo>
                      <a:lnTo>
                        <a:pt x="311" y="345"/>
                      </a:lnTo>
                      <a:lnTo>
                        <a:pt x="308" y="354"/>
                      </a:lnTo>
                      <a:lnTo>
                        <a:pt x="303" y="366"/>
                      </a:lnTo>
                      <a:lnTo>
                        <a:pt x="307" y="378"/>
                      </a:lnTo>
                      <a:lnTo>
                        <a:pt x="318" y="386"/>
                      </a:lnTo>
                      <a:lnTo>
                        <a:pt x="322" y="379"/>
                      </a:lnTo>
                      <a:lnTo>
                        <a:pt x="320" y="387"/>
                      </a:lnTo>
                      <a:lnTo>
                        <a:pt x="338" y="382"/>
                      </a:lnTo>
                      <a:lnTo>
                        <a:pt x="352" y="373"/>
                      </a:lnTo>
                      <a:lnTo>
                        <a:pt x="357" y="361"/>
                      </a:lnTo>
                      <a:lnTo>
                        <a:pt x="361" y="352"/>
                      </a:lnTo>
                      <a:lnTo>
                        <a:pt x="357" y="349"/>
                      </a:lnTo>
                      <a:lnTo>
                        <a:pt x="358" y="347"/>
                      </a:lnTo>
                      <a:lnTo>
                        <a:pt x="364" y="347"/>
                      </a:lnTo>
                      <a:lnTo>
                        <a:pt x="371" y="330"/>
                      </a:lnTo>
                      <a:lnTo>
                        <a:pt x="372" y="327"/>
                      </a:lnTo>
                      <a:lnTo>
                        <a:pt x="378" y="315"/>
                      </a:lnTo>
                      <a:lnTo>
                        <a:pt x="376" y="307"/>
                      </a:lnTo>
                      <a:lnTo>
                        <a:pt x="379" y="302"/>
                      </a:lnTo>
                      <a:lnTo>
                        <a:pt x="383" y="285"/>
                      </a:lnTo>
                      <a:lnTo>
                        <a:pt x="387" y="291"/>
                      </a:lnTo>
                      <a:lnTo>
                        <a:pt x="391" y="296"/>
                      </a:lnTo>
                      <a:lnTo>
                        <a:pt x="395" y="299"/>
                      </a:lnTo>
                      <a:lnTo>
                        <a:pt x="397" y="301"/>
                      </a:lnTo>
                      <a:lnTo>
                        <a:pt x="399" y="302"/>
                      </a:lnTo>
                      <a:lnTo>
                        <a:pt x="401" y="302"/>
                      </a:lnTo>
                      <a:lnTo>
                        <a:pt x="401" y="303"/>
                      </a:lnTo>
                      <a:lnTo>
                        <a:pt x="402" y="306"/>
                      </a:lnTo>
                      <a:lnTo>
                        <a:pt x="403" y="311"/>
                      </a:lnTo>
                      <a:lnTo>
                        <a:pt x="403" y="316"/>
                      </a:lnTo>
                      <a:lnTo>
                        <a:pt x="403" y="332"/>
                      </a:lnTo>
                      <a:lnTo>
                        <a:pt x="402" y="349"/>
                      </a:lnTo>
                      <a:lnTo>
                        <a:pt x="398" y="383"/>
                      </a:lnTo>
                      <a:lnTo>
                        <a:pt x="397" y="403"/>
                      </a:lnTo>
                      <a:lnTo>
                        <a:pt x="397" y="407"/>
                      </a:lnTo>
                      <a:lnTo>
                        <a:pt x="398" y="412"/>
                      </a:lnTo>
                      <a:lnTo>
                        <a:pt x="402" y="422"/>
                      </a:lnTo>
                      <a:lnTo>
                        <a:pt x="407" y="433"/>
                      </a:lnTo>
                      <a:lnTo>
                        <a:pt x="413" y="441"/>
                      </a:lnTo>
                      <a:lnTo>
                        <a:pt x="418" y="448"/>
                      </a:lnTo>
                      <a:lnTo>
                        <a:pt x="424" y="454"/>
                      </a:lnTo>
                      <a:lnTo>
                        <a:pt x="432" y="461"/>
                      </a:lnTo>
                      <a:lnTo>
                        <a:pt x="436" y="468"/>
                      </a:lnTo>
                      <a:lnTo>
                        <a:pt x="440" y="472"/>
                      </a:lnTo>
                      <a:lnTo>
                        <a:pt x="441" y="474"/>
                      </a:lnTo>
                      <a:lnTo>
                        <a:pt x="444" y="475"/>
                      </a:lnTo>
                      <a:lnTo>
                        <a:pt x="448" y="476"/>
                      </a:lnTo>
                      <a:lnTo>
                        <a:pt x="450" y="477"/>
                      </a:lnTo>
                      <a:lnTo>
                        <a:pt x="454" y="479"/>
                      </a:lnTo>
                      <a:lnTo>
                        <a:pt x="458" y="483"/>
                      </a:lnTo>
                      <a:lnTo>
                        <a:pt x="452" y="490"/>
                      </a:lnTo>
                      <a:lnTo>
                        <a:pt x="480" y="519"/>
                      </a:lnTo>
                      <a:lnTo>
                        <a:pt x="481" y="520"/>
                      </a:lnTo>
                      <a:lnTo>
                        <a:pt x="485" y="521"/>
                      </a:lnTo>
                      <a:lnTo>
                        <a:pt x="488" y="521"/>
                      </a:lnTo>
                      <a:lnTo>
                        <a:pt x="489" y="522"/>
                      </a:lnTo>
                      <a:lnTo>
                        <a:pt x="493" y="522"/>
                      </a:lnTo>
                      <a:lnTo>
                        <a:pt x="494" y="521"/>
                      </a:lnTo>
                      <a:lnTo>
                        <a:pt x="496" y="519"/>
                      </a:lnTo>
                      <a:lnTo>
                        <a:pt x="499" y="517"/>
                      </a:lnTo>
                      <a:lnTo>
                        <a:pt x="501" y="513"/>
                      </a:lnTo>
                      <a:lnTo>
                        <a:pt x="503" y="507"/>
                      </a:lnTo>
                      <a:lnTo>
                        <a:pt x="504" y="501"/>
                      </a:lnTo>
                      <a:lnTo>
                        <a:pt x="503" y="495"/>
                      </a:lnTo>
                      <a:lnTo>
                        <a:pt x="500" y="491"/>
                      </a:lnTo>
                      <a:lnTo>
                        <a:pt x="497" y="486"/>
                      </a:lnTo>
                      <a:lnTo>
                        <a:pt x="496" y="485"/>
                      </a:lnTo>
                      <a:lnTo>
                        <a:pt x="493" y="480"/>
                      </a:lnTo>
                      <a:lnTo>
                        <a:pt x="486" y="473"/>
                      </a:lnTo>
                      <a:lnTo>
                        <a:pt x="482" y="469"/>
                      </a:lnTo>
                      <a:lnTo>
                        <a:pt x="477" y="464"/>
                      </a:lnTo>
                      <a:lnTo>
                        <a:pt x="474" y="461"/>
                      </a:lnTo>
                      <a:lnTo>
                        <a:pt x="471" y="458"/>
                      </a:lnTo>
                      <a:lnTo>
                        <a:pt x="470" y="455"/>
                      </a:lnTo>
                      <a:lnTo>
                        <a:pt x="469" y="451"/>
                      </a:lnTo>
                      <a:lnTo>
                        <a:pt x="466" y="445"/>
                      </a:lnTo>
                      <a:lnTo>
                        <a:pt x="467" y="440"/>
                      </a:lnTo>
                      <a:lnTo>
                        <a:pt x="467" y="433"/>
                      </a:lnTo>
                      <a:lnTo>
                        <a:pt x="469" y="430"/>
                      </a:lnTo>
                      <a:lnTo>
                        <a:pt x="470" y="426"/>
                      </a:lnTo>
                      <a:lnTo>
                        <a:pt x="473" y="423"/>
                      </a:lnTo>
                      <a:lnTo>
                        <a:pt x="478" y="414"/>
                      </a:lnTo>
                      <a:lnTo>
                        <a:pt x="481" y="409"/>
                      </a:lnTo>
                      <a:lnTo>
                        <a:pt x="486" y="406"/>
                      </a:lnTo>
                      <a:lnTo>
                        <a:pt x="488" y="405"/>
                      </a:lnTo>
                      <a:lnTo>
                        <a:pt x="490" y="403"/>
                      </a:lnTo>
                      <a:lnTo>
                        <a:pt x="494" y="403"/>
                      </a:lnTo>
                      <a:lnTo>
                        <a:pt x="496" y="403"/>
                      </a:lnTo>
                      <a:lnTo>
                        <a:pt x="501" y="403"/>
                      </a:lnTo>
                      <a:lnTo>
                        <a:pt x="507" y="402"/>
                      </a:lnTo>
                      <a:lnTo>
                        <a:pt x="512" y="399"/>
                      </a:lnTo>
                      <a:lnTo>
                        <a:pt x="516" y="397"/>
                      </a:lnTo>
                      <a:lnTo>
                        <a:pt x="523" y="392"/>
                      </a:lnTo>
                      <a:lnTo>
                        <a:pt x="526" y="391"/>
                      </a:lnTo>
                      <a:lnTo>
                        <a:pt x="527" y="389"/>
                      </a:lnTo>
                      <a:lnTo>
                        <a:pt x="527" y="387"/>
                      </a:lnTo>
                      <a:lnTo>
                        <a:pt x="530" y="385"/>
                      </a:lnTo>
                      <a:lnTo>
                        <a:pt x="533" y="382"/>
                      </a:lnTo>
                      <a:lnTo>
                        <a:pt x="537" y="381"/>
                      </a:lnTo>
                      <a:lnTo>
                        <a:pt x="543" y="378"/>
                      </a:lnTo>
                      <a:lnTo>
                        <a:pt x="552" y="378"/>
                      </a:lnTo>
                      <a:lnTo>
                        <a:pt x="557" y="377"/>
                      </a:lnTo>
                      <a:lnTo>
                        <a:pt x="562" y="375"/>
                      </a:lnTo>
                      <a:lnTo>
                        <a:pt x="568" y="374"/>
                      </a:lnTo>
                      <a:lnTo>
                        <a:pt x="573" y="371"/>
                      </a:lnTo>
                      <a:lnTo>
                        <a:pt x="584" y="365"/>
                      </a:lnTo>
                      <a:lnTo>
                        <a:pt x="594" y="359"/>
                      </a:lnTo>
                      <a:lnTo>
                        <a:pt x="602" y="352"/>
                      </a:lnTo>
                      <a:lnTo>
                        <a:pt x="609" y="347"/>
                      </a:lnTo>
                      <a:lnTo>
                        <a:pt x="614" y="341"/>
                      </a:lnTo>
                      <a:lnTo>
                        <a:pt x="622" y="334"/>
                      </a:lnTo>
                      <a:lnTo>
                        <a:pt x="624" y="334"/>
                      </a:lnTo>
                      <a:lnTo>
                        <a:pt x="625" y="334"/>
                      </a:lnTo>
                      <a:lnTo>
                        <a:pt x="626" y="333"/>
                      </a:lnTo>
                      <a:lnTo>
                        <a:pt x="626" y="331"/>
                      </a:lnTo>
                      <a:lnTo>
                        <a:pt x="624" y="327"/>
                      </a:lnTo>
                      <a:lnTo>
                        <a:pt x="618" y="321"/>
                      </a:lnTo>
                      <a:lnTo>
                        <a:pt x="607" y="312"/>
                      </a:lnTo>
                      <a:lnTo>
                        <a:pt x="591" y="299"/>
                      </a:lnTo>
                      <a:lnTo>
                        <a:pt x="583" y="293"/>
                      </a:lnTo>
                      <a:lnTo>
                        <a:pt x="573" y="287"/>
                      </a:lnTo>
                      <a:lnTo>
                        <a:pt x="562" y="281"/>
                      </a:lnTo>
                      <a:lnTo>
                        <a:pt x="550" y="275"/>
                      </a:lnTo>
                      <a:lnTo>
                        <a:pt x="552" y="275"/>
                      </a:lnTo>
                      <a:lnTo>
                        <a:pt x="571" y="275"/>
                      </a:lnTo>
                      <a:lnTo>
                        <a:pt x="602" y="279"/>
                      </a:lnTo>
                      <a:lnTo>
                        <a:pt x="622" y="282"/>
                      </a:lnTo>
                      <a:lnTo>
                        <a:pt x="647" y="285"/>
                      </a:lnTo>
                      <a:lnTo>
                        <a:pt x="670" y="286"/>
                      </a:lnTo>
                      <a:lnTo>
                        <a:pt x="679" y="285"/>
                      </a:lnTo>
                      <a:lnTo>
                        <a:pt x="688" y="284"/>
                      </a:lnTo>
                      <a:lnTo>
                        <a:pt x="690" y="284"/>
                      </a:lnTo>
                      <a:lnTo>
                        <a:pt x="693" y="282"/>
                      </a:lnTo>
                      <a:lnTo>
                        <a:pt x="701" y="278"/>
                      </a:lnTo>
                      <a:lnTo>
                        <a:pt x="707" y="275"/>
                      </a:lnTo>
                      <a:lnTo>
                        <a:pt x="716" y="271"/>
                      </a:lnTo>
                      <a:lnTo>
                        <a:pt x="724" y="266"/>
                      </a:lnTo>
                      <a:lnTo>
                        <a:pt x="730" y="263"/>
                      </a:lnTo>
                      <a:lnTo>
                        <a:pt x="732" y="261"/>
                      </a:lnTo>
                      <a:lnTo>
                        <a:pt x="734" y="260"/>
                      </a:lnTo>
                      <a:lnTo>
                        <a:pt x="738" y="256"/>
                      </a:lnTo>
                      <a:lnTo>
                        <a:pt x="741" y="253"/>
                      </a:lnTo>
                      <a:lnTo>
                        <a:pt x="742" y="251"/>
                      </a:lnTo>
                      <a:lnTo>
                        <a:pt x="745" y="251"/>
                      </a:lnTo>
                      <a:lnTo>
                        <a:pt x="746" y="251"/>
                      </a:lnTo>
                      <a:lnTo>
                        <a:pt x="749" y="249"/>
                      </a:lnTo>
                      <a:lnTo>
                        <a:pt x="756" y="245"/>
                      </a:lnTo>
                      <a:lnTo>
                        <a:pt x="758" y="243"/>
                      </a:lnTo>
                      <a:lnTo>
                        <a:pt x="760" y="241"/>
                      </a:lnTo>
                      <a:lnTo>
                        <a:pt x="761" y="238"/>
                      </a:lnTo>
                      <a:lnTo>
                        <a:pt x="760" y="236"/>
                      </a:lnTo>
                      <a:lnTo>
                        <a:pt x="760" y="234"/>
                      </a:lnTo>
                      <a:lnTo>
                        <a:pt x="761" y="233"/>
                      </a:lnTo>
                      <a:lnTo>
                        <a:pt x="761" y="231"/>
                      </a:lnTo>
                      <a:lnTo>
                        <a:pt x="764" y="229"/>
                      </a:lnTo>
                      <a:lnTo>
                        <a:pt x="766" y="227"/>
                      </a:lnTo>
                      <a:lnTo>
                        <a:pt x="769" y="226"/>
                      </a:lnTo>
                      <a:lnTo>
                        <a:pt x="775" y="224"/>
                      </a:lnTo>
                      <a:lnTo>
                        <a:pt x="779" y="223"/>
                      </a:lnTo>
                      <a:lnTo>
                        <a:pt x="779" y="222"/>
                      </a:lnTo>
                      <a:lnTo>
                        <a:pt x="779" y="220"/>
                      </a:lnTo>
                      <a:lnTo>
                        <a:pt x="779" y="219"/>
                      </a:lnTo>
                      <a:lnTo>
                        <a:pt x="779" y="217"/>
                      </a:lnTo>
                      <a:lnTo>
                        <a:pt x="781" y="213"/>
                      </a:lnTo>
                      <a:lnTo>
                        <a:pt x="787" y="207"/>
                      </a:lnTo>
                      <a:lnTo>
                        <a:pt x="795" y="203"/>
                      </a:lnTo>
                      <a:lnTo>
                        <a:pt x="802" y="200"/>
                      </a:lnTo>
                      <a:lnTo>
                        <a:pt x="805" y="199"/>
                      </a:lnTo>
                      <a:lnTo>
                        <a:pt x="806" y="198"/>
                      </a:lnTo>
                      <a:lnTo>
                        <a:pt x="809" y="196"/>
                      </a:lnTo>
                      <a:lnTo>
                        <a:pt x="814" y="192"/>
                      </a:lnTo>
                      <a:lnTo>
                        <a:pt x="821" y="189"/>
                      </a:lnTo>
                      <a:lnTo>
                        <a:pt x="825" y="188"/>
                      </a:lnTo>
                      <a:lnTo>
                        <a:pt x="829" y="188"/>
                      </a:lnTo>
                      <a:lnTo>
                        <a:pt x="832" y="186"/>
                      </a:lnTo>
                      <a:lnTo>
                        <a:pt x="834" y="185"/>
                      </a:lnTo>
                      <a:lnTo>
                        <a:pt x="840" y="183"/>
                      </a:lnTo>
                      <a:lnTo>
                        <a:pt x="847" y="180"/>
                      </a:lnTo>
                      <a:lnTo>
                        <a:pt x="849" y="177"/>
                      </a:lnTo>
                      <a:lnTo>
                        <a:pt x="853" y="175"/>
                      </a:lnTo>
                      <a:lnTo>
                        <a:pt x="856" y="174"/>
                      </a:lnTo>
                      <a:lnTo>
                        <a:pt x="858" y="173"/>
                      </a:lnTo>
                      <a:lnTo>
                        <a:pt x="860" y="173"/>
                      </a:lnTo>
                      <a:lnTo>
                        <a:pt x="863" y="172"/>
                      </a:lnTo>
                      <a:lnTo>
                        <a:pt x="868" y="169"/>
                      </a:lnTo>
                      <a:lnTo>
                        <a:pt x="877" y="166"/>
                      </a:lnTo>
                      <a:lnTo>
                        <a:pt x="890" y="155"/>
                      </a:lnTo>
                      <a:lnTo>
                        <a:pt x="900" y="146"/>
                      </a:lnTo>
                      <a:lnTo>
                        <a:pt x="902" y="137"/>
                      </a:lnTo>
                      <a:close/>
                      <a:moveTo>
                        <a:pt x="397" y="200"/>
                      </a:moveTo>
                      <a:lnTo>
                        <a:pt x="397" y="201"/>
                      </a:lnTo>
                      <a:lnTo>
                        <a:pt x="397" y="200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1039" name="Group 103">
                <a:extLst>
                  <a:ext uri="{FF2B5EF4-FFF2-40B4-BE49-F238E27FC236}">
                    <a16:creationId xmlns:a16="http://schemas.microsoft.com/office/drawing/2014/main" xmlns="" id="{9181ED61-286E-9282-30B0-079444B64ED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32" y="3479"/>
                <a:ext cx="621" cy="793"/>
                <a:chOff x="4432" y="3479"/>
                <a:chExt cx="621" cy="793"/>
              </a:xfrm>
            </p:grpSpPr>
            <p:sp>
              <p:nvSpPr>
                <p:cNvPr id="1070" name="Freeform 104">
                  <a:extLst>
                    <a:ext uri="{FF2B5EF4-FFF2-40B4-BE49-F238E27FC236}">
                      <a16:creationId xmlns:a16="http://schemas.microsoft.com/office/drawing/2014/main" xmlns="" id="{1B20BF19-08C2-937F-8470-F35D9BD068F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3" y="347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71" name="Picture 105">
                  <a:extLst>
                    <a:ext uri="{FF2B5EF4-FFF2-40B4-BE49-F238E27FC236}">
                      <a16:creationId xmlns:a16="http://schemas.microsoft.com/office/drawing/2014/main" xmlns="" id="{E4376A88-5107-C66C-3F26-7A28C9CA4EE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2" y="3631"/>
                  <a:ext cx="621" cy="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40" name="Group 106">
                <a:extLst>
                  <a:ext uri="{FF2B5EF4-FFF2-40B4-BE49-F238E27FC236}">
                    <a16:creationId xmlns:a16="http://schemas.microsoft.com/office/drawing/2014/main" xmlns="" id="{48C6E668-39F5-F43E-D334-14DA2411543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7" y="859"/>
                <a:ext cx="918" cy="713"/>
                <a:chOff x="4097" y="859"/>
                <a:chExt cx="918" cy="713"/>
              </a:xfrm>
            </p:grpSpPr>
            <p:sp>
              <p:nvSpPr>
                <p:cNvPr id="1066" name="Freeform 107">
                  <a:extLst>
                    <a:ext uri="{FF2B5EF4-FFF2-40B4-BE49-F238E27FC236}">
                      <a16:creationId xmlns:a16="http://schemas.microsoft.com/office/drawing/2014/main" xmlns="" id="{7CDDED07-0F09-01B1-D797-65C73386B0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21" y="1087"/>
                  <a:ext cx="87" cy="105"/>
                </a:xfrm>
                <a:custGeom>
                  <a:avLst/>
                  <a:gdLst>
                    <a:gd name="T0" fmla="*/ 9 w 86"/>
                    <a:gd name="T1" fmla="*/ 105 h 104"/>
                    <a:gd name="T2" fmla="*/ 9 w 86"/>
                    <a:gd name="T3" fmla="*/ 105 h 104"/>
                    <a:gd name="T4" fmla="*/ 19 w 86"/>
                    <a:gd name="T5" fmla="*/ 105 h 104"/>
                    <a:gd name="T6" fmla="*/ 19 w 86"/>
                    <a:gd name="T7" fmla="*/ 105 h 104"/>
                    <a:gd name="T8" fmla="*/ 19 w 86"/>
                    <a:gd name="T9" fmla="*/ 105 h 104"/>
                    <a:gd name="T10" fmla="*/ 28 w 86"/>
                    <a:gd name="T11" fmla="*/ 101 h 104"/>
                    <a:gd name="T12" fmla="*/ 77 w 86"/>
                    <a:gd name="T13" fmla="*/ 15 h 104"/>
                    <a:gd name="T14" fmla="*/ 77 w 86"/>
                    <a:gd name="T15" fmla="*/ 15 h 104"/>
                    <a:gd name="T16" fmla="*/ 87 w 86"/>
                    <a:gd name="T17" fmla="*/ 9 h 104"/>
                    <a:gd name="T18" fmla="*/ 87 w 86"/>
                    <a:gd name="T19" fmla="*/ 8 h 104"/>
                    <a:gd name="T20" fmla="*/ 87 w 86"/>
                    <a:gd name="T21" fmla="*/ 8 h 104"/>
                    <a:gd name="T22" fmla="*/ 87 w 86"/>
                    <a:gd name="T23" fmla="*/ 5 h 104"/>
                    <a:gd name="T24" fmla="*/ 68 w 86"/>
                    <a:gd name="T25" fmla="*/ 2 h 104"/>
                    <a:gd name="T26" fmla="*/ 58 w 86"/>
                    <a:gd name="T27" fmla="*/ 1 h 104"/>
                    <a:gd name="T28" fmla="*/ 58 w 86"/>
                    <a:gd name="T29" fmla="*/ 1 h 104"/>
                    <a:gd name="T30" fmla="*/ 48 w 86"/>
                    <a:gd name="T31" fmla="*/ 0 h 104"/>
                    <a:gd name="T32" fmla="*/ 38 w 86"/>
                    <a:gd name="T33" fmla="*/ 0 h 104"/>
                    <a:gd name="T34" fmla="*/ 19 w 86"/>
                    <a:gd name="T35" fmla="*/ 0 h 104"/>
                    <a:gd name="T36" fmla="*/ 9 w 86"/>
                    <a:gd name="T37" fmla="*/ 0 h 104"/>
                    <a:gd name="T38" fmla="*/ 9 w 86"/>
                    <a:gd name="T39" fmla="*/ 0 h 104"/>
                    <a:gd name="T40" fmla="*/ 0 w 86"/>
                    <a:gd name="T41" fmla="*/ 3 h 104"/>
                    <a:gd name="T42" fmla="*/ 0 w 86"/>
                    <a:gd name="T43" fmla="*/ 5 h 104"/>
                    <a:gd name="T44" fmla="*/ 0 w 86"/>
                    <a:gd name="T45" fmla="*/ 5 h 104"/>
                    <a:gd name="T46" fmla="*/ 19 w 86"/>
                    <a:gd name="T47" fmla="*/ 8 h 104"/>
                    <a:gd name="T48" fmla="*/ 19 w 86"/>
                    <a:gd name="T49" fmla="*/ 11 h 104"/>
                    <a:gd name="T50" fmla="*/ 0 w 86"/>
                    <a:gd name="T51" fmla="*/ 101 h 104"/>
                    <a:gd name="T52" fmla="*/ 0 w 86"/>
                    <a:gd name="T53" fmla="*/ 101 h 104"/>
                    <a:gd name="T54" fmla="*/ 0 w 86"/>
                    <a:gd name="T55" fmla="*/ 104 h 104"/>
                    <a:gd name="T56" fmla="*/ 9 w 86"/>
                    <a:gd name="T57" fmla="*/ 105 h 104"/>
                    <a:gd name="T58" fmla="*/ 9 w 86"/>
                    <a:gd name="T59" fmla="*/ 105 h 10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6" h="104">
                      <a:moveTo>
                        <a:pt x="9" y="104"/>
                      </a:moveTo>
                      <a:lnTo>
                        <a:pt x="9" y="104"/>
                      </a:lnTo>
                      <a:lnTo>
                        <a:pt x="19" y="104"/>
                      </a:lnTo>
                      <a:lnTo>
                        <a:pt x="28" y="100"/>
                      </a:lnTo>
                      <a:lnTo>
                        <a:pt x="76" y="15"/>
                      </a:lnTo>
                      <a:lnTo>
                        <a:pt x="86" y="9"/>
                      </a:lnTo>
                      <a:lnTo>
                        <a:pt x="86" y="8"/>
                      </a:lnTo>
                      <a:lnTo>
                        <a:pt x="86" y="5"/>
                      </a:lnTo>
                      <a:lnTo>
                        <a:pt x="67" y="2"/>
                      </a:lnTo>
                      <a:lnTo>
                        <a:pt x="57" y="1"/>
                      </a:lnTo>
                      <a:lnTo>
                        <a:pt x="47" y="0"/>
                      </a:lnTo>
                      <a:lnTo>
                        <a:pt x="38" y="0"/>
                      </a:lnTo>
                      <a:lnTo>
                        <a:pt x="19" y="0"/>
                      </a:lnTo>
                      <a:lnTo>
                        <a:pt x="9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0" y="100"/>
                      </a:lnTo>
                      <a:lnTo>
                        <a:pt x="0" y="103"/>
                      </a:lnTo>
                      <a:lnTo>
                        <a:pt x="9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7" name="Freeform 108">
                  <a:extLst>
                    <a:ext uri="{FF2B5EF4-FFF2-40B4-BE49-F238E27FC236}">
                      <a16:creationId xmlns:a16="http://schemas.microsoft.com/office/drawing/2014/main" xmlns="" id="{669A4E8B-FD96-AFE3-04A7-14B96D4BF3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3" y="120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8" name="Freeform 109">
                  <a:extLst>
                    <a:ext uri="{FF2B5EF4-FFF2-40B4-BE49-F238E27FC236}">
                      <a16:creationId xmlns:a16="http://schemas.microsoft.com/office/drawing/2014/main" xmlns="" id="{22F0A612-249A-E4D8-1C20-3E38F88EA49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98" y="1129"/>
                  <a:ext cx="87" cy="105"/>
                </a:xfrm>
                <a:custGeom>
                  <a:avLst/>
                  <a:gdLst>
                    <a:gd name="T0" fmla="*/ 0 w 87"/>
                    <a:gd name="T1" fmla="*/ 105 h 104"/>
                    <a:gd name="T2" fmla="*/ 0 w 87"/>
                    <a:gd name="T3" fmla="*/ 105 h 104"/>
                    <a:gd name="T4" fmla="*/ 1 w 87"/>
                    <a:gd name="T5" fmla="*/ 104 h 104"/>
                    <a:gd name="T6" fmla="*/ 4 w 87"/>
                    <a:gd name="T7" fmla="*/ 103 h 104"/>
                    <a:gd name="T8" fmla="*/ 77 w 87"/>
                    <a:gd name="T9" fmla="*/ 14 h 104"/>
                    <a:gd name="T10" fmla="*/ 77 w 87"/>
                    <a:gd name="T11" fmla="*/ 14 h 104"/>
                    <a:gd name="T12" fmla="*/ 79 w 87"/>
                    <a:gd name="T13" fmla="*/ 11 h 104"/>
                    <a:gd name="T14" fmla="*/ 82 w 87"/>
                    <a:gd name="T15" fmla="*/ 10 h 104"/>
                    <a:gd name="T16" fmla="*/ 82 w 87"/>
                    <a:gd name="T17" fmla="*/ 10 h 104"/>
                    <a:gd name="T18" fmla="*/ 84 w 87"/>
                    <a:gd name="T19" fmla="*/ 8 h 104"/>
                    <a:gd name="T20" fmla="*/ 86 w 87"/>
                    <a:gd name="T21" fmla="*/ 5 h 104"/>
                    <a:gd name="T22" fmla="*/ 86 w 87"/>
                    <a:gd name="T23" fmla="*/ 5 h 104"/>
                    <a:gd name="T24" fmla="*/ 87 w 87"/>
                    <a:gd name="T25" fmla="*/ 3 h 104"/>
                    <a:gd name="T26" fmla="*/ 87 w 87"/>
                    <a:gd name="T27" fmla="*/ 1 h 104"/>
                    <a:gd name="T28" fmla="*/ 86 w 87"/>
                    <a:gd name="T29" fmla="*/ 1 h 104"/>
                    <a:gd name="T30" fmla="*/ 85 w 87"/>
                    <a:gd name="T31" fmla="*/ 0 h 104"/>
                    <a:gd name="T32" fmla="*/ 84 w 87"/>
                    <a:gd name="T33" fmla="*/ 0 h 104"/>
                    <a:gd name="T34" fmla="*/ 84 w 87"/>
                    <a:gd name="T35" fmla="*/ 0 h 104"/>
                    <a:gd name="T36" fmla="*/ 81 w 87"/>
                    <a:gd name="T37" fmla="*/ 1 h 104"/>
                    <a:gd name="T38" fmla="*/ 78 w 87"/>
                    <a:gd name="T39" fmla="*/ 3 h 104"/>
                    <a:gd name="T40" fmla="*/ 77 w 87"/>
                    <a:gd name="T41" fmla="*/ 5 h 104"/>
                    <a:gd name="T42" fmla="*/ 77 w 87"/>
                    <a:gd name="T43" fmla="*/ 5 h 104"/>
                    <a:gd name="T44" fmla="*/ 71 w 87"/>
                    <a:gd name="T45" fmla="*/ 12 h 104"/>
                    <a:gd name="T46" fmla="*/ 3 w 87"/>
                    <a:gd name="T47" fmla="*/ 99 h 104"/>
                    <a:gd name="T48" fmla="*/ 3 w 87"/>
                    <a:gd name="T49" fmla="*/ 99 h 104"/>
                    <a:gd name="T50" fmla="*/ 0 w 87"/>
                    <a:gd name="T51" fmla="*/ 103 h 104"/>
                    <a:gd name="T52" fmla="*/ 0 w 87"/>
                    <a:gd name="T53" fmla="*/ 103 h 104"/>
                    <a:gd name="T54" fmla="*/ 0 w 87"/>
                    <a:gd name="T55" fmla="*/ 104 h 104"/>
                    <a:gd name="T56" fmla="*/ 0 w 87"/>
                    <a:gd name="T57" fmla="*/ 104 h 104"/>
                    <a:gd name="T58" fmla="*/ 0 w 87"/>
                    <a:gd name="T59" fmla="*/ 105 h 104"/>
                    <a:gd name="T60" fmla="*/ 0 w 87"/>
                    <a:gd name="T61" fmla="*/ 105 h 104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87" h="104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1" y="103"/>
                      </a:lnTo>
                      <a:lnTo>
                        <a:pt x="4" y="102"/>
                      </a:lnTo>
                      <a:lnTo>
                        <a:pt x="77" y="14"/>
                      </a:lnTo>
                      <a:lnTo>
                        <a:pt x="79" y="11"/>
                      </a:lnTo>
                      <a:lnTo>
                        <a:pt x="82" y="10"/>
                      </a:lnTo>
                      <a:lnTo>
                        <a:pt x="84" y="8"/>
                      </a:lnTo>
                      <a:lnTo>
                        <a:pt x="86" y="5"/>
                      </a:lnTo>
                      <a:lnTo>
                        <a:pt x="87" y="3"/>
                      </a:lnTo>
                      <a:lnTo>
                        <a:pt x="87" y="1"/>
                      </a:lnTo>
                      <a:lnTo>
                        <a:pt x="86" y="1"/>
                      </a:lnTo>
                      <a:lnTo>
                        <a:pt x="85" y="0"/>
                      </a:lnTo>
                      <a:lnTo>
                        <a:pt x="84" y="0"/>
                      </a:lnTo>
                      <a:lnTo>
                        <a:pt x="81" y="1"/>
                      </a:lnTo>
                      <a:lnTo>
                        <a:pt x="78" y="3"/>
                      </a:lnTo>
                      <a:lnTo>
                        <a:pt x="77" y="5"/>
                      </a:lnTo>
                      <a:lnTo>
                        <a:pt x="71" y="12"/>
                      </a:lnTo>
                      <a:lnTo>
                        <a:pt x="3" y="98"/>
                      </a:lnTo>
                      <a:lnTo>
                        <a:pt x="0" y="102"/>
                      </a:lnTo>
                      <a:lnTo>
                        <a:pt x="0" y="103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1069" name="Picture 110">
                  <a:extLst>
                    <a:ext uri="{FF2B5EF4-FFF2-40B4-BE49-F238E27FC236}">
                      <a16:creationId xmlns:a16="http://schemas.microsoft.com/office/drawing/2014/main" xmlns="" id="{0158D078-65BD-14C7-BE26-611DEF463FE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7" y="859"/>
                  <a:ext cx="918" cy="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1041" name="Group 111">
                <a:extLst>
                  <a:ext uri="{FF2B5EF4-FFF2-40B4-BE49-F238E27FC236}">
                    <a16:creationId xmlns:a16="http://schemas.microsoft.com/office/drawing/2014/main" xmlns="" id="{60D631E0-6EF4-8CB8-87AE-5EF2F8563AE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5" y="2407"/>
                <a:ext cx="605" cy="469"/>
                <a:chOff x="5155" y="2407"/>
                <a:chExt cx="605" cy="469"/>
              </a:xfrm>
            </p:grpSpPr>
            <p:sp>
              <p:nvSpPr>
                <p:cNvPr id="1062" name="Freeform 112">
                  <a:extLst>
                    <a:ext uri="{FF2B5EF4-FFF2-40B4-BE49-F238E27FC236}">
                      <a16:creationId xmlns:a16="http://schemas.microsoft.com/office/drawing/2014/main" xmlns="" id="{73D512C1-EAA4-AB6B-25F3-4CFDCB4619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50" y="2533"/>
                  <a:ext cx="78" cy="116"/>
                </a:xfrm>
                <a:custGeom>
                  <a:avLst/>
                  <a:gdLst>
                    <a:gd name="T0" fmla="*/ 78 w 77"/>
                    <a:gd name="T1" fmla="*/ 116 h 115"/>
                    <a:gd name="T2" fmla="*/ 78 w 77"/>
                    <a:gd name="T3" fmla="*/ 116 h 115"/>
                    <a:gd name="T4" fmla="*/ 78 w 77"/>
                    <a:gd name="T5" fmla="*/ 116 h 115"/>
                    <a:gd name="T6" fmla="*/ 78 w 77"/>
                    <a:gd name="T7" fmla="*/ 115 h 115"/>
                    <a:gd name="T8" fmla="*/ 78 w 77"/>
                    <a:gd name="T9" fmla="*/ 115 h 115"/>
                    <a:gd name="T10" fmla="*/ 76 w 77"/>
                    <a:gd name="T11" fmla="*/ 110 h 115"/>
                    <a:gd name="T12" fmla="*/ 13 w 77"/>
                    <a:gd name="T13" fmla="*/ 15 h 115"/>
                    <a:gd name="T14" fmla="*/ 13 w 77"/>
                    <a:gd name="T15" fmla="*/ 15 h 115"/>
                    <a:gd name="T16" fmla="*/ 8 w 77"/>
                    <a:gd name="T17" fmla="*/ 7 h 115"/>
                    <a:gd name="T18" fmla="*/ 7 w 77"/>
                    <a:gd name="T19" fmla="*/ 6 h 115"/>
                    <a:gd name="T20" fmla="*/ 7 w 77"/>
                    <a:gd name="T21" fmla="*/ 6 h 115"/>
                    <a:gd name="T22" fmla="*/ 5 w 77"/>
                    <a:gd name="T23" fmla="*/ 3 h 115"/>
                    <a:gd name="T24" fmla="*/ 2 w 77"/>
                    <a:gd name="T25" fmla="*/ 0 h 115"/>
                    <a:gd name="T26" fmla="*/ 1 w 77"/>
                    <a:gd name="T27" fmla="*/ 0 h 115"/>
                    <a:gd name="T28" fmla="*/ 1 w 77"/>
                    <a:gd name="T29" fmla="*/ 0 h 115"/>
                    <a:gd name="T30" fmla="*/ 0 w 77"/>
                    <a:gd name="T31" fmla="*/ 0 h 115"/>
                    <a:gd name="T32" fmla="*/ 0 w 77"/>
                    <a:gd name="T33" fmla="*/ 1 h 115"/>
                    <a:gd name="T34" fmla="*/ 0 w 77"/>
                    <a:gd name="T35" fmla="*/ 1 h 115"/>
                    <a:gd name="T36" fmla="*/ 0 w 77"/>
                    <a:gd name="T37" fmla="*/ 3 h 115"/>
                    <a:gd name="T38" fmla="*/ 0 w 77"/>
                    <a:gd name="T39" fmla="*/ 3 h 115"/>
                    <a:gd name="T40" fmla="*/ 1 w 77"/>
                    <a:gd name="T41" fmla="*/ 7 h 115"/>
                    <a:gd name="T42" fmla="*/ 3 w 77"/>
                    <a:gd name="T43" fmla="*/ 10 h 115"/>
                    <a:gd name="T44" fmla="*/ 3 w 77"/>
                    <a:gd name="T45" fmla="*/ 10 h 115"/>
                    <a:gd name="T46" fmla="*/ 6 w 77"/>
                    <a:gd name="T47" fmla="*/ 12 h 115"/>
                    <a:gd name="T48" fmla="*/ 8 w 77"/>
                    <a:gd name="T49" fmla="*/ 15 h 115"/>
                    <a:gd name="T50" fmla="*/ 75 w 77"/>
                    <a:gd name="T51" fmla="*/ 113 h 115"/>
                    <a:gd name="T52" fmla="*/ 75 w 77"/>
                    <a:gd name="T53" fmla="*/ 113 h 115"/>
                    <a:gd name="T54" fmla="*/ 76 w 77"/>
                    <a:gd name="T55" fmla="*/ 116 h 115"/>
                    <a:gd name="T56" fmla="*/ 78 w 77"/>
                    <a:gd name="T57" fmla="*/ 116 h 115"/>
                    <a:gd name="T58" fmla="*/ 78 w 77"/>
                    <a:gd name="T59" fmla="*/ 116 h 11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7" h="115">
                      <a:moveTo>
                        <a:pt x="77" y="115"/>
                      </a:moveTo>
                      <a:lnTo>
                        <a:pt x="77" y="115"/>
                      </a:lnTo>
                      <a:lnTo>
                        <a:pt x="77" y="114"/>
                      </a:lnTo>
                      <a:lnTo>
                        <a:pt x="75" y="109"/>
                      </a:lnTo>
                      <a:lnTo>
                        <a:pt x="13" y="15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7"/>
                      </a:lnTo>
                      <a:lnTo>
                        <a:pt x="3" y="10"/>
                      </a:lnTo>
                      <a:lnTo>
                        <a:pt x="6" y="12"/>
                      </a:lnTo>
                      <a:lnTo>
                        <a:pt x="8" y="15"/>
                      </a:lnTo>
                      <a:lnTo>
                        <a:pt x="74" y="112"/>
                      </a:lnTo>
                      <a:lnTo>
                        <a:pt x="75" y="115"/>
                      </a:lnTo>
                      <a:lnTo>
                        <a:pt x="77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3" name="Freeform 116">
                  <a:extLst>
                    <a:ext uri="{FF2B5EF4-FFF2-40B4-BE49-F238E27FC236}">
                      <a16:creationId xmlns:a16="http://schemas.microsoft.com/office/drawing/2014/main" xmlns="" id="{B3402C93-8C1F-6600-9059-B12328438C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50" y="2630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4" name="Freeform 117">
                  <a:extLst>
                    <a:ext uri="{FF2B5EF4-FFF2-40B4-BE49-F238E27FC236}">
                      <a16:creationId xmlns:a16="http://schemas.microsoft.com/office/drawing/2014/main" xmlns="" id="{C1CF3A0E-72D8-2A1F-7587-A448EE7A12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6" y="2498"/>
                  <a:ext cx="78" cy="116"/>
                </a:xfrm>
                <a:custGeom>
                  <a:avLst/>
                  <a:gdLst>
                    <a:gd name="T0" fmla="*/ 3 w 77"/>
                    <a:gd name="T1" fmla="*/ 116 h 115"/>
                    <a:gd name="T2" fmla="*/ 3 w 77"/>
                    <a:gd name="T3" fmla="*/ 116 h 115"/>
                    <a:gd name="T4" fmla="*/ 6 w 77"/>
                    <a:gd name="T5" fmla="*/ 115 h 115"/>
                    <a:gd name="T6" fmla="*/ 9 w 77"/>
                    <a:gd name="T7" fmla="*/ 112 h 115"/>
                    <a:gd name="T8" fmla="*/ 69 w 77"/>
                    <a:gd name="T9" fmla="*/ 11 h 115"/>
                    <a:gd name="T10" fmla="*/ 69 w 77"/>
                    <a:gd name="T11" fmla="*/ 11 h 115"/>
                    <a:gd name="T12" fmla="*/ 72 w 77"/>
                    <a:gd name="T13" fmla="*/ 8 h 115"/>
                    <a:gd name="T14" fmla="*/ 75 w 77"/>
                    <a:gd name="T15" fmla="*/ 6 h 115"/>
                    <a:gd name="T16" fmla="*/ 75 w 77"/>
                    <a:gd name="T17" fmla="*/ 6 h 115"/>
                    <a:gd name="T18" fmla="*/ 78 w 77"/>
                    <a:gd name="T19" fmla="*/ 4 h 115"/>
                    <a:gd name="T20" fmla="*/ 78 w 77"/>
                    <a:gd name="T21" fmla="*/ 0 h 115"/>
                    <a:gd name="T22" fmla="*/ 78 w 77"/>
                    <a:gd name="T23" fmla="*/ 0 h 115"/>
                    <a:gd name="T24" fmla="*/ 75 w 77"/>
                    <a:gd name="T25" fmla="*/ 0 h 115"/>
                    <a:gd name="T26" fmla="*/ 75 w 77"/>
                    <a:gd name="T27" fmla="*/ 0 h 115"/>
                    <a:gd name="T28" fmla="*/ 72 w 77"/>
                    <a:gd name="T29" fmla="*/ 0 h 115"/>
                    <a:gd name="T30" fmla="*/ 65 w 77"/>
                    <a:gd name="T31" fmla="*/ 0 h 115"/>
                    <a:gd name="T32" fmla="*/ 65 w 77"/>
                    <a:gd name="T33" fmla="*/ 1 h 115"/>
                    <a:gd name="T34" fmla="*/ 65 w 77"/>
                    <a:gd name="T35" fmla="*/ 1 h 115"/>
                    <a:gd name="T36" fmla="*/ 59 w 77"/>
                    <a:gd name="T37" fmla="*/ 5 h 115"/>
                    <a:gd name="T38" fmla="*/ 56 w 77"/>
                    <a:gd name="T39" fmla="*/ 8 h 115"/>
                    <a:gd name="T40" fmla="*/ 56 w 77"/>
                    <a:gd name="T41" fmla="*/ 9 h 115"/>
                    <a:gd name="T42" fmla="*/ 56 w 77"/>
                    <a:gd name="T43" fmla="*/ 9 h 115"/>
                    <a:gd name="T44" fmla="*/ 52 w 77"/>
                    <a:gd name="T45" fmla="*/ 17 h 115"/>
                    <a:gd name="T46" fmla="*/ 3 w 77"/>
                    <a:gd name="T47" fmla="*/ 112 h 115"/>
                    <a:gd name="T48" fmla="*/ 3 w 77"/>
                    <a:gd name="T49" fmla="*/ 112 h 115"/>
                    <a:gd name="T50" fmla="*/ 0 w 77"/>
                    <a:gd name="T51" fmla="*/ 116 h 115"/>
                    <a:gd name="T52" fmla="*/ 0 w 77"/>
                    <a:gd name="T53" fmla="*/ 116 h 115"/>
                    <a:gd name="T54" fmla="*/ 0 w 77"/>
                    <a:gd name="T55" fmla="*/ 116 h 115"/>
                    <a:gd name="T56" fmla="*/ 0 w 77"/>
                    <a:gd name="T57" fmla="*/ 116 h 115"/>
                    <a:gd name="T58" fmla="*/ 3 w 77"/>
                    <a:gd name="T59" fmla="*/ 116 h 115"/>
                    <a:gd name="T60" fmla="*/ 3 w 77"/>
                    <a:gd name="T61" fmla="*/ 116 h 11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7" h="115">
                      <a:moveTo>
                        <a:pt x="3" y="115"/>
                      </a:moveTo>
                      <a:lnTo>
                        <a:pt x="3" y="115"/>
                      </a:lnTo>
                      <a:lnTo>
                        <a:pt x="6" y="114"/>
                      </a:lnTo>
                      <a:lnTo>
                        <a:pt x="9" y="111"/>
                      </a:lnTo>
                      <a:lnTo>
                        <a:pt x="68" y="11"/>
                      </a:lnTo>
                      <a:lnTo>
                        <a:pt x="71" y="8"/>
                      </a:lnTo>
                      <a:lnTo>
                        <a:pt x="74" y="6"/>
                      </a:lnTo>
                      <a:lnTo>
                        <a:pt x="77" y="4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64" y="1"/>
                      </a:lnTo>
                      <a:lnTo>
                        <a:pt x="58" y="5"/>
                      </a:lnTo>
                      <a:lnTo>
                        <a:pt x="55" y="8"/>
                      </a:lnTo>
                      <a:lnTo>
                        <a:pt x="55" y="9"/>
                      </a:lnTo>
                      <a:lnTo>
                        <a:pt x="51" y="17"/>
                      </a:lnTo>
                      <a:lnTo>
                        <a:pt x="3" y="111"/>
                      </a:lnTo>
                      <a:lnTo>
                        <a:pt x="0" y="115"/>
                      </a:lnTo>
                      <a:lnTo>
                        <a:pt x="3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5" name="Freeform 118">
                  <a:extLst>
                    <a:ext uri="{FF2B5EF4-FFF2-40B4-BE49-F238E27FC236}">
                      <a16:creationId xmlns:a16="http://schemas.microsoft.com/office/drawing/2014/main" xmlns="" id="{46B1EBDE-8DB5-0089-7970-28F2DBB072E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5" y="2407"/>
                  <a:ext cx="605" cy="469"/>
                </a:xfrm>
                <a:custGeom>
                  <a:avLst/>
                  <a:gdLst>
                    <a:gd name="T0" fmla="*/ 597 w 604"/>
                    <a:gd name="T1" fmla="*/ 6 h 468"/>
                    <a:gd name="T2" fmla="*/ 579 w 604"/>
                    <a:gd name="T3" fmla="*/ 0 h 468"/>
                    <a:gd name="T4" fmla="*/ 488 w 604"/>
                    <a:gd name="T5" fmla="*/ 42 h 468"/>
                    <a:gd name="T6" fmla="*/ 360 w 604"/>
                    <a:gd name="T7" fmla="*/ 252 h 468"/>
                    <a:gd name="T8" fmla="*/ 353 w 604"/>
                    <a:gd name="T9" fmla="*/ 245 h 468"/>
                    <a:gd name="T10" fmla="*/ 351 w 604"/>
                    <a:gd name="T11" fmla="*/ 235 h 468"/>
                    <a:gd name="T12" fmla="*/ 344 w 604"/>
                    <a:gd name="T13" fmla="*/ 232 h 468"/>
                    <a:gd name="T14" fmla="*/ 338 w 604"/>
                    <a:gd name="T15" fmla="*/ 232 h 468"/>
                    <a:gd name="T16" fmla="*/ 335 w 604"/>
                    <a:gd name="T17" fmla="*/ 237 h 468"/>
                    <a:gd name="T18" fmla="*/ 327 w 604"/>
                    <a:gd name="T19" fmla="*/ 241 h 468"/>
                    <a:gd name="T20" fmla="*/ 326 w 604"/>
                    <a:gd name="T21" fmla="*/ 252 h 468"/>
                    <a:gd name="T22" fmla="*/ 206 w 604"/>
                    <a:gd name="T23" fmla="*/ 152 h 468"/>
                    <a:gd name="T24" fmla="*/ 29 w 604"/>
                    <a:gd name="T25" fmla="*/ 91 h 468"/>
                    <a:gd name="T26" fmla="*/ 7 w 604"/>
                    <a:gd name="T27" fmla="*/ 99 h 468"/>
                    <a:gd name="T28" fmla="*/ 1 w 604"/>
                    <a:gd name="T29" fmla="*/ 112 h 468"/>
                    <a:gd name="T30" fmla="*/ 62 w 604"/>
                    <a:gd name="T31" fmla="*/ 257 h 468"/>
                    <a:gd name="T32" fmla="*/ 144 w 604"/>
                    <a:gd name="T33" fmla="*/ 310 h 468"/>
                    <a:gd name="T34" fmla="*/ 190 w 604"/>
                    <a:gd name="T35" fmla="*/ 319 h 468"/>
                    <a:gd name="T36" fmla="*/ 156 w 604"/>
                    <a:gd name="T37" fmla="*/ 369 h 468"/>
                    <a:gd name="T38" fmla="*/ 157 w 604"/>
                    <a:gd name="T39" fmla="*/ 390 h 468"/>
                    <a:gd name="T40" fmla="*/ 177 w 604"/>
                    <a:gd name="T41" fmla="*/ 427 h 468"/>
                    <a:gd name="T42" fmla="*/ 188 w 604"/>
                    <a:gd name="T43" fmla="*/ 433 h 468"/>
                    <a:gd name="T44" fmla="*/ 197 w 604"/>
                    <a:gd name="T45" fmla="*/ 438 h 468"/>
                    <a:gd name="T46" fmla="*/ 212 w 604"/>
                    <a:gd name="T47" fmla="*/ 447 h 468"/>
                    <a:gd name="T48" fmla="*/ 224 w 604"/>
                    <a:gd name="T49" fmla="*/ 449 h 468"/>
                    <a:gd name="T50" fmla="*/ 238 w 604"/>
                    <a:gd name="T51" fmla="*/ 458 h 468"/>
                    <a:gd name="T52" fmla="*/ 257 w 604"/>
                    <a:gd name="T53" fmla="*/ 461 h 468"/>
                    <a:gd name="T54" fmla="*/ 282 w 604"/>
                    <a:gd name="T55" fmla="*/ 468 h 468"/>
                    <a:gd name="T56" fmla="*/ 291 w 604"/>
                    <a:gd name="T57" fmla="*/ 461 h 468"/>
                    <a:gd name="T58" fmla="*/ 316 w 604"/>
                    <a:gd name="T59" fmla="*/ 444 h 468"/>
                    <a:gd name="T60" fmla="*/ 327 w 604"/>
                    <a:gd name="T61" fmla="*/ 423 h 468"/>
                    <a:gd name="T62" fmla="*/ 341 w 604"/>
                    <a:gd name="T63" fmla="*/ 335 h 468"/>
                    <a:gd name="T64" fmla="*/ 351 w 604"/>
                    <a:gd name="T65" fmla="*/ 372 h 468"/>
                    <a:gd name="T66" fmla="*/ 360 w 604"/>
                    <a:gd name="T67" fmla="*/ 409 h 468"/>
                    <a:gd name="T68" fmla="*/ 393 w 604"/>
                    <a:gd name="T69" fmla="*/ 429 h 468"/>
                    <a:gd name="T70" fmla="*/ 391 w 604"/>
                    <a:gd name="T71" fmla="*/ 388 h 468"/>
                    <a:gd name="T72" fmla="*/ 372 w 604"/>
                    <a:gd name="T73" fmla="*/ 323 h 468"/>
                    <a:gd name="T74" fmla="*/ 379 w 604"/>
                    <a:gd name="T75" fmla="*/ 326 h 468"/>
                    <a:gd name="T76" fmla="*/ 433 w 604"/>
                    <a:gd name="T77" fmla="*/ 405 h 468"/>
                    <a:gd name="T78" fmla="*/ 465 w 604"/>
                    <a:gd name="T79" fmla="*/ 429 h 468"/>
                    <a:gd name="T80" fmla="*/ 481 w 604"/>
                    <a:gd name="T81" fmla="*/ 430 h 468"/>
                    <a:gd name="T82" fmla="*/ 491 w 604"/>
                    <a:gd name="T83" fmla="*/ 432 h 468"/>
                    <a:gd name="T84" fmla="*/ 512 w 604"/>
                    <a:gd name="T85" fmla="*/ 418 h 468"/>
                    <a:gd name="T86" fmla="*/ 529 w 604"/>
                    <a:gd name="T87" fmla="*/ 408 h 468"/>
                    <a:gd name="T88" fmla="*/ 538 w 604"/>
                    <a:gd name="T89" fmla="*/ 396 h 468"/>
                    <a:gd name="T90" fmla="*/ 548 w 604"/>
                    <a:gd name="T91" fmla="*/ 390 h 468"/>
                    <a:gd name="T92" fmla="*/ 557 w 604"/>
                    <a:gd name="T93" fmla="*/ 376 h 468"/>
                    <a:gd name="T94" fmla="*/ 564 w 604"/>
                    <a:gd name="T95" fmla="*/ 369 h 468"/>
                    <a:gd name="T96" fmla="*/ 571 w 604"/>
                    <a:gd name="T97" fmla="*/ 360 h 468"/>
                    <a:gd name="T98" fmla="*/ 574 w 604"/>
                    <a:gd name="T99" fmla="*/ 319 h 468"/>
                    <a:gd name="T100" fmla="*/ 565 w 604"/>
                    <a:gd name="T101" fmla="*/ 300 h 468"/>
                    <a:gd name="T102" fmla="*/ 512 w 604"/>
                    <a:gd name="T103" fmla="*/ 264 h 468"/>
                    <a:gd name="T104" fmla="*/ 569 w 604"/>
                    <a:gd name="T105" fmla="*/ 235 h 468"/>
                    <a:gd name="T106" fmla="*/ 603 w 604"/>
                    <a:gd name="T107" fmla="*/ 129 h 468"/>
                    <a:gd name="T108" fmla="*/ 338 w 604"/>
                    <a:gd name="T109" fmla="*/ 237 h 468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</a:gdLst>
                  <a:ahLst/>
                  <a:cxnLst>
                    <a:cxn ang="T110">
                      <a:pos x="T0" y="T1"/>
                    </a:cxn>
                    <a:cxn ang="T111">
                      <a:pos x="T2" y="T3"/>
                    </a:cxn>
                    <a:cxn ang="T112">
                      <a:pos x="T4" y="T5"/>
                    </a:cxn>
                    <a:cxn ang="T113">
                      <a:pos x="T6" y="T7"/>
                    </a:cxn>
                    <a:cxn ang="T114">
                      <a:pos x="T8" y="T9"/>
                    </a:cxn>
                    <a:cxn ang="T115">
                      <a:pos x="T10" y="T11"/>
                    </a:cxn>
                    <a:cxn ang="T116">
                      <a:pos x="T12" y="T13"/>
                    </a:cxn>
                    <a:cxn ang="T117">
                      <a:pos x="T14" y="T15"/>
                    </a:cxn>
                    <a:cxn ang="T118">
                      <a:pos x="T16" y="T17"/>
                    </a:cxn>
                    <a:cxn ang="T119">
                      <a:pos x="T18" y="T19"/>
                    </a:cxn>
                    <a:cxn ang="T120">
                      <a:pos x="T20" y="T21"/>
                    </a:cxn>
                    <a:cxn ang="T121">
                      <a:pos x="T22" y="T23"/>
                    </a:cxn>
                    <a:cxn ang="T122">
                      <a:pos x="T24" y="T25"/>
                    </a:cxn>
                    <a:cxn ang="T123">
                      <a:pos x="T26" y="T27"/>
                    </a:cxn>
                    <a:cxn ang="T124">
                      <a:pos x="T28" y="T29"/>
                    </a:cxn>
                    <a:cxn ang="T125">
                      <a:pos x="T30" y="T31"/>
                    </a:cxn>
                    <a:cxn ang="T126">
                      <a:pos x="T32" y="T33"/>
                    </a:cxn>
                    <a:cxn ang="T127">
                      <a:pos x="T34" y="T35"/>
                    </a:cxn>
                    <a:cxn ang="T128">
                      <a:pos x="T36" y="T37"/>
                    </a:cxn>
                    <a:cxn ang="T129">
                      <a:pos x="T38" y="T39"/>
                    </a:cxn>
                    <a:cxn ang="T130">
                      <a:pos x="T40" y="T41"/>
                    </a:cxn>
                    <a:cxn ang="T131">
                      <a:pos x="T42" y="T43"/>
                    </a:cxn>
                    <a:cxn ang="T132">
                      <a:pos x="T44" y="T45"/>
                    </a:cxn>
                    <a:cxn ang="T133">
                      <a:pos x="T46" y="T47"/>
                    </a:cxn>
                    <a:cxn ang="T134">
                      <a:pos x="T48" y="T49"/>
                    </a:cxn>
                    <a:cxn ang="T135">
                      <a:pos x="T50" y="T51"/>
                    </a:cxn>
                    <a:cxn ang="T136">
                      <a:pos x="T52" y="T53"/>
                    </a:cxn>
                    <a:cxn ang="T137">
                      <a:pos x="T54" y="T55"/>
                    </a:cxn>
                    <a:cxn ang="T138">
                      <a:pos x="T56" y="T57"/>
                    </a:cxn>
                    <a:cxn ang="T139">
                      <a:pos x="T58" y="T59"/>
                    </a:cxn>
                    <a:cxn ang="T140">
                      <a:pos x="T60" y="T61"/>
                    </a:cxn>
                    <a:cxn ang="T141">
                      <a:pos x="T62" y="T63"/>
                    </a:cxn>
                    <a:cxn ang="T142">
                      <a:pos x="T64" y="T65"/>
                    </a:cxn>
                    <a:cxn ang="T143">
                      <a:pos x="T66" y="T67"/>
                    </a:cxn>
                    <a:cxn ang="T144">
                      <a:pos x="T68" y="T69"/>
                    </a:cxn>
                    <a:cxn ang="T145">
                      <a:pos x="T70" y="T71"/>
                    </a:cxn>
                    <a:cxn ang="T146">
                      <a:pos x="T72" y="T73"/>
                    </a:cxn>
                    <a:cxn ang="T147">
                      <a:pos x="T74" y="T75"/>
                    </a:cxn>
                    <a:cxn ang="T148">
                      <a:pos x="T76" y="T77"/>
                    </a:cxn>
                    <a:cxn ang="T149">
                      <a:pos x="T78" y="T79"/>
                    </a:cxn>
                    <a:cxn ang="T150">
                      <a:pos x="T80" y="T81"/>
                    </a:cxn>
                    <a:cxn ang="T151">
                      <a:pos x="T82" y="T83"/>
                    </a:cxn>
                    <a:cxn ang="T152">
                      <a:pos x="T84" y="T85"/>
                    </a:cxn>
                    <a:cxn ang="T153">
                      <a:pos x="T86" y="T87"/>
                    </a:cxn>
                    <a:cxn ang="T154">
                      <a:pos x="T88" y="T89"/>
                    </a:cxn>
                    <a:cxn ang="T155">
                      <a:pos x="T90" y="T91"/>
                    </a:cxn>
                    <a:cxn ang="T156">
                      <a:pos x="T92" y="T93"/>
                    </a:cxn>
                    <a:cxn ang="T157">
                      <a:pos x="T94" y="T95"/>
                    </a:cxn>
                    <a:cxn ang="T158">
                      <a:pos x="T96" y="T97"/>
                    </a:cxn>
                    <a:cxn ang="T159">
                      <a:pos x="T98" y="T99"/>
                    </a:cxn>
                    <a:cxn ang="T160">
                      <a:pos x="T100" y="T101"/>
                    </a:cxn>
                    <a:cxn ang="T161">
                      <a:pos x="T102" y="T103"/>
                    </a:cxn>
                    <a:cxn ang="T162">
                      <a:pos x="T104" y="T105"/>
                    </a:cxn>
                    <a:cxn ang="T163">
                      <a:pos x="T106" y="T107"/>
                    </a:cxn>
                    <a:cxn ang="T164">
                      <a:pos x="T108" y="T109"/>
                    </a:cxn>
                  </a:cxnLst>
                  <a:rect l="0" t="0" r="r" b="b"/>
                  <a:pathLst>
                    <a:path w="604" h="468">
                      <a:moveTo>
                        <a:pt x="597" y="12"/>
                      </a:moveTo>
                      <a:lnTo>
                        <a:pt x="597" y="12"/>
                      </a:lnTo>
                      <a:lnTo>
                        <a:pt x="598" y="10"/>
                      </a:lnTo>
                      <a:lnTo>
                        <a:pt x="598" y="9"/>
                      </a:lnTo>
                      <a:lnTo>
                        <a:pt x="597" y="7"/>
                      </a:lnTo>
                      <a:lnTo>
                        <a:pt x="596" y="6"/>
                      </a:lnTo>
                      <a:lnTo>
                        <a:pt x="594" y="4"/>
                      </a:lnTo>
                      <a:lnTo>
                        <a:pt x="591" y="2"/>
                      </a:lnTo>
                      <a:lnTo>
                        <a:pt x="587" y="0"/>
                      </a:lnTo>
                      <a:lnTo>
                        <a:pt x="582" y="0"/>
                      </a:lnTo>
                      <a:lnTo>
                        <a:pt x="578" y="0"/>
                      </a:lnTo>
                      <a:lnTo>
                        <a:pt x="573" y="0"/>
                      </a:lnTo>
                      <a:lnTo>
                        <a:pt x="569" y="0"/>
                      </a:lnTo>
                      <a:lnTo>
                        <a:pt x="562" y="0"/>
                      </a:lnTo>
                      <a:lnTo>
                        <a:pt x="560" y="0"/>
                      </a:lnTo>
                      <a:lnTo>
                        <a:pt x="525" y="17"/>
                      </a:lnTo>
                      <a:lnTo>
                        <a:pt x="487" y="42"/>
                      </a:lnTo>
                      <a:lnTo>
                        <a:pt x="451" y="79"/>
                      </a:lnTo>
                      <a:lnTo>
                        <a:pt x="425" y="115"/>
                      </a:lnTo>
                      <a:lnTo>
                        <a:pt x="390" y="174"/>
                      </a:lnTo>
                      <a:lnTo>
                        <a:pt x="372" y="215"/>
                      </a:lnTo>
                      <a:lnTo>
                        <a:pt x="362" y="243"/>
                      </a:lnTo>
                      <a:lnTo>
                        <a:pt x="359" y="251"/>
                      </a:lnTo>
                      <a:lnTo>
                        <a:pt x="358" y="249"/>
                      </a:lnTo>
                      <a:lnTo>
                        <a:pt x="358" y="248"/>
                      </a:lnTo>
                      <a:lnTo>
                        <a:pt x="357" y="246"/>
                      </a:lnTo>
                      <a:lnTo>
                        <a:pt x="352" y="244"/>
                      </a:lnTo>
                      <a:lnTo>
                        <a:pt x="354" y="241"/>
                      </a:lnTo>
                      <a:lnTo>
                        <a:pt x="354" y="238"/>
                      </a:lnTo>
                      <a:lnTo>
                        <a:pt x="353" y="236"/>
                      </a:lnTo>
                      <a:lnTo>
                        <a:pt x="350" y="234"/>
                      </a:lnTo>
                      <a:lnTo>
                        <a:pt x="348" y="233"/>
                      </a:lnTo>
                      <a:lnTo>
                        <a:pt x="345" y="233"/>
                      </a:lnTo>
                      <a:lnTo>
                        <a:pt x="344" y="233"/>
                      </a:lnTo>
                      <a:lnTo>
                        <a:pt x="345" y="231"/>
                      </a:lnTo>
                      <a:lnTo>
                        <a:pt x="343" y="232"/>
                      </a:lnTo>
                      <a:lnTo>
                        <a:pt x="341" y="232"/>
                      </a:lnTo>
                      <a:lnTo>
                        <a:pt x="338" y="231"/>
                      </a:lnTo>
                      <a:lnTo>
                        <a:pt x="337" y="232"/>
                      </a:lnTo>
                      <a:lnTo>
                        <a:pt x="335" y="232"/>
                      </a:lnTo>
                      <a:lnTo>
                        <a:pt x="335" y="233"/>
                      </a:lnTo>
                      <a:lnTo>
                        <a:pt x="334" y="234"/>
                      </a:lnTo>
                      <a:lnTo>
                        <a:pt x="333" y="234"/>
                      </a:lnTo>
                      <a:lnTo>
                        <a:pt x="334" y="236"/>
                      </a:lnTo>
                      <a:lnTo>
                        <a:pt x="331" y="236"/>
                      </a:lnTo>
                      <a:lnTo>
                        <a:pt x="329" y="237"/>
                      </a:lnTo>
                      <a:lnTo>
                        <a:pt x="327" y="238"/>
                      </a:lnTo>
                      <a:lnTo>
                        <a:pt x="326" y="240"/>
                      </a:lnTo>
                      <a:lnTo>
                        <a:pt x="326" y="243"/>
                      </a:lnTo>
                      <a:lnTo>
                        <a:pt x="327" y="244"/>
                      </a:lnTo>
                      <a:lnTo>
                        <a:pt x="328" y="246"/>
                      </a:lnTo>
                      <a:lnTo>
                        <a:pt x="325" y="251"/>
                      </a:lnTo>
                      <a:lnTo>
                        <a:pt x="325" y="253"/>
                      </a:lnTo>
                      <a:lnTo>
                        <a:pt x="324" y="255"/>
                      </a:lnTo>
                      <a:lnTo>
                        <a:pt x="320" y="250"/>
                      </a:lnTo>
                      <a:lnTo>
                        <a:pt x="298" y="228"/>
                      </a:lnTo>
                      <a:lnTo>
                        <a:pt x="263" y="195"/>
                      </a:lnTo>
                      <a:lnTo>
                        <a:pt x="206" y="152"/>
                      </a:lnTo>
                      <a:lnTo>
                        <a:pt x="166" y="128"/>
                      </a:lnTo>
                      <a:lnTo>
                        <a:pt x="116" y="105"/>
                      </a:lnTo>
                      <a:lnTo>
                        <a:pt x="70" y="93"/>
                      </a:lnTo>
                      <a:lnTo>
                        <a:pt x="32" y="90"/>
                      </a:lnTo>
                      <a:lnTo>
                        <a:pt x="29" y="91"/>
                      </a:lnTo>
                      <a:lnTo>
                        <a:pt x="23" y="93"/>
                      </a:lnTo>
                      <a:lnTo>
                        <a:pt x="19" y="93"/>
                      </a:lnTo>
                      <a:lnTo>
                        <a:pt x="15" y="94"/>
                      </a:lnTo>
                      <a:lnTo>
                        <a:pt x="11" y="97"/>
                      </a:lnTo>
                      <a:lnTo>
                        <a:pt x="7" y="99"/>
                      </a:lnTo>
                      <a:lnTo>
                        <a:pt x="4" y="102"/>
                      </a:lnTo>
                      <a:lnTo>
                        <a:pt x="2" y="104"/>
                      </a:lnTo>
                      <a:lnTo>
                        <a:pt x="1" y="107"/>
                      </a:lnTo>
                      <a:lnTo>
                        <a:pt x="0" y="108"/>
                      </a:lnTo>
                      <a:lnTo>
                        <a:pt x="1" y="111"/>
                      </a:lnTo>
                      <a:lnTo>
                        <a:pt x="1" y="112"/>
                      </a:lnTo>
                      <a:lnTo>
                        <a:pt x="2" y="113"/>
                      </a:lnTo>
                      <a:lnTo>
                        <a:pt x="3" y="123"/>
                      </a:lnTo>
                      <a:lnTo>
                        <a:pt x="12" y="150"/>
                      </a:lnTo>
                      <a:lnTo>
                        <a:pt x="36" y="202"/>
                      </a:lnTo>
                      <a:lnTo>
                        <a:pt x="47" y="223"/>
                      </a:lnTo>
                      <a:lnTo>
                        <a:pt x="62" y="256"/>
                      </a:lnTo>
                      <a:lnTo>
                        <a:pt x="69" y="267"/>
                      </a:lnTo>
                      <a:lnTo>
                        <a:pt x="82" y="284"/>
                      </a:lnTo>
                      <a:lnTo>
                        <a:pt x="97" y="298"/>
                      </a:lnTo>
                      <a:lnTo>
                        <a:pt x="112" y="306"/>
                      </a:lnTo>
                      <a:lnTo>
                        <a:pt x="126" y="309"/>
                      </a:lnTo>
                      <a:lnTo>
                        <a:pt x="144" y="309"/>
                      </a:lnTo>
                      <a:lnTo>
                        <a:pt x="161" y="308"/>
                      </a:lnTo>
                      <a:lnTo>
                        <a:pt x="221" y="302"/>
                      </a:lnTo>
                      <a:lnTo>
                        <a:pt x="210" y="308"/>
                      </a:lnTo>
                      <a:lnTo>
                        <a:pt x="199" y="313"/>
                      </a:lnTo>
                      <a:lnTo>
                        <a:pt x="190" y="318"/>
                      </a:lnTo>
                      <a:lnTo>
                        <a:pt x="186" y="321"/>
                      </a:lnTo>
                      <a:lnTo>
                        <a:pt x="176" y="332"/>
                      </a:lnTo>
                      <a:lnTo>
                        <a:pt x="168" y="341"/>
                      </a:lnTo>
                      <a:lnTo>
                        <a:pt x="156" y="368"/>
                      </a:lnTo>
                      <a:lnTo>
                        <a:pt x="155" y="374"/>
                      </a:lnTo>
                      <a:lnTo>
                        <a:pt x="154" y="380"/>
                      </a:lnTo>
                      <a:lnTo>
                        <a:pt x="154" y="383"/>
                      </a:lnTo>
                      <a:lnTo>
                        <a:pt x="155" y="387"/>
                      </a:lnTo>
                      <a:lnTo>
                        <a:pt x="157" y="389"/>
                      </a:lnTo>
                      <a:lnTo>
                        <a:pt x="159" y="394"/>
                      </a:lnTo>
                      <a:lnTo>
                        <a:pt x="161" y="404"/>
                      </a:lnTo>
                      <a:lnTo>
                        <a:pt x="170" y="413"/>
                      </a:lnTo>
                      <a:lnTo>
                        <a:pt x="176" y="425"/>
                      </a:lnTo>
                      <a:lnTo>
                        <a:pt x="177" y="426"/>
                      </a:lnTo>
                      <a:lnTo>
                        <a:pt x="178" y="429"/>
                      </a:lnTo>
                      <a:lnTo>
                        <a:pt x="180" y="430"/>
                      </a:lnTo>
                      <a:lnTo>
                        <a:pt x="182" y="431"/>
                      </a:lnTo>
                      <a:lnTo>
                        <a:pt x="185" y="431"/>
                      </a:lnTo>
                      <a:lnTo>
                        <a:pt x="188" y="432"/>
                      </a:lnTo>
                      <a:lnTo>
                        <a:pt x="191" y="432"/>
                      </a:lnTo>
                      <a:lnTo>
                        <a:pt x="193" y="433"/>
                      </a:lnTo>
                      <a:lnTo>
                        <a:pt x="195" y="434"/>
                      </a:lnTo>
                      <a:lnTo>
                        <a:pt x="196" y="435"/>
                      </a:lnTo>
                      <a:lnTo>
                        <a:pt x="197" y="436"/>
                      </a:lnTo>
                      <a:lnTo>
                        <a:pt x="197" y="437"/>
                      </a:lnTo>
                      <a:lnTo>
                        <a:pt x="200" y="439"/>
                      </a:lnTo>
                      <a:lnTo>
                        <a:pt x="205" y="444"/>
                      </a:lnTo>
                      <a:lnTo>
                        <a:pt x="208" y="445"/>
                      </a:lnTo>
                      <a:lnTo>
                        <a:pt x="212" y="446"/>
                      </a:lnTo>
                      <a:lnTo>
                        <a:pt x="216" y="447"/>
                      </a:lnTo>
                      <a:lnTo>
                        <a:pt x="218" y="448"/>
                      </a:lnTo>
                      <a:lnTo>
                        <a:pt x="220" y="447"/>
                      </a:lnTo>
                      <a:lnTo>
                        <a:pt x="222" y="447"/>
                      </a:lnTo>
                      <a:lnTo>
                        <a:pt x="224" y="448"/>
                      </a:lnTo>
                      <a:lnTo>
                        <a:pt x="227" y="450"/>
                      </a:lnTo>
                      <a:lnTo>
                        <a:pt x="230" y="452"/>
                      </a:lnTo>
                      <a:lnTo>
                        <a:pt x="232" y="453"/>
                      </a:lnTo>
                      <a:lnTo>
                        <a:pt x="234" y="455"/>
                      </a:lnTo>
                      <a:lnTo>
                        <a:pt x="238" y="457"/>
                      </a:lnTo>
                      <a:lnTo>
                        <a:pt x="239" y="458"/>
                      </a:lnTo>
                      <a:lnTo>
                        <a:pt x="241" y="458"/>
                      </a:lnTo>
                      <a:lnTo>
                        <a:pt x="246" y="458"/>
                      </a:lnTo>
                      <a:lnTo>
                        <a:pt x="251" y="460"/>
                      </a:lnTo>
                      <a:lnTo>
                        <a:pt x="257" y="460"/>
                      </a:lnTo>
                      <a:lnTo>
                        <a:pt x="265" y="464"/>
                      </a:lnTo>
                      <a:lnTo>
                        <a:pt x="274" y="468"/>
                      </a:lnTo>
                      <a:lnTo>
                        <a:pt x="275" y="468"/>
                      </a:lnTo>
                      <a:lnTo>
                        <a:pt x="279" y="467"/>
                      </a:lnTo>
                      <a:lnTo>
                        <a:pt x="282" y="467"/>
                      </a:lnTo>
                      <a:lnTo>
                        <a:pt x="284" y="466"/>
                      </a:lnTo>
                      <a:lnTo>
                        <a:pt x="286" y="464"/>
                      </a:lnTo>
                      <a:lnTo>
                        <a:pt x="288" y="462"/>
                      </a:lnTo>
                      <a:lnTo>
                        <a:pt x="289" y="461"/>
                      </a:lnTo>
                      <a:lnTo>
                        <a:pt x="291" y="460"/>
                      </a:lnTo>
                      <a:lnTo>
                        <a:pt x="292" y="460"/>
                      </a:lnTo>
                      <a:lnTo>
                        <a:pt x="294" y="461"/>
                      </a:lnTo>
                      <a:lnTo>
                        <a:pt x="295" y="461"/>
                      </a:lnTo>
                      <a:lnTo>
                        <a:pt x="299" y="460"/>
                      </a:lnTo>
                      <a:lnTo>
                        <a:pt x="305" y="455"/>
                      </a:lnTo>
                      <a:lnTo>
                        <a:pt x="315" y="443"/>
                      </a:lnTo>
                      <a:lnTo>
                        <a:pt x="316" y="442"/>
                      </a:lnTo>
                      <a:lnTo>
                        <a:pt x="318" y="438"/>
                      </a:lnTo>
                      <a:lnTo>
                        <a:pt x="322" y="431"/>
                      </a:lnTo>
                      <a:lnTo>
                        <a:pt x="326" y="422"/>
                      </a:lnTo>
                      <a:lnTo>
                        <a:pt x="329" y="409"/>
                      </a:lnTo>
                      <a:lnTo>
                        <a:pt x="333" y="395"/>
                      </a:lnTo>
                      <a:lnTo>
                        <a:pt x="337" y="379"/>
                      </a:lnTo>
                      <a:lnTo>
                        <a:pt x="338" y="355"/>
                      </a:lnTo>
                      <a:lnTo>
                        <a:pt x="340" y="334"/>
                      </a:lnTo>
                      <a:lnTo>
                        <a:pt x="343" y="316"/>
                      </a:lnTo>
                      <a:lnTo>
                        <a:pt x="344" y="326"/>
                      </a:lnTo>
                      <a:lnTo>
                        <a:pt x="346" y="345"/>
                      </a:lnTo>
                      <a:lnTo>
                        <a:pt x="348" y="350"/>
                      </a:lnTo>
                      <a:lnTo>
                        <a:pt x="347" y="359"/>
                      </a:lnTo>
                      <a:lnTo>
                        <a:pt x="350" y="371"/>
                      </a:lnTo>
                      <a:lnTo>
                        <a:pt x="351" y="374"/>
                      </a:lnTo>
                      <a:lnTo>
                        <a:pt x="355" y="393"/>
                      </a:lnTo>
                      <a:lnTo>
                        <a:pt x="358" y="394"/>
                      </a:lnTo>
                      <a:lnTo>
                        <a:pt x="358" y="395"/>
                      </a:lnTo>
                      <a:lnTo>
                        <a:pt x="356" y="399"/>
                      </a:lnTo>
                      <a:lnTo>
                        <a:pt x="359" y="408"/>
                      </a:lnTo>
                      <a:lnTo>
                        <a:pt x="362" y="422"/>
                      </a:lnTo>
                      <a:lnTo>
                        <a:pt x="370" y="431"/>
                      </a:lnTo>
                      <a:lnTo>
                        <a:pt x="382" y="438"/>
                      </a:lnTo>
                      <a:lnTo>
                        <a:pt x="381" y="430"/>
                      </a:lnTo>
                      <a:lnTo>
                        <a:pt x="384" y="437"/>
                      </a:lnTo>
                      <a:lnTo>
                        <a:pt x="392" y="428"/>
                      </a:lnTo>
                      <a:lnTo>
                        <a:pt x="396" y="416"/>
                      </a:lnTo>
                      <a:lnTo>
                        <a:pt x="392" y="402"/>
                      </a:lnTo>
                      <a:lnTo>
                        <a:pt x="392" y="393"/>
                      </a:lnTo>
                      <a:lnTo>
                        <a:pt x="388" y="391"/>
                      </a:lnTo>
                      <a:lnTo>
                        <a:pt x="387" y="388"/>
                      </a:lnTo>
                      <a:lnTo>
                        <a:pt x="390" y="387"/>
                      </a:lnTo>
                      <a:lnTo>
                        <a:pt x="386" y="368"/>
                      </a:lnTo>
                      <a:lnTo>
                        <a:pt x="385" y="365"/>
                      </a:lnTo>
                      <a:lnTo>
                        <a:pt x="383" y="352"/>
                      </a:lnTo>
                      <a:lnTo>
                        <a:pt x="377" y="345"/>
                      </a:lnTo>
                      <a:lnTo>
                        <a:pt x="377" y="339"/>
                      </a:lnTo>
                      <a:lnTo>
                        <a:pt x="371" y="322"/>
                      </a:lnTo>
                      <a:lnTo>
                        <a:pt x="368" y="312"/>
                      </a:lnTo>
                      <a:lnTo>
                        <a:pt x="367" y="309"/>
                      </a:lnTo>
                      <a:lnTo>
                        <a:pt x="372" y="316"/>
                      </a:lnTo>
                      <a:lnTo>
                        <a:pt x="378" y="325"/>
                      </a:lnTo>
                      <a:lnTo>
                        <a:pt x="389" y="344"/>
                      </a:lnTo>
                      <a:lnTo>
                        <a:pt x="402" y="367"/>
                      </a:lnTo>
                      <a:lnTo>
                        <a:pt x="412" y="381"/>
                      </a:lnTo>
                      <a:lnTo>
                        <a:pt x="422" y="393"/>
                      </a:lnTo>
                      <a:lnTo>
                        <a:pt x="432" y="404"/>
                      </a:lnTo>
                      <a:lnTo>
                        <a:pt x="439" y="411"/>
                      </a:lnTo>
                      <a:lnTo>
                        <a:pt x="445" y="417"/>
                      </a:lnTo>
                      <a:lnTo>
                        <a:pt x="450" y="419"/>
                      </a:lnTo>
                      <a:lnTo>
                        <a:pt x="451" y="420"/>
                      </a:lnTo>
                      <a:lnTo>
                        <a:pt x="464" y="428"/>
                      </a:lnTo>
                      <a:lnTo>
                        <a:pt x="472" y="431"/>
                      </a:lnTo>
                      <a:lnTo>
                        <a:pt x="476" y="430"/>
                      </a:lnTo>
                      <a:lnTo>
                        <a:pt x="477" y="430"/>
                      </a:lnTo>
                      <a:lnTo>
                        <a:pt x="479" y="429"/>
                      </a:lnTo>
                      <a:lnTo>
                        <a:pt x="480" y="429"/>
                      </a:lnTo>
                      <a:lnTo>
                        <a:pt x="482" y="429"/>
                      </a:lnTo>
                      <a:lnTo>
                        <a:pt x="483" y="429"/>
                      </a:lnTo>
                      <a:lnTo>
                        <a:pt x="485" y="430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1"/>
                      </a:lnTo>
                      <a:lnTo>
                        <a:pt x="497" y="430"/>
                      </a:lnTo>
                      <a:lnTo>
                        <a:pt x="499" y="430"/>
                      </a:lnTo>
                      <a:lnTo>
                        <a:pt x="505" y="423"/>
                      </a:lnTo>
                      <a:lnTo>
                        <a:pt x="511" y="417"/>
                      </a:lnTo>
                      <a:lnTo>
                        <a:pt x="516" y="414"/>
                      </a:lnTo>
                      <a:lnTo>
                        <a:pt x="521" y="411"/>
                      </a:lnTo>
                      <a:lnTo>
                        <a:pt x="525" y="410"/>
                      </a:lnTo>
                      <a:lnTo>
                        <a:pt x="527" y="409"/>
                      </a:lnTo>
                      <a:lnTo>
                        <a:pt x="528" y="407"/>
                      </a:lnTo>
                      <a:lnTo>
                        <a:pt x="531" y="404"/>
                      </a:lnTo>
                      <a:lnTo>
                        <a:pt x="532" y="402"/>
                      </a:lnTo>
                      <a:lnTo>
                        <a:pt x="533" y="400"/>
                      </a:lnTo>
                      <a:lnTo>
                        <a:pt x="535" y="397"/>
                      </a:lnTo>
                      <a:lnTo>
                        <a:pt x="537" y="395"/>
                      </a:lnTo>
                      <a:lnTo>
                        <a:pt x="539" y="393"/>
                      </a:lnTo>
                      <a:lnTo>
                        <a:pt x="541" y="393"/>
                      </a:lnTo>
                      <a:lnTo>
                        <a:pt x="542" y="393"/>
                      </a:lnTo>
                      <a:lnTo>
                        <a:pt x="544" y="392"/>
                      </a:lnTo>
                      <a:lnTo>
                        <a:pt x="547" y="389"/>
                      </a:lnTo>
                      <a:lnTo>
                        <a:pt x="550" y="387"/>
                      </a:lnTo>
                      <a:lnTo>
                        <a:pt x="552" y="385"/>
                      </a:lnTo>
                      <a:lnTo>
                        <a:pt x="555" y="380"/>
                      </a:lnTo>
                      <a:lnTo>
                        <a:pt x="556" y="375"/>
                      </a:lnTo>
                      <a:lnTo>
                        <a:pt x="556" y="374"/>
                      </a:lnTo>
                      <a:lnTo>
                        <a:pt x="557" y="373"/>
                      </a:lnTo>
                      <a:lnTo>
                        <a:pt x="558" y="371"/>
                      </a:lnTo>
                      <a:lnTo>
                        <a:pt x="560" y="370"/>
                      </a:lnTo>
                      <a:lnTo>
                        <a:pt x="563" y="368"/>
                      </a:lnTo>
                      <a:lnTo>
                        <a:pt x="566" y="367"/>
                      </a:lnTo>
                      <a:lnTo>
                        <a:pt x="568" y="365"/>
                      </a:lnTo>
                      <a:lnTo>
                        <a:pt x="569" y="363"/>
                      </a:lnTo>
                      <a:lnTo>
                        <a:pt x="570" y="361"/>
                      </a:lnTo>
                      <a:lnTo>
                        <a:pt x="570" y="359"/>
                      </a:lnTo>
                      <a:lnTo>
                        <a:pt x="570" y="358"/>
                      </a:lnTo>
                      <a:lnTo>
                        <a:pt x="571" y="345"/>
                      </a:lnTo>
                      <a:lnTo>
                        <a:pt x="576" y="334"/>
                      </a:lnTo>
                      <a:lnTo>
                        <a:pt x="573" y="323"/>
                      </a:lnTo>
                      <a:lnTo>
                        <a:pt x="573" y="318"/>
                      </a:lnTo>
                      <a:lnTo>
                        <a:pt x="574" y="315"/>
                      </a:lnTo>
                      <a:lnTo>
                        <a:pt x="573" y="311"/>
                      </a:lnTo>
                      <a:lnTo>
                        <a:pt x="571" y="309"/>
                      </a:lnTo>
                      <a:lnTo>
                        <a:pt x="568" y="304"/>
                      </a:lnTo>
                      <a:lnTo>
                        <a:pt x="564" y="299"/>
                      </a:lnTo>
                      <a:lnTo>
                        <a:pt x="542" y="278"/>
                      </a:lnTo>
                      <a:lnTo>
                        <a:pt x="530" y="272"/>
                      </a:lnTo>
                      <a:lnTo>
                        <a:pt x="516" y="265"/>
                      </a:lnTo>
                      <a:lnTo>
                        <a:pt x="511" y="263"/>
                      </a:lnTo>
                      <a:lnTo>
                        <a:pt x="500" y="261"/>
                      </a:lnTo>
                      <a:lnTo>
                        <a:pt x="488" y="260"/>
                      </a:lnTo>
                      <a:lnTo>
                        <a:pt x="476" y="259"/>
                      </a:lnTo>
                      <a:lnTo>
                        <a:pt x="534" y="244"/>
                      </a:lnTo>
                      <a:lnTo>
                        <a:pt x="551" y="239"/>
                      </a:lnTo>
                      <a:lnTo>
                        <a:pt x="568" y="234"/>
                      </a:lnTo>
                      <a:lnTo>
                        <a:pt x="578" y="226"/>
                      </a:lnTo>
                      <a:lnTo>
                        <a:pt x="588" y="214"/>
                      </a:lnTo>
                      <a:lnTo>
                        <a:pt x="596" y="196"/>
                      </a:lnTo>
                      <a:lnTo>
                        <a:pt x="601" y="176"/>
                      </a:lnTo>
                      <a:lnTo>
                        <a:pt x="602" y="164"/>
                      </a:lnTo>
                      <a:lnTo>
                        <a:pt x="602" y="129"/>
                      </a:lnTo>
                      <a:lnTo>
                        <a:pt x="603" y="106"/>
                      </a:lnTo>
                      <a:lnTo>
                        <a:pt x="604" y="49"/>
                      </a:lnTo>
                      <a:lnTo>
                        <a:pt x="600" y="22"/>
                      </a:lnTo>
                      <a:lnTo>
                        <a:pt x="597" y="12"/>
                      </a:lnTo>
                      <a:close/>
                      <a:moveTo>
                        <a:pt x="337" y="236"/>
                      </a:moveTo>
                      <a:lnTo>
                        <a:pt x="337" y="23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1042" name="Group 119">
                <a:extLst>
                  <a:ext uri="{FF2B5EF4-FFF2-40B4-BE49-F238E27FC236}">
                    <a16:creationId xmlns:a16="http://schemas.microsoft.com/office/drawing/2014/main" xmlns="" id="{5EDD837E-D250-4E46-7439-94053E74A9B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30"/>
                <a:ext cx="825" cy="951"/>
                <a:chOff x="0" y="430"/>
                <a:chExt cx="825" cy="951"/>
              </a:xfrm>
            </p:grpSpPr>
            <p:sp>
              <p:nvSpPr>
                <p:cNvPr id="1058" name="Freeform 120">
                  <a:extLst>
                    <a:ext uri="{FF2B5EF4-FFF2-40B4-BE49-F238E27FC236}">
                      <a16:creationId xmlns:a16="http://schemas.microsoft.com/office/drawing/2014/main" xmlns="" id="{D41EEE35-61B0-E759-2A07-C6B7A7D030A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3" y="908"/>
                  <a:ext cx="224" cy="121"/>
                </a:xfrm>
                <a:custGeom>
                  <a:avLst/>
                  <a:gdLst>
                    <a:gd name="T0" fmla="*/ 224 w 223"/>
                    <a:gd name="T1" fmla="*/ 121 h 120"/>
                    <a:gd name="T2" fmla="*/ 224 w 223"/>
                    <a:gd name="T3" fmla="*/ 121 h 120"/>
                    <a:gd name="T4" fmla="*/ 224 w 223"/>
                    <a:gd name="T5" fmla="*/ 120 h 120"/>
                    <a:gd name="T6" fmla="*/ 224 w 223"/>
                    <a:gd name="T7" fmla="*/ 118 h 120"/>
                    <a:gd name="T8" fmla="*/ 224 w 223"/>
                    <a:gd name="T9" fmla="*/ 118 h 120"/>
                    <a:gd name="T10" fmla="*/ 214 w 223"/>
                    <a:gd name="T11" fmla="*/ 112 h 120"/>
                    <a:gd name="T12" fmla="*/ 41 w 223"/>
                    <a:gd name="T13" fmla="*/ 14 h 120"/>
                    <a:gd name="T14" fmla="*/ 41 w 223"/>
                    <a:gd name="T15" fmla="*/ 14 h 120"/>
                    <a:gd name="T16" fmla="*/ 23 w 223"/>
                    <a:gd name="T17" fmla="*/ 4 h 120"/>
                    <a:gd name="T18" fmla="*/ 23 w 223"/>
                    <a:gd name="T19" fmla="*/ 4 h 120"/>
                    <a:gd name="T20" fmla="*/ 14 w 223"/>
                    <a:gd name="T21" fmla="*/ 0 h 120"/>
                    <a:gd name="T22" fmla="*/ 4 w 223"/>
                    <a:gd name="T23" fmla="*/ 0 h 120"/>
                    <a:gd name="T24" fmla="*/ 4 w 223"/>
                    <a:gd name="T25" fmla="*/ 0 h 120"/>
                    <a:gd name="T26" fmla="*/ 2 w 223"/>
                    <a:gd name="T27" fmla="*/ 0 h 120"/>
                    <a:gd name="T28" fmla="*/ 0 w 223"/>
                    <a:gd name="T29" fmla="*/ 0 h 120"/>
                    <a:gd name="T30" fmla="*/ 0 w 223"/>
                    <a:gd name="T31" fmla="*/ 2 h 120"/>
                    <a:gd name="T32" fmla="*/ 0 w 223"/>
                    <a:gd name="T33" fmla="*/ 4 h 120"/>
                    <a:gd name="T34" fmla="*/ 0 w 223"/>
                    <a:gd name="T35" fmla="*/ 4 h 120"/>
                    <a:gd name="T36" fmla="*/ 4 w 223"/>
                    <a:gd name="T37" fmla="*/ 7 h 120"/>
                    <a:gd name="T38" fmla="*/ 11 w 223"/>
                    <a:gd name="T39" fmla="*/ 9 h 120"/>
                    <a:gd name="T40" fmla="*/ 11 w 223"/>
                    <a:gd name="T41" fmla="*/ 9 h 120"/>
                    <a:gd name="T42" fmla="*/ 20 w 223"/>
                    <a:gd name="T43" fmla="*/ 11 h 120"/>
                    <a:gd name="T44" fmla="*/ 27 w 223"/>
                    <a:gd name="T45" fmla="*/ 16 h 120"/>
                    <a:gd name="T46" fmla="*/ 213 w 223"/>
                    <a:gd name="T47" fmla="*/ 115 h 120"/>
                    <a:gd name="T48" fmla="*/ 213 w 223"/>
                    <a:gd name="T49" fmla="*/ 115 h 120"/>
                    <a:gd name="T50" fmla="*/ 220 w 223"/>
                    <a:gd name="T51" fmla="*/ 120 h 120"/>
                    <a:gd name="T52" fmla="*/ 224 w 223"/>
                    <a:gd name="T53" fmla="*/ 121 h 120"/>
                    <a:gd name="T54" fmla="*/ 224 w 223"/>
                    <a:gd name="T55" fmla="*/ 121 h 12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23" h="120">
                      <a:moveTo>
                        <a:pt x="223" y="120"/>
                      </a:moveTo>
                      <a:lnTo>
                        <a:pt x="223" y="120"/>
                      </a:lnTo>
                      <a:lnTo>
                        <a:pt x="223" y="119"/>
                      </a:lnTo>
                      <a:lnTo>
                        <a:pt x="223" y="117"/>
                      </a:lnTo>
                      <a:lnTo>
                        <a:pt x="213" y="111"/>
                      </a:lnTo>
                      <a:lnTo>
                        <a:pt x="41" y="14"/>
                      </a:lnTo>
                      <a:lnTo>
                        <a:pt x="23" y="4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7"/>
                      </a:lnTo>
                      <a:lnTo>
                        <a:pt x="11" y="9"/>
                      </a:lnTo>
                      <a:lnTo>
                        <a:pt x="20" y="11"/>
                      </a:lnTo>
                      <a:lnTo>
                        <a:pt x="27" y="16"/>
                      </a:lnTo>
                      <a:lnTo>
                        <a:pt x="212" y="114"/>
                      </a:lnTo>
                      <a:lnTo>
                        <a:pt x="219" y="119"/>
                      </a:lnTo>
                      <a:lnTo>
                        <a:pt x="223" y="12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9" name="Freeform 121">
                  <a:extLst>
                    <a:ext uri="{FF2B5EF4-FFF2-40B4-BE49-F238E27FC236}">
                      <a16:creationId xmlns:a16="http://schemas.microsoft.com/office/drawing/2014/main" xmlns="" id="{E8275AEF-DC79-92CC-205E-48557D959E3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2" y="1032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0" name="Freeform 122">
                  <a:extLst>
                    <a:ext uri="{FF2B5EF4-FFF2-40B4-BE49-F238E27FC236}">
                      <a16:creationId xmlns:a16="http://schemas.microsoft.com/office/drawing/2014/main" xmlns="" id="{DC926994-F3A2-565D-7555-64984CDDE3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7" y="771"/>
                  <a:ext cx="28" cy="253"/>
                </a:xfrm>
                <a:custGeom>
                  <a:avLst/>
                  <a:gdLst>
                    <a:gd name="T0" fmla="*/ 1 w 27"/>
                    <a:gd name="T1" fmla="*/ 251 h 252"/>
                    <a:gd name="T2" fmla="*/ 1 w 27"/>
                    <a:gd name="T3" fmla="*/ 251 h 252"/>
                    <a:gd name="T4" fmla="*/ 2 w 27"/>
                    <a:gd name="T5" fmla="*/ 247 h 252"/>
                    <a:gd name="T6" fmla="*/ 4 w 27"/>
                    <a:gd name="T7" fmla="*/ 240 h 252"/>
                    <a:gd name="T8" fmla="*/ 23 w 27"/>
                    <a:gd name="T9" fmla="*/ 30 h 252"/>
                    <a:gd name="T10" fmla="*/ 23 w 27"/>
                    <a:gd name="T11" fmla="*/ 30 h 252"/>
                    <a:gd name="T12" fmla="*/ 25 w 27"/>
                    <a:gd name="T13" fmla="*/ 20 h 252"/>
                    <a:gd name="T14" fmla="*/ 26 w 27"/>
                    <a:gd name="T15" fmla="*/ 13 h 252"/>
                    <a:gd name="T16" fmla="*/ 26 w 27"/>
                    <a:gd name="T17" fmla="*/ 13 h 252"/>
                    <a:gd name="T18" fmla="*/ 28 w 27"/>
                    <a:gd name="T19" fmla="*/ 6 h 252"/>
                    <a:gd name="T20" fmla="*/ 28 w 27"/>
                    <a:gd name="T21" fmla="*/ 0 h 252"/>
                    <a:gd name="T22" fmla="*/ 28 w 27"/>
                    <a:gd name="T23" fmla="*/ 0 h 252"/>
                    <a:gd name="T24" fmla="*/ 26 w 27"/>
                    <a:gd name="T25" fmla="*/ 0 h 252"/>
                    <a:gd name="T26" fmla="*/ 25 w 27"/>
                    <a:gd name="T27" fmla="*/ 0 h 252"/>
                    <a:gd name="T28" fmla="*/ 23 w 27"/>
                    <a:gd name="T29" fmla="*/ 0 h 252"/>
                    <a:gd name="T30" fmla="*/ 21 w 27"/>
                    <a:gd name="T31" fmla="*/ 2 h 252"/>
                    <a:gd name="T32" fmla="*/ 21 w 27"/>
                    <a:gd name="T33" fmla="*/ 2 h 252"/>
                    <a:gd name="T34" fmla="*/ 18 w 27"/>
                    <a:gd name="T35" fmla="*/ 11 h 252"/>
                    <a:gd name="T36" fmla="*/ 16 w 27"/>
                    <a:gd name="T37" fmla="*/ 20 h 252"/>
                    <a:gd name="T38" fmla="*/ 16 w 27"/>
                    <a:gd name="T39" fmla="*/ 20 h 252"/>
                    <a:gd name="T40" fmla="*/ 15 w 27"/>
                    <a:gd name="T41" fmla="*/ 41 h 252"/>
                    <a:gd name="T42" fmla="*/ 0 w 27"/>
                    <a:gd name="T43" fmla="*/ 238 h 252"/>
                    <a:gd name="T44" fmla="*/ 0 w 27"/>
                    <a:gd name="T45" fmla="*/ 238 h 252"/>
                    <a:gd name="T46" fmla="*/ 0 w 27"/>
                    <a:gd name="T47" fmla="*/ 251 h 252"/>
                    <a:gd name="T48" fmla="*/ 0 w 27"/>
                    <a:gd name="T49" fmla="*/ 251 h 252"/>
                    <a:gd name="T50" fmla="*/ 0 w 27"/>
                    <a:gd name="T51" fmla="*/ 253 h 252"/>
                    <a:gd name="T52" fmla="*/ 0 w 27"/>
                    <a:gd name="T53" fmla="*/ 253 h 252"/>
                    <a:gd name="T54" fmla="*/ 1 w 27"/>
                    <a:gd name="T55" fmla="*/ 251 h 252"/>
                    <a:gd name="T56" fmla="*/ 1 w 27"/>
                    <a:gd name="T57" fmla="*/ 251 h 2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" h="252">
                      <a:moveTo>
                        <a:pt x="1" y="250"/>
                      </a:moveTo>
                      <a:lnTo>
                        <a:pt x="1" y="250"/>
                      </a:lnTo>
                      <a:lnTo>
                        <a:pt x="2" y="246"/>
                      </a:lnTo>
                      <a:lnTo>
                        <a:pt x="4" y="239"/>
                      </a:lnTo>
                      <a:lnTo>
                        <a:pt x="22" y="30"/>
                      </a:lnTo>
                      <a:lnTo>
                        <a:pt x="24" y="20"/>
                      </a:lnTo>
                      <a:lnTo>
                        <a:pt x="25" y="13"/>
                      </a:lnTo>
                      <a:lnTo>
                        <a:pt x="27" y="6"/>
                      </a:lnTo>
                      <a:lnTo>
                        <a:pt x="27" y="0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0" y="2"/>
                      </a:lnTo>
                      <a:lnTo>
                        <a:pt x="17" y="11"/>
                      </a:lnTo>
                      <a:lnTo>
                        <a:pt x="15" y="20"/>
                      </a:lnTo>
                      <a:lnTo>
                        <a:pt x="14" y="41"/>
                      </a:lnTo>
                      <a:lnTo>
                        <a:pt x="0" y="237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1" y="25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61" name="Freeform 123">
                  <a:extLst>
                    <a:ext uri="{FF2B5EF4-FFF2-40B4-BE49-F238E27FC236}">
                      <a16:creationId xmlns:a16="http://schemas.microsoft.com/office/drawing/2014/main" xmlns="" id="{0B0FA873-076C-ACE2-AEE1-C929670ACC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30"/>
                  <a:ext cx="825" cy="951"/>
                </a:xfrm>
                <a:custGeom>
                  <a:avLst/>
                  <a:gdLst>
                    <a:gd name="T0" fmla="*/ 818 w 825"/>
                    <a:gd name="T1" fmla="*/ 600 h 950"/>
                    <a:gd name="T2" fmla="*/ 807 w 825"/>
                    <a:gd name="T3" fmla="*/ 549 h 950"/>
                    <a:gd name="T4" fmla="*/ 783 w 825"/>
                    <a:gd name="T5" fmla="*/ 524 h 950"/>
                    <a:gd name="T6" fmla="*/ 684 w 825"/>
                    <a:gd name="T7" fmla="*/ 488 h 950"/>
                    <a:gd name="T8" fmla="*/ 754 w 825"/>
                    <a:gd name="T9" fmla="*/ 410 h 950"/>
                    <a:gd name="T10" fmla="*/ 770 w 825"/>
                    <a:gd name="T11" fmla="*/ 273 h 950"/>
                    <a:gd name="T12" fmla="*/ 681 w 825"/>
                    <a:gd name="T13" fmla="*/ 11 h 950"/>
                    <a:gd name="T14" fmla="*/ 669 w 825"/>
                    <a:gd name="T15" fmla="*/ 0 h 950"/>
                    <a:gd name="T16" fmla="*/ 617 w 825"/>
                    <a:gd name="T17" fmla="*/ 11 h 950"/>
                    <a:gd name="T18" fmla="*/ 456 w 825"/>
                    <a:gd name="T19" fmla="*/ 388 h 950"/>
                    <a:gd name="T20" fmla="*/ 449 w 825"/>
                    <a:gd name="T21" fmla="*/ 535 h 950"/>
                    <a:gd name="T22" fmla="*/ 437 w 825"/>
                    <a:gd name="T23" fmla="*/ 523 h 950"/>
                    <a:gd name="T24" fmla="*/ 424 w 825"/>
                    <a:gd name="T25" fmla="*/ 512 h 950"/>
                    <a:gd name="T26" fmla="*/ 416 w 825"/>
                    <a:gd name="T27" fmla="*/ 513 h 950"/>
                    <a:gd name="T28" fmla="*/ 408 w 825"/>
                    <a:gd name="T29" fmla="*/ 513 h 950"/>
                    <a:gd name="T30" fmla="*/ 401 w 825"/>
                    <a:gd name="T31" fmla="*/ 520 h 950"/>
                    <a:gd name="T32" fmla="*/ 401 w 825"/>
                    <a:gd name="T33" fmla="*/ 524 h 950"/>
                    <a:gd name="T34" fmla="*/ 396 w 825"/>
                    <a:gd name="T35" fmla="*/ 539 h 950"/>
                    <a:gd name="T36" fmla="*/ 401 w 825"/>
                    <a:gd name="T37" fmla="*/ 560 h 950"/>
                    <a:gd name="T38" fmla="*/ 96 w 825"/>
                    <a:gd name="T39" fmla="*/ 414 h 950"/>
                    <a:gd name="T40" fmla="*/ 27 w 825"/>
                    <a:gd name="T41" fmla="*/ 700 h 950"/>
                    <a:gd name="T42" fmla="*/ 158 w 825"/>
                    <a:gd name="T43" fmla="*/ 737 h 950"/>
                    <a:gd name="T44" fmla="*/ 234 w 825"/>
                    <a:gd name="T45" fmla="*/ 731 h 950"/>
                    <a:gd name="T46" fmla="*/ 209 w 825"/>
                    <a:gd name="T47" fmla="*/ 834 h 950"/>
                    <a:gd name="T48" fmla="*/ 218 w 825"/>
                    <a:gd name="T49" fmla="*/ 866 h 950"/>
                    <a:gd name="T50" fmla="*/ 270 w 825"/>
                    <a:gd name="T51" fmla="*/ 921 h 950"/>
                    <a:gd name="T52" fmla="*/ 286 w 825"/>
                    <a:gd name="T53" fmla="*/ 930 h 950"/>
                    <a:gd name="T54" fmla="*/ 307 w 825"/>
                    <a:gd name="T55" fmla="*/ 931 h 950"/>
                    <a:gd name="T56" fmla="*/ 323 w 825"/>
                    <a:gd name="T57" fmla="*/ 941 h 950"/>
                    <a:gd name="T58" fmla="*/ 346 w 825"/>
                    <a:gd name="T59" fmla="*/ 941 h 950"/>
                    <a:gd name="T60" fmla="*/ 366 w 825"/>
                    <a:gd name="T61" fmla="*/ 945 h 950"/>
                    <a:gd name="T62" fmla="*/ 391 w 825"/>
                    <a:gd name="T63" fmla="*/ 947 h 950"/>
                    <a:gd name="T64" fmla="*/ 439 w 825"/>
                    <a:gd name="T65" fmla="*/ 951 h 950"/>
                    <a:gd name="T66" fmla="*/ 455 w 825"/>
                    <a:gd name="T67" fmla="*/ 938 h 950"/>
                    <a:gd name="T68" fmla="*/ 468 w 825"/>
                    <a:gd name="T69" fmla="*/ 929 h 950"/>
                    <a:gd name="T70" fmla="*/ 489 w 825"/>
                    <a:gd name="T71" fmla="*/ 879 h 950"/>
                    <a:gd name="T72" fmla="*/ 487 w 825"/>
                    <a:gd name="T73" fmla="*/ 796 h 950"/>
                    <a:gd name="T74" fmla="*/ 460 w 825"/>
                    <a:gd name="T75" fmla="*/ 658 h 950"/>
                    <a:gd name="T76" fmla="*/ 501 w 825"/>
                    <a:gd name="T77" fmla="*/ 749 h 950"/>
                    <a:gd name="T78" fmla="*/ 525 w 825"/>
                    <a:gd name="T79" fmla="*/ 794 h 950"/>
                    <a:gd name="T80" fmla="*/ 579 w 825"/>
                    <a:gd name="T81" fmla="*/ 835 h 950"/>
                    <a:gd name="T82" fmla="*/ 575 w 825"/>
                    <a:gd name="T83" fmla="*/ 767 h 950"/>
                    <a:gd name="T84" fmla="*/ 551 w 825"/>
                    <a:gd name="T85" fmla="*/ 722 h 950"/>
                    <a:gd name="T86" fmla="*/ 496 w 825"/>
                    <a:gd name="T87" fmla="*/ 638 h 950"/>
                    <a:gd name="T88" fmla="*/ 546 w 825"/>
                    <a:gd name="T89" fmla="*/ 684 h 950"/>
                    <a:gd name="T90" fmla="*/ 640 w 825"/>
                    <a:gd name="T91" fmla="*/ 767 h 950"/>
                    <a:gd name="T92" fmla="*/ 703 w 825"/>
                    <a:gd name="T93" fmla="*/ 794 h 950"/>
                    <a:gd name="T94" fmla="*/ 725 w 825"/>
                    <a:gd name="T95" fmla="*/ 789 h 950"/>
                    <a:gd name="T96" fmla="*/ 739 w 825"/>
                    <a:gd name="T97" fmla="*/ 788 h 950"/>
                    <a:gd name="T98" fmla="*/ 768 w 825"/>
                    <a:gd name="T99" fmla="*/ 753 h 950"/>
                    <a:gd name="T100" fmla="*/ 783 w 825"/>
                    <a:gd name="T101" fmla="*/ 733 h 950"/>
                    <a:gd name="T102" fmla="*/ 792 w 825"/>
                    <a:gd name="T103" fmla="*/ 709 h 950"/>
                    <a:gd name="T104" fmla="*/ 801 w 825"/>
                    <a:gd name="T105" fmla="*/ 696 h 950"/>
                    <a:gd name="T106" fmla="*/ 812 w 825"/>
                    <a:gd name="T107" fmla="*/ 668 h 950"/>
                    <a:gd name="T108" fmla="*/ 813 w 825"/>
                    <a:gd name="T109" fmla="*/ 653 h 950"/>
                    <a:gd name="T110" fmla="*/ 825 w 825"/>
                    <a:gd name="T111" fmla="*/ 632 h 950"/>
                    <a:gd name="T112" fmla="*/ 408 w 825"/>
                    <a:gd name="T113" fmla="*/ 522 h 950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25" h="950">
                      <a:moveTo>
                        <a:pt x="825" y="631"/>
                      </a:moveTo>
                      <a:lnTo>
                        <a:pt x="825" y="626"/>
                      </a:lnTo>
                      <a:lnTo>
                        <a:pt x="824" y="622"/>
                      </a:lnTo>
                      <a:lnTo>
                        <a:pt x="818" y="599"/>
                      </a:lnTo>
                      <a:lnTo>
                        <a:pt x="819" y="578"/>
                      </a:lnTo>
                      <a:lnTo>
                        <a:pt x="811" y="561"/>
                      </a:lnTo>
                      <a:lnTo>
                        <a:pt x="808" y="554"/>
                      </a:lnTo>
                      <a:lnTo>
                        <a:pt x="807" y="548"/>
                      </a:lnTo>
                      <a:lnTo>
                        <a:pt x="803" y="542"/>
                      </a:lnTo>
                      <a:lnTo>
                        <a:pt x="798" y="537"/>
                      </a:lnTo>
                      <a:lnTo>
                        <a:pt x="792" y="531"/>
                      </a:lnTo>
                      <a:lnTo>
                        <a:pt x="783" y="523"/>
                      </a:lnTo>
                      <a:lnTo>
                        <a:pt x="737" y="497"/>
                      </a:lnTo>
                      <a:lnTo>
                        <a:pt x="694" y="487"/>
                      </a:lnTo>
                      <a:lnTo>
                        <a:pt x="684" y="487"/>
                      </a:lnTo>
                      <a:lnTo>
                        <a:pt x="668" y="488"/>
                      </a:lnTo>
                      <a:lnTo>
                        <a:pt x="630" y="495"/>
                      </a:lnTo>
                      <a:lnTo>
                        <a:pt x="709" y="444"/>
                      </a:lnTo>
                      <a:lnTo>
                        <a:pt x="731" y="428"/>
                      </a:lnTo>
                      <a:lnTo>
                        <a:pt x="754" y="410"/>
                      </a:lnTo>
                      <a:lnTo>
                        <a:pt x="766" y="392"/>
                      </a:lnTo>
                      <a:lnTo>
                        <a:pt x="775" y="366"/>
                      </a:lnTo>
                      <a:lnTo>
                        <a:pt x="777" y="331"/>
                      </a:lnTo>
                      <a:lnTo>
                        <a:pt x="773" y="295"/>
                      </a:lnTo>
                      <a:lnTo>
                        <a:pt x="770" y="273"/>
                      </a:lnTo>
                      <a:lnTo>
                        <a:pt x="750" y="212"/>
                      </a:lnTo>
                      <a:lnTo>
                        <a:pt x="740" y="173"/>
                      </a:lnTo>
                      <a:lnTo>
                        <a:pt x="710" y="75"/>
                      </a:lnTo>
                      <a:lnTo>
                        <a:pt x="690" y="28"/>
                      </a:lnTo>
                      <a:lnTo>
                        <a:pt x="681" y="11"/>
                      </a:lnTo>
                      <a:lnTo>
                        <a:pt x="679" y="6"/>
                      </a:lnTo>
                      <a:lnTo>
                        <a:pt x="676" y="2"/>
                      </a:lnTo>
                      <a:lnTo>
                        <a:pt x="669" y="0"/>
                      </a:lnTo>
                      <a:lnTo>
                        <a:pt x="645" y="0"/>
                      </a:lnTo>
                      <a:lnTo>
                        <a:pt x="635" y="2"/>
                      </a:lnTo>
                      <a:lnTo>
                        <a:pt x="626" y="6"/>
                      </a:lnTo>
                      <a:lnTo>
                        <a:pt x="617" y="11"/>
                      </a:lnTo>
                      <a:lnTo>
                        <a:pt x="574" y="55"/>
                      </a:lnTo>
                      <a:lnTo>
                        <a:pt x="531" y="117"/>
                      </a:lnTo>
                      <a:lnTo>
                        <a:pt x="497" y="199"/>
                      </a:lnTo>
                      <a:lnTo>
                        <a:pt x="476" y="273"/>
                      </a:lnTo>
                      <a:lnTo>
                        <a:pt x="456" y="388"/>
                      </a:lnTo>
                      <a:lnTo>
                        <a:pt x="452" y="469"/>
                      </a:lnTo>
                      <a:lnTo>
                        <a:pt x="450" y="521"/>
                      </a:lnTo>
                      <a:lnTo>
                        <a:pt x="450" y="538"/>
                      </a:lnTo>
                      <a:lnTo>
                        <a:pt x="449" y="534"/>
                      </a:lnTo>
                      <a:lnTo>
                        <a:pt x="444" y="531"/>
                      </a:lnTo>
                      <a:lnTo>
                        <a:pt x="437" y="526"/>
                      </a:lnTo>
                      <a:lnTo>
                        <a:pt x="437" y="522"/>
                      </a:lnTo>
                      <a:lnTo>
                        <a:pt x="435" y="517"/>
                      </a:lnTo>
                      <a:lnTo>
                        <a:pt x="433" y="513"/>
                      </a:lnTo>
                      <a:lnTo>
                        <a:pt x="429" y="512"/>
                      </a:lnTo>
                      <a:lnTo>
                        <a:pt x="424" y="511"/>
                      </a:lnTo>
                      <a:lnTo>
                        <a:pt x="419" y="512"/>
                      </a:lnTo>
                      <a:lnTo>
                        <a:pt x="418" y="513"/>
                      </a:lnTo>
                      <a:lnTo>
                        <a:pt x="418" y="509"/>
                      </a:lnTo>
                      <a:lnTo>
                        <a:pt x="416" y="512"/>
                      </a:lnTo>
                      <a:lnTo>
                        <a:pt x="413" y="513"/>
                      </a:lnTo>
                      <a:lnTo>
                        <a:pt x="409" y="512"/>
                      </a:lnTo>
                      <a:lnTo>
                        <a:pt x="408" y="512"/>
                      </a:lnTo>
                      <a:lnTo>
                        <a:pt x="407" y="514"/>
                      </a:lnTo>
                      <a:lnTo>
                        <a:pt x="405" y="516"/>
                      </a:lnTo>
                      <a:lnTo>
                        <a:pt x="406" y="517"/>
                      </a:lnTo>
                      <a:lnTo>
                        <a:pt x="403" y="518"/>
                      </a:lnTo>
                      <a:lnTo>
                        <a:pt x="401" y="519"/>
                      </a:lnTo>
                      <a:lnTo>
                        <a:pt x="405" y="521"/>
                      </a:lnTo>
                      <a:lnTo>
                        <a:pt x="405" y="522"/>
                      </a:lnTo>
                      <a:lnTo>
                        <a:pt x="401" y="523"/>
                      </a:lnTo>
                      <a:lnTo>
                        <a:pt x="397" y="526"/>
                      </a:lnTo>
                      <a:lnTo>
                        <a:pt x="395" y="529"/>
                      </a:lnTo>
                      <a:lnTo>
                        <a:pt x="395" y="534"/>
                      </a:lnTo>
                      <a:lnTo>
                        <a:pt x="396" y="538"/>
                      </a:lnTo>
                      <a:lnTo>
                        <a:pt x="398" y="542"/>
                      </a:lnTo>
                      <a:lnTo>
                        <a:pt x="401" y="543"/>
                      </a:lnTo>
                      <a:lnTo>
                        <a:pt x="400" y="553"/>
                      </a:lnTo>
                      <a:lnTo>
                        <a:pt x="401" y="559"/>
                      </a:lnTo>
                      <a:lnTo>
                        <a:pt x="391" y="553"/>
                      </a:lnTo>
                      <a:lnTo>
                        <a:pt x="346" y="524"/>
                      </a:lnTo>
                      <a:lnTo>
                        <a:pt x="277" y="485"/>
                      </a:lnTo>
                      <a:lnTo>
                        <a:pt x="169" y="438"/>
                      </a:lnTo>
                      <a:lnTo>
                        <a:pt x="96" y="414"/>
                      </a:lnTo>
                      <a:lnTo>
                        <a:pt x="11" y="398"/>
                      </a:lnTo>
                      <a:lnTo>
                        <a:pt x="0" y="398"/>
                      </a:lnTo>
                      <a:lnTo>
                        <a:pt x="0" y="670"/>
                      </a:lnTo>
                      <a:lnTo>
                        <a:pt x="9" y="683"/>
                      </a:lnTo>
                      <a:lnTo>
                        <a:pt x="27" y="699"/>
                      </a:lnTo>
                      <a:lnTo>
                        <a:pt x="53" y="721"/>
                      </a:lnTo>
                      <a:lnTo>
                        <a:pt x="84" y="738"/>
                      </a:lnTo>
                      <a:lnTo>
                        <a:pt x="110" y="746"/>
                      </a:lnTo>
                      <a:lnTo>
                        <a:pt x="132" y="746"/>
                      </a:lnTo>
                      <a:lnTo>
                        <a:pt x="158" y="736"/>
                      </a:lnTo>
                      <a:lnTo>
                        <a:pt x="184" y="726"/>
                      </a:lnTo>
                      <a:lnTo>
                        <a:pt x="271" y="689"/>
                      </a:lnTo>
                      <a:lnTo>
                        <a:pt x="244" y="717"/>
                      </a:lnTo>
                      <a:lnTo>
                        <a:pt x="234" y="730"/>
                      </a:lnTo>
                      <a:lnTo>
                        <a:pt x="229" y="737"/>
                      </a:lnTo>
                      <a:lnTo>
                        <a:pt x="214" y="779"/>
                      </a:lnTo>
                      <a:lnTo>
                        <a:pt x="209" y="833"/>
                      </a:lnTo>
                      <a:lnTo>
                        <a:pt x="211" y="844"/>
                      </a:lnTo>
                      <a:lnTo>
                        <a:pt x="213" y="852"/>
                      </a:lnTo>
                      <a:lnTo>
                        <a:pt x="214" y="860"/>
                      </a:lnTo>
                      <a:lnTo>
                        <a:pt x="218" y="865"/>
                      </a:lnTo>
                      <a:lnTo>
                        <a:pt x="221" y="870"/>
                      </a:lnTo>
                      <a:lnTo>
                        <a:pt x="226" y="876"/>
                      </a:lnTo>
                      <a:lnTo>
                        <a:pt x="235" y="893"/>
                      </a:lnTo>
                      <a:lnTo>
                        <a:pt x="253" y="903"/>
                      </a:lnTo>
                      <a:lnTo>
                        <a:pt x="270" y="920"/>
                      </a:lnTo>
                      <a:lnTo>
                        <a:pt x="271" y="923"/>
                      </a:lnTo>
                      <a:lnTo>
                        <a:pt x="275" y="925"/>
                      </a:lnTo>
                      <a:lnTo>
                        <a:pt x="282" y="928"/>
                      </a:lnTo>
                      <a:lnTo>
                        <a:pt x="286" y="929"/>
                      </a:lnTo>
                      <a:lnTo>
                        <a:pt x="292" y="928"/>
                      </a:lnTo>
                      <a:lnTo>
                        <a:pt x="301" y="928"/>
                      </a:lnTo>
                      <a:lnTo>
                        <a:pt x="305" y="929"/>
                      </a:lnTo>
                      <a:lnTo>
                        <a:pt x="307" y="930"/>
                      </a:lnTo>
                      <a:lnTo>
                        <a:pt x="308" y="932"/>
                      </a:lnTo>
                      <a:lnTo>
                        <a:pt x="314" y="935"/>
                      </a:lnTo>
                      <a:lnTo>
                        <a:pt x="323" y="940"/>
                      </a:lnTo>
                      <a:lnTo>
                        <a:pt x="334" y="941"/>
                      </a:lnTo>
                      <a:lnTo>
                        <a:pt x="341" y="941"/>
                      </a:lnTo>
                      <a:lnTo>
                        <a:pt x="344" y="941"/>
                      </a:lnTo>
                      <a:lnTo>
                        <a:pt x="346" y="940"/>
                      </a:lnTo>
                      <a:lnTo>
                        <a:pt x="349" y="939"/>
                      </a:lnTo>
                      <a:lnTo>
                        <a:pt x="351" y="939"/>
                      </a:lnTo>
                      <a:lnTo>
                        <a:pt x="359" y="940"/>
                      </a:lnTo>
                      <a:lnTo>
                        <a:pt x="366" y="944"/>
                      </a:lnTo>
                      <a:lnTo>
                        <a:pt x="372" y="946"/>
                      </a:lnTo>
                      <a:lnTo>
                        <a:pt x="377" y="948"/>
                      </a:lnTo>
                      <a:lnTo>
                        <a:pt x="383" y="948"/>
                      </a:lnTo>
                      <a:lnTo>
                        <a:pt x="391" y="946"/>
                      </a:lnTo>
                      <a:lnTo>
                        <a:pt x="400" y="945"/>
                      </a:lnTo>
                      <a:lnTo>
                        <a:pt x="408" y="945"/>
                      </a:lnTo>
                      <a:lnTo>
                        <a:pt x="423" y="948"/>
                      </a:lnTo>
                      <a:lnTo>
                        <a:pt x="439" y="950"/>
                      </a:lnTo>
                      <a:lnTo>
                        <a:pt x="445" y="948"/>
                      </a:lnTo>
                      <a:lnTo>
                        <a:pt x="452" y="943"/>
                      </a:lnTo>
                      <a:lnTo>
                        <a:pt x="453" y="940"/>
                      </a:lnTo>
                      <a:lnTo>
                        <a:pt x="455" y="937"/>
                      </a:lnTo>
                      <a:lnTo>
                        <a:pt x="456" y="934"/>
                      </a:lnTo>
                      <a:lnTo>
                        <a:pt x="459" y="932"/>
                      </a:lnTo>
                      <a:lnTo>
                        <a:pt x="463" y="929"/>
                      </a:lnTo>
                      <a:lnTo>
                        <a:pt x="465" y="928"/>
                      </a:lnTo>
                      <a:lnTo>
                        <a:pt x="468" y="928"/>
                      </a:lnTo>
                      <a:lnTo>
                        <a:pt x="473" y="924"/>
                      </a:lnTo>
                      <a:lnTo>
                        <a:pt x="479" y="913"/>
                      </a:lnTo>
                      <a:lnTo>
                        <a:pt x="486" y="889"/>
                      </a:lnTo>
                      <a:lnTo>
                        <a:pt x="489" y="878"/>
                      </a:lnTo>
                      <a:lnTo>
                        <a:pt x="490" y="865"/>
                      </a:lnTo>
                      <a:lnTo>
                        <a:pt x="491" y="846"/>
                      </a:lnTo>
                      <a:lnTo>
                        <a:pt x="490" y="823"/>
                      </a:lnTo>
                      <a:lnTo>
                        <a:pt x="487" y="795"/>
                      </a:lnTo>
                      <a:lnTo>
                        <a:pt x="485" y="766"/>
                      </a:lnTo>
                      <a:lnTo>
                        <a:pt x="475" y="725"/>
                      </a:lnTo>
                      <a:lnTo>
                        <a:pt x="466" y="689"/>
                      </a:lnTo>
                      <a:lnTo>
                        <a:pt x="460" y="657"/>
                      </a:lnTo>
                      <a:lnTo>
                        <a:pt x="469" y="673"/>
                      </a:lnTo>
                      <a:lnTo>
                        <a:pt x="481" y="704"/>
                      </a:lnTo>
                      <a:lnTo>
                        <a:pt x="487" y="712"/>
                      </a:lnTo>
                      <a:lnTo>
                        <a:pt x="490" y="727"/>
                      </a:lnTo>
                      <a:lnTo>
                        <a:pt x="501" y="748"/>
                      </a:lnTo>
                      <a:lnTo>
                        <a:pt x="504" y="753"/>
                      </a:lnTo>
                      <a:lnTo>
                        <a:pt x="518" y="783"/>
                      </a:lnTo>
                      <a:lnTo>
                        <a:pt x="525" y="782"/>
                      </a:lnTo>
                      <a:lnTo>
                        <a:pt x="527" y="787"/>
                      </a:lnTo>
                      <a:lnTo>
                        <a:pt x="525" y="793"/>
                      </a:lnTo>
                      <a:lnTo>
                        <a:pt x="533" y="807"/>
                      </a:lnTo>
                      <a:lnTo>
                        <a:pt x="546" y="829"/>
                      </a:lnTo>
                      <a:lnTo>
                        <a:pt x="564" y="842"/>
                      </a:lnTo>
                      <a:lnTo>
                        <a:pt x="584" y="847"/>
                      </a:lnTo>
                      <a:lnTo>
                        <a:pt x="579" y="834"/>
                      </a:lnTo>
                      <a:lnTo>
                        <a:pt x="588" y="845"/>
                      </a:lnTo>
                      <a:lnTo>
                        <a:pt x="595" y="826"/>
                      </a:lnTo>
                      <a:lnTo>
                        <a:pt x="594" y="803"/>
                      </a:lnTo>
                      <a:lnTo>
                        <a:pt x="581" y="781"/>
                      </a:lnTo>
                      <a:lnTo>
                        <a:pt x="575" y="766"/>
                      </a:lnTo>
                      <a:lnTo>
                        <a:pt x="569" y="764"/>
                      </a:lnTo>
                      <a:lnTo>
                        <a:pt x="567" y="759"/>
                      </a:lnTo>
                      <a:lnTo>
                        <a:pt x="569" y="756"/>
                      </a:lnTo>
                      <a:lnTo>
                        <a:pt x="554" y="726"/>
                      </a:lnTo>
                      <a:lnTo>
                        <a:pt x="551" y="721"/>
                      </a:lnTo>
                      <a:lnTo>
                        <a:pt x="539" y="700"/>
                      </a:lnTo>
                      <a:lnTo>
                        <a:pt x="528" y="690"/>
                      </a:lnTo>
                      <a:lnTo>
                        <a:pt x="525" y="680"/>
                      </a:lnTo>
                      <a:lnTo>
                        <a:pt x="506" y="653"/>
                      </a:lnTo>
                      <a:lnTo>
                        <a:pt x="496" y="637"/>
                      </a:lnTo>
                      <a:lnTo>
                        <a:pt x="494" y="632"/>
                      </a:lnTo>
                      <a:lnTo>
                        <a:pt x="518" y="654"/>
                      </a:lnTo>
                      <a:lnTo>
                        <a:pt x="546" y="683"/>
                      </a:lnTo>
                      <a:lnTo>
                        <a:pt x="577" y="716"/>
                      </a:lnTo>
                      <a:lnTo>
                        <a:pt x="600" y="736"/>
                      </a:lnTo>
                      <a:lnTo>
                        <a:pt x="621" y="752"/>
                      </a:lnTo>
                      <a:lnTo>
                        <a:pt x="640" y="766"/>
                      </a:lnTo>
                      <a:lnTo>
                        <a:pt x="656" y="776"/>
                      </a:lnTo>
                      <a:lnTo>
                        <a:pt x="668" y="782"/>
                      </a:lnTo>
                      <a:lnTo>
                        <a:pt x="678" y="786"/>
                      </a:lnTo>
                      <a:lnTo>
                        <a:pt x="703" y="793"/>
                      </a:lnTo>
                      <a:lnTo>
                        <a:pt x="715" y="793"/>
                      </a:lnTo>
                      <a:lnTo>
                        <a:pt x="721" y="792"/>
                      </a:lnTo>
                      <a:lnTo>
                        <a:pt x="723" y="790"/>
                      </a:lnTo>
                      <a:lnTo>
                        <a:pt x="725" y="788"/>
                      </a:lnTo>
                      <a:lnTo>
                        <a:pt x="729" y="786"/>
                      </a:lnTo>
                      <a:lnTo>
                        <a:pt x="733" y="786"/>
                      </a:lnTo>
                      <a:lnTo>
                        <a:pt x="735" y="786"/>
                      </a:lnTo>
                      <a:lnTo>
                        <a:pt x="739" y="787"/>
                      </a:lnTo>
                      <a:lnTo>
                        <a:pt x="742" y="786"/>
                      </a:lnTo>
                      <a:lnTo>
                        <a:pt x="750" y="783"/>
                      </a:lnTo>
                      <a:lnTo>
                        <a:pt x="756" y="779"/>
                      </a:lnTo>
                      <a:lnTo>
                        <a:pt x="762" y="764"/>
                      </a:lnTo>
                      <a:lnTo>
                        <a:pt x="768" y="752"/>
                      </a:lnTo>
                      <a:lnTo>
                        <a:pt x="773" y="743"/>
                      </a:lnTo>
                      <a:lnTo>
                        <a:pt x="778" y="737"/>
                      </a:lnTo>
                      <a:lnTo>
                        <a:pt x="783" y="732"/>
                      </a:lnTo>
                      <a:lnTo>
                        <a:pt x="787" y="727"/>
                      </a:lnTo>
                      <a:lnTo>
                        <a:pt x="789" y="722"/>
                      </a:lnTo>
                      <a:lnTo>
                        <a:pt x="789" y="715"/>
                      </a:lnTo>
                      <a:lnTo>
                        <a:pt x="792" y="708"/>
                      </a:lnTo>
                      <a:lnTo>
                        <a:pt x="794" y="700"/>
                      </a:lnTo>
                      <a:lnTo>
                        <a:pt x="796" y="698"/>
                      </a:lnTo>
                      <a:lnTo>
                        <a:pt x="798" y="696"/>
                      </a:lnTo>
                      <a:lnTo>
                        <a:pt x="801" y="695"/>
                      </a:lnTo>
                      <a:lnTo>
                        <a:pt x="802" y="693"/>
                      </a:lnTo>
                      <a:lnTo>
                        <a:pt x="807" y="688"/>
                      </a:lnTo>
                      <a:lnTo>
                        <a:pt x="811" y="678"/>
                      </a:lnTo>
                      <a:lnTo>
                        <a:pt x="812" y="667"/>
                      </a:lnTo>
                      <a:lnTo>
                        <a:pt x="813" y="661"/>
                      </a:lnTo>
                      <a:lnTo>
                        <a:pt x="812" y="659"/>
                      </a:lnTo>
                      <a:lnTo>
                        <a:pt x="812" y="657"/>
                      </a:lnTo>
                      <a:lnTo>
                        <a:pt x="813" y="652"/>
                      </a:lnTo>
                      <a:lnTo>
                        <a:pt x="818" y="644"/>
                      </a:lnTo>
                      <a:lnTo>
                        <a:pt x="822" y="641"/>
                      </a:lnTo>
                      <a:lnTo>
                        <a:pt x="824" y="637"/>
                      </a:lnTo>
                      <a:lnTo>
                        <a:pt x="825" y="631"/>
                      </a:lnTo>
                      <a:close/>
                      <a:moveTo>
                        <a:pt x="408" y="521"/>
                      </a:moveTo>
                      <a:lnTo>
                        <a:pt x="408" y="521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1043" name="Group 124">
                <a:extLst>
                  <a:ext uri="{FF2B5EF4-FFF2-40B4-BE49-F238E27FC236}">
                    <a16:creationId xmlns:a16="http://schemas.microsoft.com/office/drawing/2014/main" xmlns="" id="{280963F2-9E2C-42DF-2275-F76289BF95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90"/>
                <a:ext cx="750" cy="859"/>
                <a:chOff x="0" y="2690"/>
                <a:chExt cx="750" cy="859"/>
              </a:xfrm>
            </p:grpSpPr>
            <p:sp>
              <p:nvSpPr>
                <p:cNvPr id="1054" name="Freeform 125">
                  <a:extLst>
                    <a:ext uri="{FF2B5EF4-FFF2-40B4-BE49-F238E27FC236}">
                      <a16:creationId xmlns:a16="http://schemas.microsoft.com/office/drawing/2014/main" xmlns="" id="{9E99361C-37D5-9A07-63BC-A40C6B388E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0" y="2920"/>
                  <a:ext cx="9" cy="228"/>
                </a:xfrm>
                <a:custGeom>
                  <a:avLst/>
                  <a:gdLst>
                    <a:gd name="T0" fmla="*/ 1 w 9"/>
                    <a:gd name="T1" fmla="*/ 228 h 227"/>
                    <a:gd name="T2" fmla="*/ 1 w 9"/>
                    <a:gd name="T3" fmla="*/ 228 h 227"/>
                    <a:gd name="T4" fmla="*/ 2 w 9"/>
                    <a:gd name="T5" fmla="*/ 228 h 227"/>
                    <a:gd name="T6" fmla="*/ 2 w 9"/>
                    <a:gd name="T7" fmla="*/ 228 h 227"/>
                    <a:gd name="T8" fmla="*/ 2 w 9"/>
                    <a:gd name="T9" fmla="*/ 215 h 227"/>
                    <a:gd name="T10" fmla="*/ 9 w 9"/>
                    <a:gd name="T11" fmla="*/ 40 h 227"/>
                    <a:gd name="T12" fmla="*/ 9 w 9"/>
                    <a:gd name="T13" fmla="*/ 40 h 227"/>
                    <a:gd name="T14" fmla="*/ 9 w 9"/>
                    <a:gd name="T15" fmla="*/ 20 h 227"/>
                    <a:gd name="T16" fmla="*/ 9 w 9"/>
                    <a:gd name="T17" fmla="*/ 20 h 227"/>
                    <a:gd name="T18" fmla="*/ 9 w 9"/>
                    <a:gd name="T19" fmla="*/ 11 h 227"/>
                    <a:gd name="T20" fmla="*/ 7 w 9"/>
                    <a:gd name="T21" fmla="*/ 4 h 227"/>
                    <a:gd name="T22" fmla="*/ 7 w 9"/>
                    <a:gd name="T23" fmla="*/ 4 h 227"/>
                    <a:gd name="T24" fmla="*/ 4 w 9"/>
                    <a:gd name="T25" fmla="*/ 0 h 227"/>
                    <a:gd name="T26" fmla="*/ 2 w 9"/>
                    <a:gd name="T27" fmla="*/ 0 h 227"/>
                    <a:gd name="T28" fmla="*/ 1 w 9"/>
                    <a:gd name="T29" fmla="*/ 1 h 227"/>
                    <a:gd name="T30" fmla="*/ 1 w 9"/>
                    <a:gd name="T31" fmla="*/ 1 h 227"/>
                    <a:gd name="T32" fmla="*/ 0 w 9"/>
                    <a:gd name="T33" fmla="*/ 7 h 227"/>
                    <a:gd name="T34" fmla="*/ 0 w 9"/>
                    <a:gd name="T35" fmla="*/ 13 h 227"/>
                    <a:gd name="T36" fmla="*/ 0 w 9"/>
                    <a:gd name="T37" fmla="*/ 13 h 227"/>
                    <a:gd name="T38" fmla="*/ 1 w 9"/>
                    <a:gd name="T39" fmla="*/ 20 h 227"/>
                    <a:gd name="T40" fmla="*/ 1 w 9"/>
                    <a:gd name="T41" fmla="*/ 30 h 227"/>
                    <a:gd name="T42" fmla="*/ 0 w 9"/>
                    <a:gd name="T43" fmla="*/ 216 h 227"/>
                    <a:gd name="T44" fmla="*/ 0 w 9"/>
                    <a:gd name="T45" fmla="*/ 216 h 227"/>
                    <a:gd name="T46" fmla="*/ 0 w 9"/>
                    <a:gd name="T47" fmla="*/ 225 h 227"/>
                    <a:gd name="T48" fmla="*/ 1 w 9"/>
                    <a:gd name="T49" fmla="*/ 228 h 227"/>
                    <a:gd name="T50" fmla="*/ 1 w 9"/>
                    <a:gd name="T51" fmla="*/ 228 h 2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" h="227">
                      <a:moveTo>
                        <a:pt x="1" y="227"/>
                      </a:moveTo>
                      <a:lnTo>
                        <a:pt x="1" y="227"/>
                      </a:lnTo>
                      <a:lnTo>
                        <a:pt x="2" y="227"/>
                      </a:lnTo>
                      <a:lnTo>
                        <a:pt x="2" y="214"/>
                      </a:lnTo>
                      <a:lnTo>
                        <a:pt x="9" y="40"/>
                      </a:lnTo>
                      <a:lnTo>
                        <a:pt x="9" y="20"/>
                      </a:lnTo>
                      <a:lnTo>
                        <a:pt x="9" y="11"/>
                      </a:lnTo>
                      <a:lnTo>
                        <a:pt x="7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1" y="1"/>
                      </a:lnTo>
                      <a:lnTo>
                        <a:pt x="0" y="7"/>
                      </a:lnTo>
                      <a:lnTo>
                        <a:pt x="0" y="13"/>
                      </a:lnTo>
                      <a:lnTo>
                        <a:pt x="1" y="20"/>
                      </a:lnTo>
                      <a:lnTo>
                        <a:pt x="1" y="30"/>
                      </a:lnTo>
                      <a:lnTo>
                        <a:pt x="0" y="215"/>
                      </a:lnTo>
                      <a:lnTo>
                        <a:pt x="0" y="224"/>
                      </a:lnTo>
                      <a:lnTo>
                        <a:pt x="1" y="22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5" name="Freeform 126">
                  <a:extLst>
                    <a:ext uri="{FF2B5EF4-FFF2-40B4-BE49-F238E27FC236}">
                      <a16:creationId xmlns:a16="http://schemas.microsoft.com/office/drawing/2014/main" xmlns="" id="{34376BEB-33C1-C8B7-4AF4-51E3E855EE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5" y="3104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6" name="Freeform 127">
                  <a:extLst>
                    <a:ext uri="{FF2B5EF4-FFF2-40B4-BE49-F238E27FC236}">
                      <a16:creationId xmlns:a16="http://schemas.microsoft.com/office/drawing/2014/main" xmlns="" id="{AA3B4D47-9448-F9C0-3905-8BDB5808D4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1" y="3067"/>
                  <a:ext cx="211" cy="88"/>
                </a:xfrm>
                <a:custGeom>
                  <a:avLst/>
                  <a:gdLst>
                    <a:gd name="T0" fmla="*/ 0 w 210"/>
                    <a:gd name="T1" fmla="*/ 88 h 87"/>
                    <a:gd name="T2" fmla="*/ 0 w 210"/>
                    <a:gd name="T3" fmla="*/ 88 h 87"/>
                    <a:gd name="T4" fmla="*/ 13 w 210"/>
                    <a:gd name="T5" fmla="*/ 83 h 87"/>
                    <a:gd name="T6" fmla="*/ 183 w 210"/>
                    <a:gd name="T7" fmla="*/ 13 h 87"/>
                    <a:gd name="T8" fmla="*/ 183 w 210"/>
                    <a:gd name="T9" fmla="*/ 13 h 87"/>
                    <a:gd name="T10" fmla="*/ 194 w 210"/>
                    <a:gd name="T11" fmla="*/ 9 h 87"/>
                    <a:gd name="T12" fmla="*/ 201 w 210"/>
                    <a:gd name="T13" fmla="*/ 7 h 87"/>
                    <a:gd name="T14" fmla="*/ 201 w 210"/>
                    <a:gd name="T15" fmla="*/ 7 h 87"/>
                    <a:gd name="T16" fmla="*/ 205 w 210"/>
                    <a:gd name="T17" fmla="*/ 6 h 87"/>
                    <a:gd name="T18" fmla="*/ 211 w 210"/>
                    <a:gd name="T19" fmla="*/ 4 h 87"/>
                    <a:gd name="T20" fmla="*/ 211 w 210"/>
                    <a:gd name="T21" fmla="*/ 4 h 87"/>
                    <a:gd name="T22" fmla="*/ 211 w 210"/>
                    <a:gd name="T23" fmla="*/ 2 h 87"/>
                    <a:gd name="T24" fmla="*/ 211 w 210"/>
                    <a:gd name="T25" fmla="*/ 0 h 87"/>
                    <a:gd name="T26" fmla="*/ 207 w 210"/>
                    <a:gd name="T27" fmla="*/ 0 h 87"/>
                    <a:gd name="T28" fmla="*/ 207 w 210"/>
                    <a:gd name="T29" fmla="*/ 0 h 87"/>
                    <a:gd name="T30" fmla="*/ 198 w 210"/>
                    <a:gd name="T31" fmla="*/ 0 h 87"/>
                    <a:gd name="T32" fmla="*/ 191 w 210"/>
                    <a:gd name="T33" fmla="*/ 4 h 87"/>
                    <a:gd name="T34" fmla="*/ 191 w 210"/>
                    <a:gd name="T35" fmla="*/ 4 h 87"/>
                    <a:gd name="T36" fmla="*/ 172 w 210"/>
                    <a:gd name="T37" fmla="*/ 11 h 87"/>
                    <a:gd name="T38" fmla="*/ 11 w 210"/>
                    <a:gd name="T39" fmla="*/ 81 h 87"/>
                    <a:gd name="T40" fmla="*/ 11 w 210"/>
                    <a:gd name="T41" fmla="*/ 81 h 87"/>
                    <a:gd name="T42" fmla="*/ 0 w 210"/>
                    <a:gd name="T43" fmla="*/ 86 h 87"/>
                    <a:gd name="T44" fmla="*/ 0 w 210"/>
                    <a:gd name="T45" fmla="*/ 86 h 87"/>
                    <a:gd name="T46" fmla="*/ 0 w 210"/>
                    <a:gd name="T47" fmla="*/ 86 h 87"/>
                    <a:gd name="T48" fmla="*/ 0 w 210"/>
                    <a:gd name="T49" fmla="*/ 86 h 87"/>
                    <a:gd name="T50" fmla="*/ 0 w 210"/>
                    <a:gd name="T51" fmla="*/ 88 h 87"/>
                    <a:gd name="T52" fmla="*/ 0 w 210"/>
                    <a:gd name="T53" fmla="*/ 88 h 8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10" h="87">
                      <a:moveTo>
                        <a:pt x="0" y="87"/>
                      </a:moveTo>
                      <a:lnTo>
                        <a:pt x="0" y="87"/>
                      </a:lnTo>
                      <a:lnTo>
                        <a:pt x="13" y="82"/>
                      </a:lnTo>
                      <a:lnTo>
                        <a:pt x="182" y="13"/>
                      </a:lnTo>
                      <a:lnTo>
                        <a:pt x="193" y="9"/>
                      </a:lnTo>
                      <a:lnTo>
                        <a:pt x="200" y="7"/>
                      </a:lnTo>
                      <a:lnTo>
                        <a:pt x="204" y="6"/>
                      </a:lnTo>
                      <a:lnTo>
                        <a:pt x="210" y="4"/>
                      </a:lnTo>
                      <a:lnTo>
                        <a:pt x="210" y="2"/>
                      </a:lnTo>
                      <a:lnTo>
                        <a:pt x="210" y="0"/>
                      </a:lnTo>
                      <a:lnTo>
                        <a:pt x="206" y="0"/>
                      </a:lnTo>
                      <a:lnTo>
                        <a:pt x="197" y="0"/>
                      </a:lnTo>
                      <a:lnTo>
                        <a:pt x="190" y="4"/>
                      </a:lnTo>
                      <a:lnTo>
                        <a:pt x="171" y="11"/>
                      </a:lnTo>
                      <a:lnTo>
                        <a:pt x="11" y="80"/>
                      </a:lnTo>
                      <a:lnTo>
                        <a:pt x="0" y="8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7" name="Freeform 128">
                  <a:extLst>
                    <a:ext uri="{FF2B5EF4-FFF2-40B4-BE49-F238E27FC236}">
                      <a16:creationId xmlns:a16="http://schemas.microsoft.com/office/drawing/2014/main" xmlns="" id="{832DF34C-CEC1-6CE1-35C3-5C99E480A98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90"/>
                  <a:ext cx="750" cy="859"/>
                </a:xfrm>
                <a:custGeom>
                  <a:avLst/>
                  <a:gdLst>
                    <a:gd name="T0" fmla="*/ 747 w 750"/>
                    <a:gd name="T1" fmla="*/ 462 h 859"/>
                    <a:gd name="T2" fmla="*/ 724 w 750"/>
                    <a:gd name="T3" fmla="*/ 437 h 859"/>
                    <a:gd name="T4" fmla="*/ 524 w 750"/>
                    <a:gd name="T5" fmla="*/ 416 h 859"/>
                    <a:gd name="T6" fmla="*/ 252 w 750"/>
                    <a:gd name="T7" fmla="*/ 512 h 859"/>
                    <a:gd name="T8" fmla="*/ 241 w 750"/>
                    <a:gd name="T9" fmla="*/ 516 h 859"/>
                    <a:gd name="T10" fmla="*/ 246 w 750"/>
                    <a:gd name="T11" fmla="*/ 501 h 859"/>
                    <a:gd name="T12" fmla="*/ 251 w 750"/>
                    <a:gd name="T13" fmla="*/ 491 h 859"/>
                    <a:gd name="T14" fmla="*/ 244 w 750"/>
                    <a:gd name="T15" fmla="*/ 484 h 859"/>
                    <a:gd name="T16" fmla="*/ 243 w 750"/>
                    <a:gd name="T17" fmla="*/ 479 h 859"/>
                    <a:gd name="T18" fmla="*/ 239 w 750"/>
                    <a:gd name="T19" fmla="*/ 475 h 859"/>
                    <a:gd name="T20" fmla="*/ 233 w 750"/>
                    <a:gd name="T21" fmla="*/ 473 h 859"/>
                    <a:gd name="T22" fmla="*/ 230 w 750"/>
                    <a:gd name="T23" fmla="*/ 474 h 859"/>
                    <a:gd name="T24" fmla="*/ 218 w 750"/>
                    <a:gd name="T25" fmla="*/ 474 h 859"/>
                    <a:gd name="T26" fmla="*/ 213 w 750"/>
                    <a:gd name="T27" fmla="*/ 483 h 859"/>
                    <a:gd name="T28" fmla="*/ 202 w 750"/>
                    <a:gd name="T29" fmla="*/ 478 h 859"/>
                    <a:gd name="T30" fmla="*/ 190 w 750"/>
                    <a:gd name="T31" fmla="*/ 190 h 859"/>
                    <a:gd name="T32" fmla="*/ 100 w 750"/>
                    <a:gd name="T33" fmla="*/ 13 h 859"/>
                    <a:gd name="T34" fmla="*/ 54 w 750"/>
                    <a:gd name="T35" fmla="*/ 0 h 859"/>
                    <a:gd name="T36" fmla="*/ 45 w 750"/>
                    <a:gd name="T37" fmla="*/ 8 h 859"/>
                    <a:gd name="T38" fmla="*/ 0 w 750"/>
                    <a:gd name="T39" fmla="*/ 401 h 859"/>
                    <a:gd name="T40" fmla="*/ 0 w 750"/>
                    <a:gd name="T41" fmla="*/ 427 h 859"/>
                    <a:gd name="T42" fmla="*/ 13 w 750"/>
                    <a:gd name="T43" fmla="*/ 677 h 859"/>
                    <a:gd name="T44" fmla="*/ 73 w 750"/>
                    <a:gd name="T45" fmla="*/ 639 h 859"/>
                    <a:gd name="T46" fmla="*/ 139 w 750"/>
                    <a:gd name="T47" fmla="*/ 588 h 859"/>
                    <a:gd name="T48" fmla="*/ 94 w 750"/>
                    <a:gd name="T49" fmla="*/ 644 h 859"/>
                    <a:gd name="T50" fmla="*/ 74 w 750"/>
                    <a:gd name="T51" fmla="*/ 680 h 859"/>
                    <a:gd name="T52" fmla="*/ 45 w 750"/>
                    <a:gd name="T53" fmla="*/ 733 h 859"/>
                    <a:gd name="T54" fmla="*/ 71 w 750"/>
                    <a:gd name="T55" fmla="*/ 751 h 859"/>
                    <a:gd name="T56" fmla="*/ 108 w 750"/>
                    <a:gd name="T57" fmla="*/ 705 h 859"/>
                    <a:gd name="T58" fmla="*/ 136 w 750"/>
                    <a:gd name="T59" fmla="*/ 673 h 859"/>
                    <a:gd name="T60" fmla="*/ 170 w 750"/>
                    <a:gd name="T61" fmla="*/ 610 h 859"/>
                    <a:gd name="T62" fmla="*/ 181 w 750"/>
                    <a:gd name="T63" fmla="*/ 593 h 859"/>
                    <a:gd name="T64" fmla="*/ 149 w 750"/>
                    <a:gd name="T65" fmla="*/ 691 h 859"/>
                    <a:gd name="T66" fmla="*/ 137 w 750"/>
                    <a:gd name="T67" fmla="*/ 762 h 859"/>
                    <a:gd name="T68" fmla="*/ 142 w 750"/>
                    <a:gd name="T69" fmla="*/ 821 h 859"/>
                    <a:gd name="T70" fmla="*/ 152 w 750"/>
                    <a:gd name="T71" fmla="*/ 836 h 859"/>
                    <a:gd name="T72" fmla="*/ 160 w 750"/>
                    <a:gd name="T73" fmla="*/ 845 h 859"/>
                    <a:gd name="T74" fmla="*/ 173 w 750"/>
                    <a:gd name="T75" fmla="*/ 858 h 859"/>
                    <a:gd name="T76" fmla="*/ 207 w 750"/>
                    <a:gd name="T77" fmla="*/ 857 h 859"/>
                    <a:gd name="T78" fmla="*/ 238 w 750"/>
                    <a:gd name="T79" fmla="*/ 858 h 859"/>
                    <a:gd name="T80" fmla="*/ 253 w 750"/>
                    <a:gd name="T81" fmla="*/ 856 h 859"/>
                    <a:gd name="T82" fmla="*/ 263 w 750"/>
                    <a:gd name="T83" fmla="*/ 859 h 859"/>
                    <a:gd name="T84" fmla="*/ 276 w 750"/>
                    <a:gd name="T85" fmla="*/ 859 h 859"/>
                    <a:gd name="T86" fmla="*/ 291 w 750"/>
                    <a:gd name="T87" fmla="*/ 852 h 859"/>
                    <a:gd name="T88" fmla="*/ 305 w 750"/>
                    <a:gd name="T89" fmla="*/ 852 h 859"/>
                    <a:gd name="T90" fmla="*/ 323 w 750"/>
                    <a:gd name="T91" fmla="*/ 848 h 859"/>
                    <a:gd name="T92" fmla="*/ 368 w 750"/>
                    <a:gd name="T93" fmla="*/ 811 h 859"/>
                    <a:gd name="T94" fmla="*/ 379 w 750"/>
                    <a:gd name="T95" fmla="*/ 798 h 859"/>
                    <a:gd name="T96" fmla="*/ 388 w 750"/>
                    <a:gd name="T97" fmla="*/ 727 h 859"/>
                    <a:gd name="T98" fmla="*/ 374 w 750"/>
                    <a:gd name="T99" fmla="*/ 681 h 859"/>
                    <a:gd name="T100" fmla="*/ 440 w 750"/>
                    <a:gd name="T101" fmla="*/ 694 h 859"/>
                    <a:gd name="T102" fmla="*/ 533 w 750"/>
                    <a:gd name="T103" fmla="*/ 691 h 859"/>
                    <a:gd name="T104" fmla="*/ 643 w 750"/>
                    <a:gd name="T105" fmla="*/ 596 h 859"/>
                    <a:gd name="T106" fmla="*/ 746 w 750"/>
                    <a:gd name="T107" fmla="*/ 484 h 859"/>
                    <a:gd name="T108" fmla="*/ 234 w 750"/>
                    <a:gd name="T109" fmla="*/ 479 h 859"/>
                    <a:gd name="T110" fmla="*/ 234 w 750"/>
                    <a:gd name="T111" fmla="*/ 479 h 859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750" h="859">
                      <a:moveTo>
                        <a:pt x="750" y="467"/>
                      </a:moveTo>
                      <a:lnTo>
                        <a:pt x="750" y="467"/>
                      </a:lnTo>
                      <a:lnTo>
                        <a:pt x="747" y="462"/>
                      </a:lnTo>
                      <a:lnTo>
                        <a:pt x="743" y="455"/>
                      </a:lnTo>
                      <a:lnTo>
                        <a:pt x="740" y="450"/>
                      </a:lnTo>
                      <a:lnTo>
                        <a:pt x="731" y="442"/>
                      </a:lnTo>
                      <a:lnTo>
                        <a:pt x="724" y="437"/>
                      </a:lnTo>
                      <a:lnTo>
                        <a:pt x="720" y="434"/>
                      </a:lnTo>
                      <a:lnTo>
                        <a:pt x="668" y="417"/>
                      </a:lnTo>
                      <a:lnTo>
                        <a:pt x="601" y="410"/>
                      </a:lnTo>
                      <a:lnTo>
                        <a:pt x="524" y="416"/>
                      </a:lnTo>
                      <a:lnTo>
                        <a:pt x="457" y="431"/>
                      </a:lnTo>
                      <a:lnTo>
                        <a:pt x="358" y="462"/>
                      </a:lnTo>
                      <a:lnTo>
                        <a:pt x="293" y="491"/>
                      </a:lnTo>
                      <a:lnTo>
                        <a:pt x="252" y="512"/>
                      </a:lnTo>
                      <a:lnTo>
                        <a:pt x="238" y="520"/>
                      </a:lnTo>
                      <a:lnTo>
                        <a:pt x="241" y="516"/>
                      </a:lnTo>
                      <a:lnTo>
                        <a:pt x="242" y="511"/>
                      </a:lnTo>
                      <a:lnTo>
                        <a:pt x="242" y="502"/>
                      </a:lnTo>
                      <a:lnTo>
                        <a:pt x="246" y="501"/>
                      </a:lnTo>
                      <a:lnTo>
                        <a:pt x="248" y="499"/>
                      </a:lnTo>
                      <a:lnTo>
                        <a:pt x="251" y="495"/>
                      </a:lnTo>
                      <a:lnTo>
                        <a:pt x="251" y="491"/>
                      </a:lnTo>
                      <a:lnTo>
                        <a:pt x="248" y="488"/>
                      </a:lnTo>
                      <a:lnTo>
                        <a:pt x="246" y="484"/>
                      </a:lnTo>
                      <a:lnTo>
                        <a:pt x="244" y="484"/>
                      </a:lnTo>
                      <a:lnTo>
                        <a:pt x="247" y="483"/>
                      </a:lnTo>
                      <a:lnTo>
                        <a:pt x="244" y="481"/>
                      </a:lnTo>
                      <a:lnTo>
                        <a:pt x="243" y="480"/>
                      </a:lnTo>
                      <a:lnTo>
                        <a:pt x="243" y="479"/>
                      </a:lnTo>
                      <a:lnTo>
                        <a:pt x="242" y="475"/>
                      </a:lnTo>
                      <a:lnTo>
                        <a:pt x="241" y="476"/>
                      </a:lnTo>
                      <a:lnTo>
                        <a:pt x="241" y="475"/>
                      </a:lnTo>
                      <a:lnTo>
                        <a:pt x="239" y="475"/>
                      </a:lnTo>
                      <a:lnTo>
                        <a:pt x="237" y="473"/>
                      </a:lnTo>
                      <a:lnTo>
                        <a:pt x="236" y="475"/>
                      </a:lnTo>
                      <a:lnTo>
                        <a:pt x="234" y="474"/>
                      </a:lnTo>
                      <a:lnTo>
                        <a:pt x="233" y="473"/>
                      </a:lnTo>
                      <a:lnTo>
                        <a:pt x="232" y="476"/>
                      </a:lnTo>
                      <a:lnTo>
                        <a:pt x="230" y="474"/>
                      </a:lnTo>
                      <a:lnTo>
                        <a:pt x="226" y="471"/>
                      </a:lnTo>
                      <a:lnTo>
                        <a:pt x="222" y="471"/>
                      </a:lnTo>
                      <a:lnTo>
                        <a:pt x="218" y="474"/>
                      </a:lnTo>
                      <a:lnTo>
                        <a:pt x="216" y="476"/>
                      </a:lnTo>
                      <a:lnTo>
                        <a:pt x="213" y="479"/>
                      </a:lnTo>
                      <a:lnTo>
                        <a:pt x="213" y="483"/>
                      </a:lnTo>
                      <a:lnTo>
                        <a:pt x="206" y="485"/>
                      </a:lnTo>
                      <a:lnTo>
                        <a:pt x="201" y="489"/>
                      </a:lnTo>
                      <a:lnTo>
                        <a:pt x="202" y="478"/>
                      </a:lnTo>
                      <a:lnTo>
                        <a:pt x="206" y="432"/>
                      </a:lnTo>
                      <a:lnTo>
                        <a:pt x="209" y="362"/>
                      </a:lnTo>
                      <a:lnTo>
                        <a:pt x="201" y="258"/>
                      </a:lnTo>
                      <a:lnTo>
                        <a:pt x="190" y="190"/>
                      </a:lnTo>
                      <a:lnTo>
                        <a:pt x="168" y="114"/>
                      </a:lnTo>
                      <a:lnTo>
                        <a:pt x="136" y="56"/>
                      </a:lnTo>
                      <a:lnTo>
                        <a:pt x="100" y="13"/>
                      </a:lnTo>
                      <a:lnTo>
                        <a:pt x="92" y="8"/>
                      </a:lnTo>
                      <a:lnTo>
                        <a:pt x="83" y="2"/>
                      </a:lnTo>
                      <a:lnTo>
                        <a:pt x="71" y="0"/>
                      </a:lnTo>
                      <a:lnTo>
                        <a:pt x="54" y="0"/>
                      </a:lnTo>
                      <a:lnTo>
                        <a:pt x="49" y="2"/>
                      </a:lnTo>
                      <a:lnTo>
                        <a:pt x="47" y="6"/>
                      </a:lnTo>
                      <a:lnTo>
                        <a:pt x="45" y="8"/>
                      </a:lnTo>
                      <a:lnTo>
                        <a:pt x="34" y="23"/>
                      </a:lnTo>
                      <a:lnTo>
                        <a:pt x="13" y="61"/>
                      </a:lnTo>
                      <a:lnTo>
                        <a:pt x="0" y="97"/>
                      </a:lnTo>
                      <a:lnTo>
                        <a:pt x="0" y="401"/>
                      </a:lnTo>
                      <a:lnTo>
                        <a:pt x="45" y="439"/>
                      </a:lnTo>
                      <a:lnTo>
                        <a:pt x="21" y="432"/>
                      </a:lnTo>
                      <a:lnTo>
                        <a:pt x="0" y="427"/>
                      </a:lnTo>
                      <a:lnTo>
                        <a:pt x="0" y="684"/>
                      </a:lnTo>
                      <a:lnTo>
                        <a:pt x="13" y="677"/>
                      </a:lnTo>
                      <a:lnTo>
                        <a:pt x="32" y="667"/>
                      </a:lnTo>
                      <a:lnTo>
                        <a:pt x="50" y="654"/>
                      </a:lnTo>
                      <a:lnTo>
                        <a:pt x="73" y="639"/>
                      </a:lnTo>
                      <a:lnTo>
                        <a:pt x="101" y="615"/>
                      </a:lnTo>
                      <a:lnTo>
                        <a:pt x="126" y="594"/>
                      </a:lnTo>
                      <a:lnTo>
                        <a:pt x="149" y="575"/>
                      </a:lnTo>
                      <a:lnTo>
                        <a:pt x="139" y="588"/>
                      </a:lnTo>
                      <a:lnTo>
                        <a:pt x="121" y="611"/>
                      </a:lnTo>
                      <a:lnTo>
                        <a:pt x="116" y="620"/>
                      </a:lnTo>
                      <a:lnTo>
                        <a:pt x="105" y="627"/>
                      </a:lnTo>
                      <a:lnTo>
                        <a:pt x="94" y="644"/>
                      </a:lnTo>
                      <a:lnTo>
                        <a:pt x="90" y="649"/>
                      </a:lnTo>
                      <a:lnTo>
                        <a:pt x="74" y="673"/>
                      </a:lnTo>
                      <a:lnTo>
                        <a:pt x="76" y="677"/>
                      </a:lnTo>
                      <a:lnTo>
                        <a:pt x="74" y="680"/>
                      </a:lnTo>
                      <a:lnTo>
                        <a:pt x="68" y="681"/>
                      </a:lnTo>
                      <a:lnTo>
                        <a:pt x="62" y="694"/>
                      </a:lnTo>
                      <a:lnTo>
                        <a:pt x="48" y="712"/>
                      </a:lnTo>
                      <a:lnTo>
                        <a:pt x="45" y="733"/>
                      </a:lnTo>
                      <a:lnTo>
                        <a:pt x="50" y="751"/>
                      </a:lnTo>
                      <a:lnTo>
                        <a:pt x="59" y="741"/>
                      </a:lnTo>
                      <a:lnTo>
                        <a:pt x="53" y="752"/>
                      </a:lnTo>
                      <a:lnTo>
                        <a:pt x="71" y="751"/>
                      </a:lnTo>
                      <a:lnTo>
                        <a:pt x="89" y="740"/>
                      </a:lnTo>
                      <a:lnTo>
                        <a:pt x="101" y="721"/>
                      </a:lnTo>
                      <a:lnTo>
                        <a:pt x="110" y="710"/>
                      </a:lnTo>
                      <a:lnTo>
                        <a:pt x="108" y="705"/>
                      </a:lnTo>
                      <a:lnTo>
                        <a:pt x="111" y="701"/>
                      </a:lnTo>
                      <a:lnTo>
                        <a:pt x="116" y="701"/>
                      </a:lnTo>
                      <a:lnTo>
                        <a:pt x="132" y="678"/>
                      </a:lnTo>
                      <a:lnTo>
                        <a:pt x="136" y="673"/>
                      </a:lnTo>
                      <a:lnTo>
                        <a:pt x="147" y="656"/>
                      </a:lnTo>
                      <a:lnTo>
                        <a:pt x="150" y="643"/>
                      </a:lnTo>
                      <a:lnTo>
                        <a:pt x="157" y="636"/>
                      </a:lnTo>
                      <a:lnTo>
                        <a:pt x="170" y="610"/>
                      </a:lnTo>
                      <a:lnTo>
                        <a:pt x="179" y="595"/>
                      </a:lnTo>
                      <a:lnTo>
                        <a:pt x="181" y="593"/>
                      </a:lnTo>
                      <a:lnTo>
                        <a:pt x="174" y="620"/>
                      </a:lnTo>
                      <a:lnTo>
                        <a:pt x="163" y="653"/>
                      </a:lnTo>
                      <a:lnTo>
                        <a:pt x="149" y="691"/>
                      </a:lnTo>
                      <a:lnTo>
                        <a:pt x="144" y="717"/>
                      </a:lnTo>
                      <a:lnTo>
                        <a:pt x="139" y="741"/>
                      </a:lnTo>
                      <a:lnTo>
                        <a:pt x="137" y="762"/>
                      </a:lnTo>
                      <a:lnTo>
                        <a:pt x="136" y="778"/>
                      </a:lnTo>
                      <a:lnTo>
                        <a:pt x="136" y="789"/>
                      </a:lnTo>
                      <a:lnTo>
                        <a:pt x="137" y="799"/>
                      </a:lnTo>
                      <a:lnTo>
                        <a:pt x="142" y="821"/>
                      </a:lnTo>
                      <a:lnTo>
                        <a:pt x="146" y="831"/>
                      </a:lnTo>
                      <a:lnTo>
                        <a:pt x="150" y="836"/>
                      </a:lnTo>
                      <a:lnTo>
                        <a:pt x="152" y="836"/>
                      </a:lnTo>
                      <a:lnTo>
                        <a:pt x="154" y="837"/>
                      </a:lnTo>
                      <a:lnTo>
                        <a:pt x="158" y="840"/>
                      </a:lnTo>
                      <a:lnTo>
                        <a:pt x="160" y="845"/>
                      </a:lnTo>
                      <a:lnTo>
                        <a:pt x="162" y="847"/>
                      </a:lnTo>
                      <a:lnTo>
                        <a:pt x="163" y="851"/>
                      </a:lnTo>
                      <a:lnTo>
                        <a:pt x="168" y="854"/>
                      </a:lnTo>
                      <a:lnTo>
                        <a:pt x="173" y="858"/>
                      </a:lnTo>
                      <a:lnTo>
                        <a:pt x="188" y="857"/>
                      </a:lnTo>
                      <a:lnTo>
                        <a:pt x="200" y="856"/>
                      </a:lnTo>
                      <a:lnTo>
                        <a:pt x="207" y="857"/>
                      </a:lnTo>
                      <a:lnTo>
                        <a:pt x="220" y="859"/>
                      </a:lnTo>
                      <a:lnTo>
                        <a:pt x="234" y="859"/>
                      </a:lnTo>
                      <a:lnTo>
                        <a:pt x="238" y="858"/>
                      </a:lnTo>
                      <a:lnTo>
                        <a:pt x="246" y="856"/>
                      </a:lnTo>
                      <a:lnTo>
                        <a:pt x="251" y="856"/>
                      </a:lnTo>
                      <a:lnTo>
                        <a:pt x="253" y="856"/>
                      </a:lnTo>
                      <a:lnTo>
                        <a:pt x="255" y="857"/>
                      </a:lnTo>
                      <a:lnTo>
                        <a:pt x="259" y="858"/>
                      </a:lnTo>
                      <a:lnTo>
                        <a:pt x="263" y="859"/>
                      </a:lnTo>
                      <a:lnTo>
                        <a:pt x="274" y="859"/>
                      </a:lnTo>
                      <a:lnTo>
                        <a:pt x="276" y="859"/>
                      </a:lnTo>
                      <a:lnTo>
                        <a:pt x="285" y="856"/>
                      </a:lnTo>
                      <a:lnTo>
                        <a:pt x="290" y="853"/>
                      </a:lnTo>
                      <a:lnTo>
                        <a:pt x="291" y="852"/>
                      </a:lnTo>
                      <a:lnTo>
                        <a:pt x="293" y="851"/>
                      </a:lnTo>
                      <a:lnTo>
                        <a:pt x="297" y="851"/>
                      </a:lnTo>
                      <a:lnTo>
                        <a:pt x="305" y="852"/>
                      </a:lnTo>
                      <a:lnTo>
                        <a:pt x="310" y="852"/>
                      </a:lnTo>
                      <a:lnTo>
                        <a:pt x="314" y="852"/>
                      </a:lnTo>
                      <a:lnTo>
                        <a:pt x="320" y="851"/>
                      </a:lnTo>
                      <a:lnTo>
                        <a:pt x="323" y="848"/>
                      </a:lnTo>
                      <a:lnTo>
                        <a:pt x="325" y="847"/>
                      </a:lnTo>
                      <a:lnTo>
                        <a:pt x="341" y="833"/>
                      </a:lnTo>
                      <a:lnTo>
                        <a:pt x="358" y="825"/>
                      </a:lnTo>
                      <a:lnTo>
                        <a:pt x="368" y="811"/>
                      </a:lnTo>
                      <a:lnTo>
                        <a:pt x="373" y="806"/>
                      </a:lnTo>
                      <a:lnTo>
                        <a:pt x="377" y="803"/>
                      </a:lnTo>
                      <a:lnTo>
                        <a:pt x="379" y="798"/>
                      </a:lnTo>
                      <a:lnTo>
                        <a:pt x="384" y="784"/>
                      </a:lnTo>
                      <a:lnTo>
                        <a:pt x="386" y="774"/>
                      </a:lnTo>
                      <a:lnTo>
                        <a:pt x="388" y="727"/>
                      </a:lnTo>
                      <a:lnTo>
                        <a:pt x="378" y="689"/>
                      </a:lnTo>
                      <a:lnTo>
                        <a:pt x="374" y="681"/>
                      </a:lnTo>
                      <a:lnTo>
                        <a:pt x="365" y="670"/>
                      </a:lnTo>
                      <a:lnTo>
                        <a:pt x="346" y="643"/>
                      </a:lnTo>
                      <a:lnTo>
                        <a:pt x="417" y="683"/>
                      </a:lnTo>
                      <a:lnTo>
                        <a:pt x="440" y="694"/>
                      </a:lnTo>
                      <a:lnTo>
                        <a:pt x="462" y="705"/>
                      </a:lnTo>
                      <a:lnTo>
                        <a:pt x="482" y="707"/>
                      </a:lnTo>
                      <a:lnTo>
                        <a:pt x="506" y="704"/>
                      </a:lnTo>
                      <a:lnTo>
                        <a:pt x="533" y="691"/>
                      </a:lnTo>
                      <a:lnTo>
                        <a:pt x="561" y="673"/>
                      </a:lnTo>
                      <a:lnTo>
                        <a:pt x="577" y="660"/>
                      </a:lnTo>
                      <a:lnTo>
                        <a:pt x="616" y="621"/>
                      </a:lnTo>
                      <a:lnTo>
                        <a:pt x="643" y="596"/>
                      </a:lnTo>
                      <a:lnTo>
                        <a:pt x="708" y="533"/>
                      </a:lnTo>
                      <a:lnTo>
                        <a:pt x="736" y="499"/>
                      </a:lnTo>
                      <a:lnTo>
                        <a:pt x="746" y="484"/>
                      </a:lnTo>
                      <a:lnTo>
                        <a:pt x="747" y="483"/>
                      </a:lnTo>
                      <a:lnTo>
                        <a:pt x="750" y="479"/>
                      </a:lnTo>
                      <a:lnTo>
                        <a:pt x="750" y="467"/>
                      </a:lnTo>
                      <a:close/>
                      <a:moveTo>
                        <a:pt x="234" y="479"/>
                      </a:moveTo>
                      <a:lnTo>
                        <a:pt x="234" y="47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1044" name="Group 132">
                <a:extLst>
                  <a:ext uri="{FF2B5EF4-FFF2-40B4-BE49-F238E27FC236}">
                    <a16:creationId xmlns:a16="http://schemas.microsoft.com/office/drawing/2014/main" xmlns="" id="{45ED21FA-7E00-2C78-859C-A91D073203D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7" y="0"/>
                <a:ext cx="798" cy="622"/>
                <a:chOff x="4637" y="0"/>
                <a:chExt cx="798" cy="622"/>
              </a:xfrm>
            </p:grpSpPr>
            <p:sp>
              <p:nvSpPr>
                <p:cNvPr id="1050" name="Freeform 133">
                  <a:extLst>
                    <a:ext uri="{FF2B5EF4-FFF2-40B4-BE49-F238E27FC236}">
                      <a16:creationId xmlns:a16="http://schemas.microsoft.com/office/drawing/2014/main" xmlns="" id="{1DDC1B0B-FBD1-DA15-50C8-7C10C62FDD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7" y="0"/>
                  <a:ext cx="117" cy="117"/>
                </a:xfrm>
                <a:custGeom>
                  <a:avLst/>
                  <a:gdLst>
                    <a:gd name="T0" fmla="*/ 117 w 116"/>
                    <a:gd name="T1" fmla="*/ 117 h 117"/>
                    <a:gd name="T2" fmla="*/ 117 w 116"/>
                    <a:gd name="T3" fmla="*/ 117 h 117"/>
                    <a:gd name="T4" fmla="*/ 117 w 116"/>
                    <a:gd name="T5" fmla="*/ 117 h 117"/>
                    <a:gd name="T6" fmla="*/ 117 w 116"/>
                    <a:gd name="T7" fmla="*/ 117 h 117"/>
                    <a:gd name="T8" fmla="*/ 107 w 116"/>
                    <a:gd name="T9" fmla="*/ 106 h 117"/>
                    <a:gd name="T10" fmla="*/ 25 w 116"/>
                    <a:gd name="T11" fmla="*/ 16 h 117"/>
                    <a:gd name="T12" fmla="*/ 25 w 116"/>
                    <a:gd name="T13" fmla="*/ 16 h 117"/>
                    <a:gd name="T14" fmla="*/ 13 w 116"/>
                    <a:gd name="T15" fmla="*/ 2 h 117"/>
                    <a:gd name="T16" fmla="*/ 13 w 116"/>
                    <a:gd name="T17" fmla="*/ 2 h 117"/>
                    <a:gd name="T18" fmla="*/ 9 w 116"/>
                    <a:gd name="T19" fmla="*/ 0 h 117"/>
                    <a:gd name="T20" fmla="*/ 6 w 116"/>
                    <a:gd name="T21" fmla="*/ 0 h 117"/>
                    <a:gd name="T22" fmla="*/ 6 w 116"/>
                    <a:gd name="T23" fmla="*/ 0 h 117"/>
                    <a:gd name="T24" fmla="*/ 0 w 116"/>
                    <a:gd name="T25" fmla="*/ 0 h 117"/>
                    <a:gd name="T26" fmla="*/ 0 w 116"/>
                    <a:gd name="T27" fmla="*/ 0 h 117"/>
                    <a:gd name="T28" fmla="*/ 4 w 116"/>
                    <a:gd name="T29" fmla="*/ 2 h 117"/>
                    <a:gd name="T30" fmla="*/ 4 w 116"/>
                    <a:gd name="T31" fmla="*/ 2 h 117"/>
                    <a:gd name="T32" fmla="*/ 16 w 116"/>
                    <a:gd name="T33" fmla="*/ 13 h 117"/>
                    <a:gd name="T34" fmla="*/ 105 w 116"/>
                    <a:gd name="T35" fmla="*/ 109 h 117"/>
                    <a:gd name="T36" fmla="*/ 105 w 116"/>
                    <a:gd name="T37" fmla="*/ 109 h 117"/>
                    <a:gd name="T38" fmla="*/ 117 w 116"/>
                    <a:gd name="T39" fmla="*/ 117 h 117"/>
                    <a:gd name="T40" fmla="*/ 117 w 116"/>
                    <a:gd name="T41" fmla="*/ 117 h 117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16" h="117">
                      <a:moveTo>
                        <a:pt x="116" y="117"/>
                      </a:moveTo>
                      <a:lnTo>
                        <a:pt x="116" y="117"/>
                      </a:lnTo>
                      <a:lnTo>
                        <a:pt x="106" y="106"/>
                      </a:lnTo>
                      <a:lnTo>
                        <a:pt x="25" y="16"/>
                      </a:lnTo>
                      <a:lnTo>
                        <a:pt x="13" y="2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6" y="13"/>
                      </a:lnTo>
                      <a:lnTo>
                        <a:pt x="104" y="109"/>
                      </a:lnTo>
                      <a:lnTo>
                        <a:pt x="116" y="11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1" name="Freeform 134">
                  <a:extLst>
                    <a:ext uri="{FF2B5EF4-FFF2-40B4-BE49-F238E27FC236}">
                      <a16:creationId xmlns:a16="http://schemas.microsoft.com/office/drawing/2014/main" xmlns="" id="{2871B307-D23C-098D-922E-F06FB70DE2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5" y="12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2" name="Freeform 135">
                  <a:extLst>
                    <a:ext uri="{FF2B5EF4-FFF2-40B4-BE49-F238E27FC236}">
                      <a16:creationId xmlns:a16="http://schemas.microsoft.com/office/drawing/2014/main" xmlns="" id="{39C9789A-2CBD-40DF-BE0D-32235DDFE02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70" y="0"/>
                  <a:ext cx="54" cy="115"/>
                </a:xfrm>
                <a:custGeom>
                  <a:avLst/>
                  <a:gdLst>
                    <a:gd name="T0" fmla="*/ 1 w 54"/>
                    <a:gd name="T1" fmla="*/ 115 h 115"/>
                    <a:gd name="T2" fmla="*/ 1 w 54"/>
                    <a:gd name="T3" fmla="*/ 115 h 115"/>
                    <a:gd name="T4" fmla="*/ 8 w 54"/>
                    <a:gd name="T5" fmla="*/ 104 h 115"/>
                    <a:gd name="T6" fmla="*/ 50 w 54"/>
                    <a:gd name="T7" fmla="*/ 10 h 115"/>
                    <a:gd name="T8" fmla="*/ 50 w 54"/>
                    <a:gd name="T9" fmla="*/ 10 h 115"/>
                    <a:gd name="T10" fmla="*/ 54 w 54"/>
                    <a:gd name="T11" fmla="*/ 2 h 115"/>
                    <a:gd name="T12" fmla="*/ 54 w 54"/>
                    <a:gd name="T13" fmla="*/ 0 h 115"/>
                    <a:gd name="T14" fmla="*/ 54 w 54"/>
                    <a:gd name="T15" fmla="*/ 0 h 115"/>
                    <a:gd name="T16" fmla="*/ 54 w 54"/>
                    <a:gd name="T17" fmla="*/ 0 h 115"/>
                    <a:gd name="T18" fmla="*/ 50 w 54"/>
                    <a:gd name="T19" fmla="*/ 2 h 115"/>
                    <a:gd name="T20" fmla="*/ 45 w 54"/>
                    <a:gd name="T21" fmla="*/ 10 h 115"/>
                    <a:gd name="T22" fmla="*/ 4 w 54"/>
                    <a:gd name="T23" fmla="*/ 102 h 115"/>
                    <a:gd name="T24" fmla="*/ 4 w 54"/>
                    <a:gd name="T25" fmla="*/ 102 h 115"/>
                    <a:gd name="T26" fmla="*/ 0 w 54"/>
                    <a:gd name="T27" fmla="*/ 115 h 115"/>
                    <a:gd name="T28" fmla="*/ 0 w 54"/>
                    <a:gd name="T29" fmla="*/ 115 h 115"/>
                    <a:gd name="T30" fmla="*/ 0 w 54"/>
                    <a:gd name="T31" fmla="*/ 115 h 115"/>
                    <a:gd name="T32" fmla="*/ 0 w 54"/>
                    <a:gd name="T33" fmla="*/ 115 h 115"/>
                    <a:gd name="T34" fmla="*/ 1 w 54"/>
                    <a:gd name="T35" fmla="*/ 115 h 115"/>
                    <a:gd name="T36" fmla="*/ 1 w 54"/>
                    <a:gd name="T37" fmla="*/ 115 h 115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115">
                      <a:moveTo>
                        <a:pt x="1" y="115"/>
                      </a:moveTo>
                      <a:lnTo>
                        <a:pt x="1" y="115"/>
                      </a:lnTo>
                      <a:lnTo>
                        <a:pt x="8" y="104"/>
                      </a:lnTo>
                      <a:lnTo>
                        <a:pt x="50" y="10"/>
                      </a:lnTo>
                      <a:lnTo>
                        <a:pt x="54" y="2"/>
                      </a:lnTo>
                      <a:lnTo>
                        <a:pt x="54" y="0"/>
                      </a:lnTo>
                      <a:lnTo>
                        <a:pt x="50" y="2"/>
                      </a:lnTo>
                      <a:lnTo>
                        <a:pt x="45" y="10"/>
                      </a:lnTo>
                      <a:lnTo>
                        <a:pt x="4" y="102"/>
                      </a:lnTo>
                      <a:lnTo>
                        <a:pt x="0" y="115"/>
                      </a:lnTo>
                      <a:lnTo>
                        <a:pt x="1" y="115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53" name="Freeform 136">
                  <a:extLst>
                    <a:ext uri="{FF2B5EF4-FFF2-40B4-BE49-F238E27FC236}">
                      <a16:creationId xmlns:a16="http://schemas.microsoft.com/office/drawing/2014/main" xmlns="" id="{F18E805D-EA4C-0442-2B1A-8EFBFFD370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7" y="0"/>
                  <a:ext cx="798" cy="622"/>
                </a:xfrm>
                <a:custGeom>
                  <a:avLst/>
                  <a:gdLst>
                    <a:gd name="T0" fmla="*/ 491 w 797"/>
                    <a:gd name="T1" fmla="*/ 117 h 622"/>
                    <a:gd name="T2" fmla="*/ 478 w 797"/>
                    <a:gd name="T3" fmla="*/ 125 h 622"/>
                    <a:gd name="T4" fmla="*/ 465 w 797"/>
                    <a:gd name="T5" fmla="*/ 116 h 622"/>
                    <a:gd name="T6" fmla="*/ 455 w 797"/>
                    <a:gd name="T7" fmla="*/ 117 h 622"/>
                    <a:gd name="T8" fmla="*/ 447 w 797"/>
                    <a:gd name="T9" fmla="*/ 122 h 622"/>
                    <a:gd name="T10" fmla="*/ 441 w 797"/>
                    <a:gd name="T11" fmla="*/ 146 h 622"/>
                    <a:gd name="T12" fmla="*/ 281 w 797"/>
                    <a:gd name="T13" fmla="*/ 0 h 622"/>
                    <a:gd name="T14" fmla="*/ 35 w 797"/>
                    <a:gd name="T15" fmla="*/ 49 h 622"/>
                    <a:gd name="T16" fmla="*/ 61 w 797"/>
                    <a:gd name="T17" fmla="*/ 73 h 622"/>
                    <a:gd name="T18" fmla="*/ 89 w 797"/>
                    <a:gd name="T19" fmla="*/ 99 h 622"/>
                    <a:gd name="T20" fmla="*/ 102 w 797"/>
                    <a:gd name="T21" fmla="*/ 128 h 622"/>
                    <a:gd name="T22" fmla="*/ 118 w 797"/>
                    <a:gd name="T23" fmla="*/ 151 h 622"/>
                    <a:gd name="T24" fmla="*/ 134 w 797"/>
                    <a:gd name="T25" fmla="*/ 177 h 622"/>
                    <a:gd name="T26" fmla="*/ 167 w 797"/>
                    <a:gd name="T27" fmla="*/ 218 h 622"/>
                    <a:gd name="T28" fmla="*/ 261 w 797"/>
                    <a:gd name="T29" fmla="*/ 226 h 622"/>
                    <a:gd name="T30" fmla="*/ 238 w 797"/>
                    <a:gd name="T31" fmla="*/ 281 h 622"/>
                    <a:gd name="T32" fmla="*/ 207 w 797"/>
                    <a:gd name="T33" fmla="*/ 392 h 622"/>
                    <a:gd name="T34" fmla="*/ 229 w 797"/>
                    <a:gd name="T35" fmla="*/ 416 h 622"/>
                    <a:gd name="T36" fmla="*/ 253 w 797"/>
                    <a:gd name="T37" fmla="*/ 445 h 622"/>
                    <a:gd name="T38" fmla="*/ 268 w 797"/>
                    <a:gd name="T39" fmla="*/ 462 h 622"/>
                    <a:gd name="T40" fmla="*/ 284 w 797"/>
                    <a:gd name="T41" fmla="*/ 484 h 622"/>
                    <a:gd name="T42" fmla="*/ 307 w 797"/>
                    <a:gd name="T43" fmla="*/ 499 h 622"/>
                    <a:gd name="T44" fmla="*/ 287 w 797"/>
                    <a:gd name="T45" fmla="*/ 554 h 622"/>
                    <a:gd name="T46" fmla="*/ 274 w 797"/>
                    <a:gd name="T47" fmla="*/ 611 h 622"/>
                    <a:gd name="T48" fmla="*/ 307 w 797"/>
                    <a:gd name="T49" fmla="*/ 614 h 622"/>
                    <a:gd name="T50" fmla="*/ 336 w 797"/>
                    <a:gd name="T51" fmla="*/ 535 h 622"/>
                    <a:gd name="T52" fmla="*/ 370 w 797"/>
                    <a:gd name="T53" fmla="*/ 536 h 622"/>
                    <a:gd name="T54" fmla="*/ 385 w 797"/>
                    <a:gd name="T55" fmla="*/ 528 h 622"/>
                    <a:gd name="T56" fmla="*/ 410 w 797"/>
                    <a:gd name="T57" fmla="*/ 528 h 622"/>
                    <a:gd name="T58" fmla="*/ 431 w 797"/>
                    <a:gd name="T59" fmla="*/ 471 h 622"/>
                    <a:gd name="T60" fmla="*/ 455 w 797"/>
                    <a:gd name="T61" fmla="*/ 268 h 622"/>
                    <a:gd name="T62" fmla="*/ 462 w 797"/>
                    <a:gd name="T63" fmla="*/ 247 h 622"/>
                    <a:gd name="T64" fmla="*/ 477 w 797"/>
                    <a:gd name="T65" fmla="*/ 346 h 622"/>
                    <a:gd name="T66" fmla="*/ 517 w 797"/>
                    <a:gd name="T67" fmla="*/ 392 h 622"/>
                    <a:gd name="T68" fmla="*/ 511 w 797"/>
                    <a:gd name="T69" fmla="*/ 304 h 622"/>
                    <a:gd name="T70" fmla="*/ 498 w 797"/>
                    <a:gd name="T71" fmla="*/ 232 h 622"/>
                    <a:gd name="T72" fmla="*/ 551 w 797"/>
                    <a:gd name="T73" fmla="*/ 367 h 622"/>
                    <a:gd name="T74" fmla="*/ 620 w 797"/>
                    <a:gd name="T75" fmla="*/ 479 h 622"/>
                    <a:gd name="T76" fmla="*/ 642 w 797"/>
                    <a:gd name="T77" fmla="*/ 488 h 622"/>
                    <a:gd name="T78" fmla="*/ 667 w 797"/>
                    <a:gd name="T79" fmla="*/ 484 h 622"/>
                    <a:gd name="T80" fmla="*/ 685 w 797"/>
                    <a:gd name="T81" fmla="*/ 478 h 622"/>
                    <a:gd name="T82" fmla="*/ 720 w 797"/>
                    <a:gd name="T83" fmla="*/ 484 h 622"/>
                    <a:gd name="T84" fmla="*/ 779 w 797"/>
                    <a:gd name="T85" fmla="*/ 541 h 622"/>
                    <a:gd name="T86" fmla="*/ 784 w 797"/>
                    <a:gd name="T87" fmla="*/ 499 h 622"/>
                    <a:gd name="T88" fmla="*/ 748 w 797"/>
                    <a:gd name="T89" fmla="*/ 466 h 622"/>
                    <a:gd name="T90" fmla="*/ 727 w 797"/>
                    <a:gd name="T91" fmla="*/ 418 h 622"/>
                    <a:gd name="T92" fmla="*/ 748 w 797"/>
                    <a:gd name="T93" fmla="*/ 405 h 622"/>
                    <a:gd name="T94" fmla="*/ 748 w 797"/>
                    <a:gd name="T95" fmla="*/ 372 h 622"/>
                    <a:gd name="T96" fmla="*/ 772 w 797"/>
                    <a:gd name="T97" fmla="*/ 353 h 622"/>
                    <a:gd name="T98" fmla="*/ 777 w 797"/>
                    <a:gd name="T99" fmla="*/ 314 h 622"/>
                    <a:gd name="T100" fmla="*/ 759 w 797"/>
                    <a:gd name="T101" fmla="*/ 257 h 622"/>
                    <a:gd name="T102" fmla="*/ 704 w 797"/>
                    <a:gd name="T103" fmla="*/ 192 h 622"/>
                    <a:gd name="T104" fmla="*/ 743 w 797"/>
                    <a:gd name="T105" fmla="*/ 143 h 622"/>
                    <a:gd name="T106" fmla="*/ 779 w 797"/>
                    <a:gd name="T107" fmla="*/ 94 h 622"/>
                    <a:gd name="T108" fmla="*/ 789 w 797"/>
                    <a:gd name="T109" fmla="*/ 62 h 622"/>
                    <a:gd name="T110" fmla="*/ 789 w 797"/>
                    <a:gd name="T111" fmla="*/ 29 h 622"/>
                    <a:gd name="T112" fmla="*/ 795 w 797"/>
                    <a:gd name="T113" fmla="*/ 11 h 622"/>
                    <a:gd name="T114" fmla="*/ 457 w 797"/>
                    <a:gd name="T115" fmla="*/ 120 h 622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97" h="622">
                      <a:moveTo>
                        <a:pt x="549" y="0"/>
                      </a:moveTo>
                      <a:lnTo>
                        <a:pt x="549" y="0"/>
                      </a:lnTo>
                      <a:lnTo>
                        <a:pt x="541" y="11"/>
                      </a:lnTo>
                      <a:lnTo>
                        <a:pt x="531" y="28"/>
                      </a:lnTo>
                      <a:lnTo>
                        <a:pt x="521" y="46"/>
                      </a:lnTo>
                      <a:lnTo>
                        <a:pt x="503" y="83"/>
                      </a:lnTo>
                      <a:lnTo>
                        <a:pt x="490" y="117"/>
                      </a:lnTo>
                      <a:lnTo>
                        <a:pt x="482" y="140"/>
                      </a:lnTo>
                      <a:lnTo>
                        <a:pt x="480" y="137"/>
                      </a:lnTo>
                      <a:lnTo>
                        <a:pt x="476" y="132"/>
                      </a:lnTo>
                      <a:lnTo>
                        <a:pt x="477" y="128"/>
                      </a:lnTo>
                      <a:lnTo>
                        <a:pt x="477" y="125"/>
                      </a:lnTo>
                      <a:lnTo>
                        <a:pt x="476" y="122"/>
                      </a:lnTo>
                      <a:lnTo>
                        <a:pt x="472" y="119"/>
                      </a:lnTo>
                      <a:lnTo>
                        <a:pt x="471" y="117"/>
                      </a:lnTo>
                      <a:lnTo>
                        <a:pt x="466" y="117"/>
                      </a:lnTo>
                      <a:lnTo>
                        <a:pt x="466" y="116"/>
                      </a:lnTo>
                      <a:lnTo>
                        <a:pt x="464" y="116"/>
                      </a:lnTo>
                      <a:lnTo>
                        <a:pt x="461" y="116"/>
                      </a:lnTo>
                      <a:lnTo>
                        <a:pt x="458" y="114"/>
                      </a:lnTo>
                      <a:lnTo>
                        <a:pt x="458" y="116"/>
                      </a:lnTo>
                      <a:lnTo>
                        <a:pt x="458" y="114"/>
                      </a:lnTo>
                      <a:lnTo>
                        <a:pt x="456" y="116"/>
                      </a:lnTo>
                      <a:lnTo>
                        <a:pt x="454" y="116"/>
                      </a:lnTo>
                      <a:lnTo>
                        <a:pt x="454" y="117"/>
                      </a:lnTo>
                      <a:lnTo>
                        <a:pt x="453" y="117"/>
                      </a:lnTo>
                      <a:lnTo>
                        <a:pt x="451" y="119"/>
                      </a:lnTo>
                      <a:lnTo>
                        <a:pt x="453" y="120"/>
                      </a:lnTo>
                      <a:lnTo>
                        <a:pt x="450" y="120"/>
                      </a:lnTo>
                      <a:lnTo>
                        <a:pt x="446" y="122"/>
                      </a:lnTo>
                      <a:lnTo>
                        <a:pt x="443" y="124"/>
                      </a:lnTo>
                      <a:lnTo>
                        <a:pt x="441" y="127"/>
                      </a:lnTo>
                      <a:lnTo>
                        <a:pt x="441" y="130"/>
                      </a:lnTo>
                      <a:lnTo>
                        <a:pt x="445" y="135"/>
                      </a:lnTo>
                      <a:lnTo>
                        <a:pt x="440" y="146"/>
                      </a:lnTo>
                      <a:lnTo>
                        <a:pt x="424" y="127"/>
                      </a:lnTo>
                      <a:lnTo>
                        <a:pt x="401" y="99"/>
                      </a:lnTo>
                      <a:lnTo>
                        <a:pt x="373" y="70"/>
                      </a:lnTo>
                      <a:lnTo>
                        <a:pt x="359" y="55"/>
                      </a:lnTo>
                      <a:lnTo>
                        <a:pt x="344" y="42"/>
                      </a:lnTo>
                      <a:lnTo>
                        <a:pt x="311" y="20"/>
                      </a:lnTo>
                      <a:lnTo>
                        <a:pt x="28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8" y="21"/>
                      </a:lnTo>
                      <a:lnTo>
                        <a:pt x="19" y="39"/>
                      </a:lnTo>
                      <a:lnTo>
                        <a:pt x="25" y="42"/>
                      </a:lnTo>
                      <a:lnTo>
                        <a:pt x="30" y="47"/>
                      </a:lnTo>
                      <a:lnTo>
                        <a:pt x="35" y="49"/>
                      </a:lnTo>
                      <a:lnTo>
                        <a:pt x="39" y="52"/>
                      </a:lnTo>
                      <a:lnTo>
                        <a:pt x="42" y="55"/>
                      </a:lnTo>
                      <a:lnTo>
                        <a:pt x="45" y="60"/>
                      </a:lnTo>
                      <a:lnTo>
                        <a:pt x="50" y="65"/>
                      </a:lnTo>
                      <a:lnTo>
                        <a:pt x="55" y="70"/>
                      </a:lnTo>
                      <a:lnTo>
                        <a:pt x="61" y="73"/>
                      </a:lnTo>
                      <a:lnTo>
                        <a:pt x="68" y="77"/>
                      </a:lnTo>
                      <a:lnTo>
                        <a:pt x="74" y="81"/>
                      </a:lnTo>
                      <a:lnTo>
                        <a:pt x="79" y="86"/>
                      </a:lnTo>
                      <a:lnTo>
                        <a:pt x="81" y="89"/>
                      </a:lnTo>
                      <a:lnTo>
                        <a:pt x="84" y="94"/>
                      </a:lnTo>
                      <a:lnTo>
                        <a:pt x="89" y="99"/>
                      </a:lnTo>
                      <a:lnTo>
                        <a:pt x="97" y="106"/>
                      </a:lnTo>
                      <a:lnTo>
                        <a:pt x="102" y="114"/>
                      </a:lnTo>
                      <a:lnTo>
                        <a:pt x="103" y="122"/>
                      </a:lnTo>
                      <a:lnTo>
                        <a:pt x="103" y="124"/>
                      </a:lnTo>
                      <a:lnTo>
                        <a:pt x="103" y="127"/>
                      </a:lnTo>
                      <a:lnTo>
                        <a:pt x="102" y="128"/>
                      </a:lnTo>
                      <a:lnTo>
                        <a:pt x="103" y="130"/>
                      </a:lnTo>
                      <a:lnTo>
                        <a:pt x="107" y="133"/>
                      </a:lnTo>
                      <a:lnTo>
                        <a:pt x="112" y="137"/>
                      </a:lnTo>
                      <a:lnTo>
                        <a:pt x="117" y="141"/>
                      </a:lnTo>
                      <a:lnTo>
                        <a:pt x="118" y="146"/>
                      </a:lnTo>
                      <a:lnTo>
                        <a:pt x="118" y="148"/>
                      </a:lnTo>
                      <a:lnTo>
                        <a:pt x="118" y="151"/>
                      </a:lnTo>
                      <a:lnTo>
                        <a:pt x="118" y="154"/>
                      </a:lnTo>
                      <a:lnTo>
                        <a:pt x="118" y="158"/>
                      </a:lnTo>
                      <a:lnTo>
                        <a:pt x="121" y="166"/>
                      </a:lnTo>
                      <a:lnTo>
                        <a:pt x="126" y="172"/>
                      </a:lnTo>
                      <a:lnTo>
                        <a:pt x="131" y="176"/>
                      </a:lnTo>
                      <a:lnTo>
                        <a:pt x="134" y="177"/>
                      </a:lnTo>
                      <a:lnTo>
                        <a:pt x="138" y="182"/>
                      </a:lnTo>
                      <a:lnTo>
                        <a:pt x="139" y="189"/>
                      </a:lnTo>
                      <a:lnTo>
                        <a:pt x="142" y="193"/>
                      </a:lnTo>
                      <a:lnTo>
                        <a:pt x="147" y="200"/>
                      </a:lnTo>
                      <a:lnTo>
                        <a:pt x="155" y="206"/>
                      </a:lnTo>
                      <a:lnTo>
                        <a:pt x="167" y="218"/>
                      </a:lnTo>
                      <a:lnTo>
                        <a:pt x="175" y="226"/>
                      </a:lnTo>
                      <a:lnTo>
                        <a:pt x="180" y="229"/>
                      </a:lnTo>
                      <a:lnTo>
                        <a:pt x="188" y="231"/>
                      </a:lnTo>
                      <a:lnTo>
                        <a:pt x="196" y="234"/>
                      </a:lnTo>
                      <a:lnTo>
                        <a:pt x="219" y="232"/>
                      </a:lnTo>
                      <a:lnTo>
                        <a:pt x="240" y="229"/>
                      </a:lnTo>
                      <a:lnTo>
                        <a:pt x="261" y="226"/>
                      </a:lnTo>
                      <a:lnTo>
                        <a:pt x="290" y="223"/>
                      </a:lnTo>
                      <a:lnTo>
                        <a:pt x="298" y="223"/>
                      </a:lnTo>
                      <a:lnTo>
                        <a:pt x="259" y="255"/>
                      </a:lnTo>
                      <a:lnTo>
                        <a:pt x="250" y="267"/>
                      </a:lnTo>
                      <a:lnTo>
                        <a:pt x="243" y="275"/>
                      </a:lnTo>
                      <a:lnTo>
                        <a:pt x="240" y="280"/>
                      </a:lnTo>
                      <a:lnTo>
                        <a:pt x="238" y="281"/>
                      </a:lnTo>
                      <a:lnTo>
                        <a:pt x="238" y="283"/>
                      </a:lnTo>
                      <a:lnTo>
                        <a:pt x="216" y="333"/>
                      </a:lnTo>
                      <a:lnTo>
                        <a:pt x="219" y="340"/>
                      </a:lnTo>
                      <a:lnTo>
                        <a:pt x="219" y="346"/>
                      </a:lnTo>
                      <a:lnTo>
                        <a:pt x="214" y="361"/>
                      </a:lnTo>
                      <a:lnTo>
                        <a:pt x="209" y="372"/>
                      </a:lnTo>
                      <a:lnTo>
                        <a:pt x="207" y="392"/>
                      </a:lnTo>
                      <a:lnTo>
                        <a:pt x="211" y="398"/>
                      </a:lnTo>
                      <a:lnTo>
                        <a:pt x="214" y="403"/>
                      </a:lnTo>
                      <a:lnTo>
                        <a:pt x="217" y="405"/>
                      </a:lnTo>
                      <a:lnTo>
                        <a:pt x="220" y="406"/>
                      </a:lnTo>
                      <a:lnTo>
                        <a:pt x="224" y="408"/>
                      </a:lnTo>
                      <a:lnTo>
                        <a:pt x="225" y="410"/>
                      </a:lnTo>
                      <a:lnTo>
                        <a:pt x="229" y="416"/>
                      </a:lnTo>
                      <a:lnTo>
                        <a:pt x="229" y="424"/>
                      </a:lnTo>
                      <a:lnTo>
                        <a:pt x="232" y="437"/>
                      </a:lnTo>
                      <a:lnTo>
                        <a:pt x="233" y="439"/>
                      </a:lnTo>
                      <a:lnTo>
                        <a:pt x="237" y="442"/>
                      </a:lnTo>
                      <a:lnTo>
                        <a:pt x="243" y="445"/>
                      </a:lnTo>
                      <a:lnTo>
                        <a:pt x="248" y="445"/>
                      </a:lnTo>
                      <a:lnTo>
                        <a:pt x="253" y="445"/>
                      </a:lnTo>
                      <a:lnTo>
                        <a:pt x="258" y="445"/>
                      </a:lnTo>
                      <a:lnTo>
                        <a:pt x="261" y="447"/>
                      </a:lnTo>
                      <a:lnTo>
                        <a:pt x="264" y="449"/>
                      </a:lnTo>
                      <a:lnTo>
                        <a:pt x="266" y="452"/>
                      </a:lnTo>
                      <a:lnTo>
                        <a:pt x="268" y="458"/>
                      </a:lnTo>
                      <a:lnTo>
                        <a:pt x="268" y="462"/>
                      </a:lnTo>
                      <a:lnTo>
                        <a:pt x="269" y="470"/>
                      </a:lnTo>
                      <a:lnTo>
                        <a:pt x="271" y="476"/>
                      </a:lnTo>
                      <a:lnTo>
                        <a:pt x="272" y="481"/>
                      </a:lnTo>
                      <a:lnTo>
                        <a:pt x="276" y="484"/>
                      </a:lnTo>
                      <a:lnTo>
                        <a:pt x="279" y="484"/>
                      </a:lnTo>
                      <a:lnTo>
                        <a:pt x="284" y="484"/>
                      </a:lnTo>
                      <a:lnTo>
                        <a:pt x="290" y="484"/>
                      </a:lnTo>
                      <a:lnTo>
                        <a:pt x="295" y="484"/>
                      </a:lnTo>
                      <a:lnTo>
                        <a:pt x="300" y="486"/>
                      </a:lnTo>
                      <a:lnTo>
                        <a:pt x="302" y="489"/>
                      </a:lnTo>
                      <a:lnTo>
                        <a:pt x="303" y="492"/>
                      </a:lnTo>
                      <a:lnTo>
                        <a:pt x="307" y="496"/>
                      </a:lnTo>
                      <a:lnTo>
                        <a:pt x="307" y="499"/>
                      </a:lnTo>
                      <a:lnTo>
                        <a:pt x="308" y="504"/>
                      </a:lnTo>
                      <a:lnTo>
                        <a:pt x="307" y="509"/>
                      </a:lnTo>
                      <a:lnTo>
                        <a:pt x="305" y="515"/>
                      </a:lnTo>
                      <a:lnTo>
                        <a:pt x="295" y="541"/>
                      </a:lnTo>
                      <a:lnTo>
                        <a:pt x="292" y="551"/>
                      </a:lnTo>
                      <a:lnTo>
                        <a:pt x="287" y="554"/>
                      </a:lnTo>
                      <a:lnTo>
                        <a:pt x="282" y="561"/>
                      </a:lnTo>
                      <a:lnTo>
                        <a:pt x="279" y="569"/>
                      </a:lnTo>
                      <a:lnTo>
                        <a:pt x="274" y="580"/>
                      </a:lnTo>
                      <a:lnTo>
                        <a:pt x="272" y="583"/>
                      </a:lnTo>
                      <a:lnTo>
                        <a:pt x="271" y="595"/>
                      </a:lnTo>
                      <a:lnTo>
                        <a:pt x="272" y="606"/>
                      </a:lnTo>
                      <a:lnTo>
                        <a:pt x="274" y="611"/>
                      </a:lnTo>
                      <a:lnTo>
                        <a:pt x="277" y="616"/>
                      </a:lnTo>
                      <a:lnTo>
                        <a:pt x="282" y="619"/>
                      </a:lnTo>
                      <a:lnTo>
                        <a:pt x="289" y="622"/>
                      </a:lnTo>
                      <a:lnTo>
                        <a:pt x="295" y="622"/>
                      </a:lnTo>
                      <a:lnTo>
                        <a:pt x="302" y="619"/>
                      </a:lnTo>
                      <a:lnTo>
                        <a:pt x="307" y="614"/>
                      </a:lnTo>
                      <a:lnTo>
                        <a:pt x="313" y="605"/>
                      </a:lnTo>
                      <a:lnTo>
                        <a:pt x="316" y="592"/>
                      </a:lnTo>
                      <a:lnTo>
                        <a:pt x="323" y="567"/>
                      </a:lnTo>
                      <a:lnTo>
                        <a:pt x="329" y="549"/>
                      </a:lnTo>
                      <a:lnTo>
                        <a:pt x="334" y="536"/>
                      </a:lnTo>
                      <a:lnTo>
                        <a:pt x="336" y="535"/>
                      </a:lnTo>
                      <a:lnTo>
                        <a:pt x="339" y="533"/>
                      </a:lnTo>
                      <a:lnTo>
                        <a:pt x="347" y="530"/>
                      </a:lnTo>
                      <a:lnTo>
                        <a:pt x="352" y="530"/>
                      </a:lnTo>
                      <a:lnTo>
                        <a:pt x="360" y="531"/>
                      </a:lnTo>
                      <a:lnTo>
                        <a:pt x="368" y="535"/>
                      </a:lnTo>
                      <a:lnTo>
                        <a:pt x="370" y="535"/>
                      </a:lnTo>
                      <a:lnTo>
                        <a:pt x="370" y="536"/>
                      </a:lnTo>
                      <a:lnTo>
                        <a:pt x="368" y="536"/>
                      </a:lnTo>
                      <a:lnTo>
                        <a:pt x="370" y="536"/>
                      </a:lnTo>
                      <a:lnTo>
                        <a:pt x="375" y="535"/>
                      </a:lnTo>
                      <a:lnTo>
                        <a:pt x="378" y="533"/>
                      </a:lnTo>
                      <a:lnTo>
                        <a:pt x="381" y="530"/>
                      </a:lnTo>
                      <a:lnTo>
                        <a:pt x="385" y="528"/>
                      </a:lnTo>
                      <a:lnTo>
                        <a:pt x="388" y="525"/>
                      </a:lnTo>
                      <a:lnTo>
                        <a:pt x="391" y="525"/>
                      </a:lnTo>
                      <a:lnTo>
                        <a:pt x="399" y="525"/>
                      </a:lnTo>
                      <a:lnTo>
                        <a:pt x="404" y="527"/>
                      </a:lnTo>
                      <a:lnTo>
                        <a:pt x="406" y="527"/>
                      </a:lnTo>
                      <a:lnTo>
                        <a:pt x="409" y="528"/>
                      </a:lnTo>
                      <a:lnTo>
                        <a:pt x="414" y="527"/>
                      </a:lnTo>
                      <a:lnTo>
                        <a:pt x="417" y="525"/>
                      </a:lnTo>
                      <a:lnTo>
                        <a:pt x="419" y="522"/>
                      </a:lnTo>
                      <a:lnTo>
                        <a:pt x="422" y="512"/>
                      </a:lnTo>
                      <a:lnTo>
                        <a:pt x="424" y="502"/>
                      </a:lnTo>
                      <a:lnTo>
                        <a:pt x="424" y="491"/>
                      </a:lnTo>
                      <a:lnTo>
                        <a:pt x="430" y="471"/>
                      </a:lnTo>
                      <a:lnTo>
                        <a:pt x="430" y="463"/>
                      </a:lnTo>
                      <a:lnTo>
                        <a:pt x="441" y="462"/>
                      </a:lnTo>
                      <a:lnTo>
                        <a:pt x="446" y="432"/>
                      </a:lnTo>
                      <a:lnTo>
                        <a:pt x="451" y="384"/>
                      </a:lnTo>
                      <a:lnTo>
                        <a:pt x="453" y="322"/>
                      </a:lnTo>
                      <a:lnTo>
                        <a:pt x="453" y="275"/>
                      </a:lnTo>
                      <a:lnTo>
                        <a:pt x="454" y="268"/>
                      </a:lnTo>
                      <a:lnTo>
                        <a:pt x="456" y="260"/>
                      </a:lnTo>
                      <a:lnTo>
                        <a:pt x="456" y="249"/>
                      </a:lnTo>
                      <a:lnTo>
                        <a:pt x="454" y="242"/>
                      </a:lnTo>
                      <a:lnTo>
                        <a:pt x="456" y="239"/>
                      </a:lnTo>
                      <a:lnTo>
                        <a:pt x="458" y="237"/>
                      </a:lnTo>
                      <a:lnTo>
                        <a:pt x="461" y="237"/>
                      </a:lnTo>
                      <a:lnTo>
                        <a:pt x="461" y="247"/>
                      </a:lnTo>
                      <a:lnTo>
                        <a:pt x="463" y="273"/>
                      </a:lnTo>
                      <a:lnTo>
                        <a:pt x="466" y="281"/>
                      </a:lnTo>
                      <a:lnTo>
                        <a:pt x="463" y="293"/>
                      </a:lnTo>
                      <a:lnTo>
                        <a:pt x="466" y="310"/>
                      </a:lnTo>
                      <a:lnTo>
                        <a:pt x="467" y="315"/>
                      </a:lnTo>
                      <a:lnTo>
                        <a:pt x="471" y="341"/>
                      </a:lnTo>
                      <a:lnTo>
                        <a:pt x="476" y="341"/>
                      </a:lnTo>
                      <a:lnTo>
                        <a:pt x="476" y="346"/>
                      </a:lnTo>
                      <a:lnTo>
                        <a:pt x="472" y="349"/>
                      </a:lnTo>
                      <a:lnTo>
                        <a:pt x="476" y="362"/>
                      </a:lnTo>
                      <a:lnTo>
                        <a:pt x="479" y="382"/>
                      </a:lnTo>
                      <a:lnTo>
                        <a:pt x="489" y="397"/>
                      </a:lnTo>
                      <a:lnTo>
                        <a:pt x="503" y="405"/>
                      </a:lnTo>
                      <a:lnTo>
                        <a:pt x="503" y="393"/>
                      </a:lnTo>
                      <a:lnTo>
                        <a:pt x="506" y="403"/>
                      </a:lnTo>
                      <a:lnTo>
                        <a:pt x="516" y="392"/>
                      </a:lnTo>
                      <a:lnTo>
                        <a:pt x="521" y="374"/>
                      </a:lnTo>
                      <a:lnTo>
                        <a:pt x="518" y="354"/>
                      </a:lnTo>
                      <a:lnTo>
                        <a:pt x="516" y="343"/>
                      </a:lnTo>
                      <a:lnTo>
                        <a:pt x="513" y="340"/>
                      </a:lnTo>
                      <a:lnTo>
                        <a:pt x="511" y="336"/>
                      </a:lnTo>
                      <a:lnTo>
                        <a:pt x="516" y="333"/>
                      </a:lnTo>
                      <a:lnTo>
                        <a:pt x="511" y="309"/>
                      </a:lnTo>
                      <a:lnTo>
                        <a:pt x="510" y="304"/>
                      </a:lnTo>
                      <a:lnTo>
                        <a:pt x="508" y="286"/>
                      </a:lnTo>
                      <a:lnTo>
                        <a:pt x="502" y="275"/>
                      </a:lnTo>
                      <a:lnTo>
                        <a:pt x="502" y="267"/>
                      </a:lnTo>
                      <a:lnTo>
                        <a:pt x="495" y="242"/>
                      </a:lnTo>
                      <a:lnTo>
                        <a:pt x="492" y="232"/>
                      </a:lnTo>
                      <a:lnTo>
                        <a:pt x="495" y="231"/>
                      </a:lnTo>
                      <a:lnTo>
                        <a:pt x="497" y="232"/>
                      </a:lnTo>
                      <a:lnTo>
                        <a:pt x="500" y="236"/>
                      </a:lnTo>
                      <a:lnTo>
                        <a:pt x="502" y="241"/>
                      </a:lnTo>
                      <a:lnTo>
                        <a:pt x="505" y="252"/>
                      </a:lnTo>
                      <a:lnTo>
                        <a:pt x="508" y="260"/>
                      </a:lnTo>
                      <a:lnTo>
                        <a:pt x="513" y="265"/>
                      </a:lnTo>
                      <a:lnTo>
                        <a:pt x="529" y="310"/>
                      </a:lnTo>
                      <a:lnTo>
                        <a:pt x="550" y="367"/>
                      </a:lnTo>
                      <a:lnTo>
                        <a:pt x="570" y="411"/>
                      </a:lnTo>
                      <a:lnTo>
                        <a:pt x="584" y="437"/>
                      </a:lnTo>
                      <a:lnTo>
                        <a:pt x="594" y="437"/>
                      </a:lnTo>
                      <a:lnTo>
                        <a:pt x="597" y="444"/>
                      </a:lnTo>
                      <a:lnTo>
                        <a:pt x="610" y="460"/>
                      </a:lnTo>
                      <a:lnTo>
                        <a:pt x="614" y="471"/>
                      </a:lnTo>
                      <a:lnTo>
                        <a:pt x="619" y="479"/>
                      </a:lnTo>
                      <a:lnTo>
                        <a:pt x="623" y="488"/>
                      </a:lnTo>
                      <a:lnTo>
                        <a:pt x="628" y="489"/>
                      </a:lnTo>
                      <a:lnTo>
                        <a:pt x="630" y="491"/>
                      </a:lnTo>
                      <a:lnTo>
                        <a:pt x="636" y="489"/>
                      </a:lnTo>
                      <a:lnTo>
                        <a:pt x="640" y="488"/>
                      </a:lnTo>
                      <a:lnTo>
                        <a:pt x="641" y="488"/>
                      </a:lnTo>
                      <a:lnTo>
                        <a:pt x="645" y="484"/>
                      </a:lnTo>
                      <a:lnTo>
                        <a:pt x="653" y="481"/>
                      </a:lnTo>
                      <a:lnTo>
                        <a:pt x="656" y="481"/>
                      </a:lnTo>
                      <a:lnTo>
                        <a:pt x="659" y="481"/>
                      </a:lnTo>
                      <a:lnTo>
                        <a:pt x="662" y="483"/>
                      </a:lnTo>
                      <a:lnTo>
                        <a:pt x="666" y="484"/>
                      </a:lnTo>
                      <a:lnTo>
                        <a:pt x="671" y="486"/>
                      </a:lnTo>
                      <a:lnTo>
                        <a:pt x="675" y="486"/>
                      </a:lnTo>
                      <a:lnTo>
                        <a:pt x="679" y="486"/>
                      </a:lnTo>
                      <a:lnTo>
                        <a:pt x="677" y="484"/>
                      </a:lnTo>
                      <a:lnTo>
                        <a:pt x="675" y="484"/>
                      </a:lnTo>
                      <a:lnTo>
                        <a:pt x="677" y="483"/>
                      </a:lnTo>
                      <a:lnTo>
                        <a:pt x="684" y="478"/>
                      </a:lnTo>
                      <a:lnTo>
                        <a:pt x="690" y="475"/>
                      </a:lnTo>
                      <a:lnTo>
                        <a:pt x="695" y="471"/>
                      </a:lnTo>
                      <a:lnTo>
                        <a:pt x="703" y="471"/>
                      </a:lnTo>
                      <a:lnTo>
                        <a:pt x="708" y="473"/>
                      </a:lnTo>
                      <a:lnTo>
                        <a:pt x="710" y="475"/>
                      </a:lnTo>
                      <a:lnTo>
                        <a:pt x="719" y="484"/>
                      </a:lnTo>
                      <a:lnTo>
                        <a:pt x="729" y="499"/>
                      </a:lnTo>
                      <a:lnTo>
                        <a:pt x="744" y="520"/>
                      </a:lnTo>
                      <a:lnTo>
                        <a:pt x="752" y="531"/>
                      </a:lnTo>
                      <a:lnTo>
                        <a:pt x="758" y="538"/>
                      </a:lnTo>
                      <a:lnTo>
                        <a:pt x="766" y="541"/>
                      </a:lnTo>
                      <a:lnTo>
                        <a:pt x="773" y="543"/>
                      </a:lnTo>
                      <a:lnTo>
                        <a:pt x="778" y="541"/>
                      </a:lnTo>
                      <a:lnTo>
                        <a:pt x="783" y="540"/>
                      </a:lnTo>
                      <a:lnTo>
                        <a:pt x="786" y="535"/>
                      </a:lnTo>
                      <a:lnTo>
                        <a:pt x="789" y="530"/>
                      </a:lnTo>
                      <a:lnTo>
                        <a:pt x="791" y="525"/>
                      </a:lnTo>
                      <a:lnTo>
                        <a:pt x="791" y="520"/>
                      </a:lnTo>
                      <a:lnTo>
                        <a:pt x="788" y="509"/>
                      </a:lnTo>
                      <a:lnTo>
                        <a:pt x="783" y="499"/>
                      </a:lnTo>
                      <a:lnTo>
                        <a:pt x="781" y="496"/>
                      </a:lnTo>
                      <a:lnTo>
                        <a:pt x="773" y="486"/>
                      </a:lnTo>
                      <a:lnTo>
                        <a:pt x="766" y="479"/>
                      </a:lnTo>
                      <a:lnTo>
                        <a:pt x="760" y="476"/>
                      </a:lnTo>
                      <a:lnTo>
                        <a:pt x="753" y="473"/>
                      </a:lnTo>
                      <a:lnTo>
                        <a:pt x="747" y="466"/>
                      </a:lnTo>
                      <a:lnTo>
                        <a:pt x="731" y="445"/>
                      </a:lnTo>
                      <a:lnTo>
                        <a:pt x="726" y="439"/>
                      </a:lnTo>
                      <a:lnTo>
                        <a:pt x="724" y="434"/>
                      </a:lnTo>
                      <a:lnTo>
                        <a:pt x="723" y="429"/>
                      </a:lnTo>
                      <a:lnTo>
                        <a:pt x="723" y="426"/>
                      </a:lnTo>
                      <a:lnTo>
                        <a:pt x="724" y="421"/>
                      </a:lnTo>
                      <a:lnTo>
                        <a:pt x="726" y="418"/>
                      </a:lnTo>
                      <a:lnTo>
                        <a:pt x="726" y="416"/>
                      </a:lnTo>
                      <a:lnTo>
                        <a:pt x="729" y="413"/>
                      </a:lnTo>
                      <a:lnTo>
                        <a:pt x="734" y="411"/>
                      </a:lnTo>
                      <a:lnTo>
                        <a:pt x="740" y="410"/>
                      </a:lnTo>
                      <a:lnTo>
                        <a:pt x="745" y="408"/>
                      </a:lnTo>
                      <a:lnTo>
                        <a:pt x="747" y="405"/>
                      </a:lnTo>
                      <a:lnTo>
                        <a:pt x="750" y="401"/>
                      </a:lnTo>
                      <a:lnTo>
                        <a:pt x="750" y="397"/>
                      </a:lnTo>
                      <a:lnTo>
                        <a:pt x="750" y="390"/>
                      </a:lnTo>
                      <a:lnTo>
                        <a:pt x="747" y="382"/>
                      </a:lnTo>
                      <a:lnTo>
                        <a:pt x="747" y="379"/>
                      </a:lnTo>
                      <a:lnTo>
                        <a:pt x="747" y="372"/>
                      </a:lnTo>
                      <a:lnTo>
                        <a:pt x="747" y="369"/>
                      </a:lnTo>
                      <a:lnTo>
                        <a:pt x="750" y="366"/>
                      </a:lnTo>
                      <a:lnTo>
                        <a:pt x="752" y="362"/>
                      </a:lnTo>
                      <a:lnTo>
                        <a:pt x="757" y="361"/>
                      </a:lnTo>
                      <a:lnTo>
                        <a:pt x="762" y="361"/>
                      </a:lnTo>
                      <a:lnTo>
                        <a:pt x="765" y="358"/>
                      </a:lnTo>
                      <a:lnTo>
                        <a:pt x="771" y="353"/>
                      </a:lnTo>
                      <a:lnTo>
                        <a:pt x="773" y="349"/>
                      </a:lnTo>
                      <a:lnTo>
                        <a:pt x="773" y="346"/>
                      </a:lnTo>
                      <a:lnTo>
                        <a:pt x="773" y="333"/>
                      </a:lnTo>
                      <a:lnTo>
                        <a:pt x="770" y="325"/>
                      </a:lnTo>
                      <a:lnTo>
                        <a:pt x="771" y="319"/>
                      </a:lnTo>
                      <a:lnTo>
                        <a:pt x="773" y="317"/>
                      </a:lnTo>
                      <a:lnTo>
                        <a:pt x="776" y="314"/>
                      </a:lnTo>
                      <a:lnTo>
                        <a:pt x="778" y="312"/>
                      </a:lnTo>
                      <a:lnTo>
                        <a:pt x="781" y="309"/>
                      </a:lnTo>
                      <a:lnTo>
                        <a:pt x="783" y="302"/>
                      </a:lnTo>
                      <a:lnTo>
                        <a:pt x="781" y="296"/>
                      </a:lnTo>
                      <a:lnTo>
                        <a:pt x="775" y="278"/>
                      </a:lnTo>
                      <a:lnTo>
                        <a:pt x="766" y="268"/>
                      </a:lnTo>
                      <a:lnTo>
                        <a:pt x="758" y="257"/>
                      </a:lnTo>
                      <a:lnTo>
                        <a:pt x="755" y="250"/>
                      </a:lnTo>
                      <a:lnTo>
                        <a:pt x="755" y="244"/>
                      </a:lnTo>
                      <a:lnTo>
                        <a:pt x="718" y="203"/>
                      </a:lnTo>
                      <a:lnTo>
                        <a:pt x="718" y="202"/>
                      </a:lnTo>
                      <a:lnTo>
                        <a:pt x="716" y="200"/>
                      </a:lnTo>
                      <a:lnTo>
                        <a:pt x="711" y="197"/>
                      </a:lnTo>
                      <a:lnTo>
                        <a:pt x="703" y="192"/>
                      </a:lnTo>
                      <a:lnTo>
                        <a:pt x="690" y="184"/>
                      </a:lnTo>
                      <a:lnTo>
                        <a:pt x="643" y="164"/>
                      </a:lnTo>
                      <a:lnTo>
                        <a:pt x="649" y="163"/>
                      </a:lnTo>
                      <a:lnTo>
                        <a:pt x="677" y="156"/>
                      </a:lnTo>
                      <a:lnTo>
                        <a:pt x="698" y="153"/>
                      </a:lnTo>
                      <a:lnTo>
                        <a:pt x="721" y="150"/>
                      </a:lnTo>
                      <a:lnTo>
                        <a:pt x="742" y="143"/>
                      </a:lnTo>
                      <a:lnTo>
                        <a:pt x="750" y="138"/>
                      </a:lnTo>
                      <a:lnTo>
                        <a:pt x="757" y="133"/>
                      </a:lnTo>
                      <a:lnTo>
                        <a:pt x="760" y="128"/>
                      </a:lnTo>
                      <a:lnTo>
                        <a:pt x="765" y="119"/>
                      </a:lnTo>
                      <a:lnTo>
                        <a:pt x="773" y="104"/>
                      </a:lnTo>
                      <a:lnTo>
                        <a:pt x="778" y="94"/>
                      </a:lnTo>
                      <a:lnTo>
                        <a:pt x="779" y="88"/>
                      </a:lnTo>
                      <a:lnTo>
                        <a:pt x="781" y="83"/>
                      </a:lnTo>
                      <a:lnTo>
                        <a:pt x="781" y="75"/>
                      </a:lnTo>
                      <a:lnTo>
                        <a:pt x="783" y="70"/>
                      </a:lnTo>
                      <a:lnTo>
                        <a:pt x="784" y="67"/>
                      </a:lnTo>
                      <a:lnTo>
                        <a:pt x="788" y="62"/>
                      </a:lnTo>
                      <a:lnTo>
                        <a:pt x="791" y="54"/>
                      </a:lnTo>
                      <a:lnTo>
                        <a:pt x="791" y="46"/>
                      </a:lnTo>
                      <a:lnTo>
                        <a:pt x="791" y="42"/>
                      </a:lnTo>
                      <a:lnTo>
                        <a:pt x="789" y="39"/>
                      </a:lnTo>
                      <a:lnTo>
                        <a:pt x="788" y="39"/>
                      </a:lnTo>
                      <a:lnTo>
                        <a:pt x="788" y="34"/>
                      </a:lnTo>
                      <a:lnTo>
                        <a:pt x="788" y="29"/>
                      </a:lnTo>
                      <a:lnTo>
                        <a:pt x="791" y="23"/>
                      </a:lnTo>
                      <a:lnTo>
                        <a:pt x="794" y="18"/>
                      </a:lnTo>
                      <a:lnTo>
                        <a:pt x="796" y="16"/>
                      </a:lnTo>
                      <a:lnTo>
                        <a:pt x="797" y="13"/>
                      </a:lnTo>
                      <a:lnTo>
                        <a:pt x="796" y="13"/>
                      </a:lnTo>
                      <a:lnTo>
                        <a:pt x="794" y="11"/>
                      </a:lnTo>
                      <a:lnTo>
                        <a:pt x="794" y="7"/>
                      </a:lnTo>
                      <a:lnTo>
                        <a:pt x="792" y="0"/>
                      </a:lnTo>
                      <a:lnTo>
                        <a:pt x="549" y="0"/>
                      </a:lnTo>
                      <a:close/>
                      <a:moveTo>
                        <a:pt x="456" y="120"/>
                      </a:moveTo>
                      <a:lnTo>
                        <a:pt x="456" y="120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1045" name="Group 137">
                <a:extLst>
                  <a:ext uri="{FF2B5EF4-FFF2-40B4-BE49-F238E27FC236}">
                    <a16:creationId xmlns:a16="http://schemas.microsoft.com/office/drawing/2014/main" xmlns="" id="{6B04A430-D51D-A330-4B76-E5CF78E747E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40" y="622"/>
                <a:ext cx="517" cy="672"/>
                <a:chOff x="5240" y="622"/>
                <a:chExt cx="517" cy="672"/>
              </a:xfrm>
            </p:grpSpPr>
            <p:sp>
              <p:nvSpPr>
                <p:cNvPr id="1046" name="Freeform 138">
                  <a:extLst>
                    <a:ext uri="{FF2B5EF4-FFF2-40B4-BE49-F238E27FC236}">
                      <a16:creationId xmlns:a16="http://schemas.microsoft.com/office/drawing/2014/main" xmlns="" id="{D8E77381-1DA1-DCDE-FA53-F2535972F6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3" y="809"/>
                  <a:ext cx="118" cy="78"/>
                </a:xfrm>
                <a:custGeom>
                  <a:avLst/>
                  <a:gdLst>
                    <a:gd name="T0" fmla="*/ 118 w 117"/>
                    <a:gd name="T1" fmla="*/ 78 h 77"/>
                    <a:gd name="T2" fmla="*/ 118 w 117"/>
                    <a:gd name="T3" fmla="*/ 78 h 77"/>
                    <a:gd name="T4" fmla="*/ 118 w 117"/>
                    <a:gd name="T5" fmla="*/ 78 h 77"/>
                    <a:gd name="T6" fmla="*/ 118 w 117"/>
                    <a:gd name="T7" fmla="*/ 78 h 77"/>
                    <a:gd name="T8" fmla="*/ 107 w 117"/>
                    <a:gd name="T9" fmla="*/ 70 h 77"/>
                    <a:gd name="T10" fmla="*/ 25 w 117"/>
                    <a:gd name="T11" fmla="*/ 13 h 77"/>
                    <a:gd name="T12" fmla="*/ 25 w 117"/>
                    <a:gd name="T13" fmla="*/ 13 h 77"/>
                    <a:gd name="T14" fmla="*/ 11 w 117"/>
                    <a:gd name="T15" fmla="*/ 4 h 77"/>
                    <a:gd name="T16" fmla="*/ 11 w 117"/>
                    <a:gd name="T17" fmla="*/ 4 h 77"/>
                    <a:gd name="T18" fmla="*/ 6 w 117"/>
                    <a:gd name="T19" fmla="*/ 1 h 77"/>
                    <a:gd name="T20" fmla="*/ 2 w 117"/>
                    <a:gd name="T21" fmla="*/ 0 h 77"/>
                    <a:gd name="T22" fmla="*/ 2 w 117"/>
                    <a:gd name="T23" fmla="*/ 0 h 77"/>
                    <a:gd name="T24" fmla="*/ 0 w 117"/>
                    <a:gd name="T25" fmla="*/ 0 h 77"/>
                    <a:gd name="T26" fmla="*/ 0 w 117"/>
                    <a:gd name="T27" fmla="*/ 1 h 77"/>
                    <a:gd name="T28" fmla="*/ 0 w 117"/>
                    <a:gd name="T29" fmla="*/ 1 h 77"/>
                    <a:gd name="T30" fmla="*/ 2 w 117"/>
                    <a:gd name="T31" fmla="*/ 4 h 77"/>
                    <a:gd name="T32" fmla="*/ 6 w 117"/>
                    <a:gd name="T33" fmla="*/ 6 h 77"/>
                    <a:gd name="T34" fmla="*/ 6 w 117"/>
                    <a:gd name="T35" fmla="*/ 6 h 77"/>
                    <a:gd name="T36" fmla="*/ 18 w 117"/>
                    <a:gd name="T37" fmla="*/ 13 h 77"/>
                    <a:gd name="T38" fmla="*/ 107 w 117"/>
                    <a:gd name="T39" fmla="*/ 72 h 77"/>
                    <a:gd name="T40" fmla="*/ 107 w 117"/>
                    <a:gd name="T41" fmla="*/ 72 h 77"/>
                    <a:gd name="T42" fmla="*/ 118 w 117"/>
                    <a:gd name="T43" fmla="*/ 78 h 77"/>
                    <a:gd name="T44" fmla="*/ 118 w 117"/>
                    <a:gd name="T45" fmla="*/ 78 h 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17" h="77">
                      <a:moveTo>
                        <a:pt x="117" y="77"/>
                      </a:moveTo>
                      <a:lnTo>
                        <a:pt x="117" y="77"/>
                      </a:lnTo>
                      <a:lnTo>
                        <a:pt x="106" y="69"/>
                      </a:lnTo>
                      <a:lnTo>
                        <a:pt x="25" y="13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8" y="13"/>
                      </a:lnTo>
                      <a:lnTo>
                        <a:pt x="106" y="71"/>
                      </a:lnTo>
                      <a:lnTo>
                        <a:pt x="117" y="7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47" name="Freeform 139">
                  <a:extLst>
                    <a:ext uri="{FF2B5EF4-FFF2-40B4-BE49-F238E27FC236}">
                      <a16:creationId xmlns:a16="http://schemas.microsoft.com/office/drawing/2014/main" xmlns="" id="{17A93E66-7F54-0E11-4769-4EC57558F50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3" y="89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48" name="Freeform 140">
                  <a:extLst>
                    <a:ext uri="{FF2B5EF4-FFF2-40B4-BE49-F238E27FC236}">
                      <a16:creationId xmlns:a16="http://schemas.microsoft.com/office/drawing/2014/main" xmlns="" id="{8E565B44-F005-5D04-2AAB-467F9B1EEF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7" y="745"/>
                  <a:ext cx="27" cy="140"/>
                </a:xfrm>
                <a:custGeom>
                  <a:avLst/>
                  <a:gdLst>
                    <a:gd name="T0" fmla="*/ 0 w 27"/>
                    <a:gd name="T1" fmla="*/ 139 h 139"/>
                    <a:gd name="T2" fmla="*/ 0 w 27"/>
                    <a:gd name="T3" fmla="*/ 139 h 139"/>
                    <a:gd name="T4" fmla="*/ 3 w 27"/>
                    <a:gd name="T5" fmla="*/ 126 h 139"/>
                    <a:gd name="T6" fmla="*/ 21 w 27"/>
                    <a:gd name="T7" fmla="*/ 23 h 139"/>
                    <a:gd name="T8" fmla="*/ 21 w 27"/>
                    <a:gd name="T9" fmla="*/ 23 h 139"/>
                    <a:gd name="T10" fmla="*/ 27 w 27"/>
                    <a:gd name="T11" fmla="*/ 7 h 139"/>
                    <a:gd name="T12" fmla="*/ 27 w 27"/>
                    <a:gd name="T13" fmla="*/ 7 h 139"/>
                    <a:gd name="T14" fmla="*/ 27 w 27"/>
                    <a:gd name="T15" fmla="*/ 4 h 139"/>
                    <a:gd name="T16" fmla="*/ 27 w 27"/>
                    <a:gd name="T17" fmla="*/ 1 h 139"/>
                    <a:gd name="T18" fmla="*/ 27 w 27"/>
                    <a:gd name="T19" fmla="*/ 1 h 139"/>
                    <a:gd name="T20" fmla="*/ 24 w 27"/>
                    <a:gd name="T21" fmla="*/ 0 h 139"/>
                    <a:gd name="T22" fmla="*/ 23 w 27"/>
                    <a:gd name="T23" fmla="*/ 1 h 139"/>
                    <a:gd name="T24" fmla="*/ 23 w 27"/>
                    <a:gd name="T25" fmla="*/ 1 h 139"/>
                    <a:gd name="T26" fmla="*/ 21 w 27"/>
                    <a:gd name="T27" fmla="*/ 6 h 139"/>
                    <a:gd name="T28" fmla="*/ 20 w 27"/>
                    <a:gd name="T29" fmla="*/ 10 h 139"/>
                    <a:gd name="T30" fmla="*/ 20 w 27"/>
                    <a:gd name="T31" fmla="*/ 10 h 139"/>
                    <a:gd name="T32" fmla="*/ 17 w 27"/>
                    <a:gd name="T33" fmla="*/ 29 h 139"/>
                    <a:gd name="T34" fmla="*/ 1 w 27"/>
                    <a:gd name="T35" fmla="*/ 126 h 139"/>
                    <a:gd name="T36" fmla="*/ 1 w 27"/>
                    <a:gd name="T37" fmla="*/ 126 h 139"/>
                    <a:gd name="T38" fmla="*/ 0 w 27"/>
                    <a:gd name="T39" fmla="*/ 139 h 139"/>
                    <a:gd name="T40" fmla="*/ 0 w 27"/>
                    <a:gd name="T41" fmla="*/ 139 h 139"/>
                    <a:gd name="T42" fmla="*/ 0 w 27"/>
                    <a:gd name="T43" fmla="*/ 140 h 139"/>
                    <a:gd name="T44" fmla="*/ 0 w 27"/>
                    <a:gd name="T45" fmla="*/ 140 h 139"/>
                    <a:gd name="T46" fmla="*/ 0 w 27"/>
                    <a:gd name="T47" fmla="*/ 139 h 139"/>
                    <a:gd name="T48" fmla="*/ 0 w 27"/>
                    <a:gd name="T49" fmla="*/ 139 h 13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" h="139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3" y="125"/>
                      </a:lnTo>
                      <a:lnTo>
                        <a:pt x="21" y="23"/>
                      </a:lnTo>
                      <a:lnTo>
                        <a:pt x="27" y="7"/>
                      </a:lnTo>
                      <a:lnTo>
                        <a:pt x="27" y="4"/>
                      </a:lnTo>
                      <a:lnTo>
                        <a:pt x="27" y="1"/>
                      </a:lnTo>
                      <a:lnTo>
                        <a:pt x="24" y="0"/>
                      </a:lnTo>
                      <a:lnTo>
                        <a:pt x="23" y="1"/>
                      </a:lnTo>
                      <a:lnTo>
                        <a:pt x="21" y="6"/>
                      </a:lnTo>
                      <a:lnTo>
                        <a:pt x="20" y="10"/>
                      </a:lnTo>
                      <a:lnTo>
                        <a:pt x="17" y="29"/>
                      </a:lnTo>
                      <a:lnTo>
                        <a:pt x="1" y="125"/>
                      </a:lnTo>
                      <a:lnTo>
                        <a:pt x="0" y="138"/>
                      </a:lnTo>
                      <a:lnTo>
                        <a:pt x="0" y="139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1049" name="Freeform 141">
                  <a:extLst>
                    <a:ext uri="{FF2B5EF4-FFF2-40B4-BE49-F238E27FC236}">
                      <a16:creationId xmlns:a16="http://schemas.microsoft.com/office/drawing/2014/main" xmlns="" id="{62D07DD8-D4CF-65BD-9CEE-060E1ECF697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0" y="622"/>
                  <a:ext cx="517" cy="672"/>
                </a:xfrm>
                <a:custGeom>
                  <a:avLst/>
                  <a:gdLst>
                    <a:gd name="T0" fmla="*/ 453 w 516"/>
                    <a:gd name="T1" fmla="*/ 380 h 671"/>
                    <a:gd name="T2" fmla="*/ 517 w 516"/>
                    <a:gd name="T3" fmla="*/ 276 h 671"/>
                    <a:gd name="T4" fmla="*/ 517 w 516"/>
                    <a:gd name="T5" fmla="*/ 0 h 671"/>
                    <a:gd name="T6" fmla="*/ 473 w 516"/>
                    <a:gd name="T7" fmla="*/ 38 h 671"/>
                    <a:gd name="T8" fmla="*/ 427 w 516"/>
                    <a:gd name="T9" fmla="*/ 113 h 671"/>
                    <a:gd name="T10" fmla="*/ 396 w 516"/>
                    <a:gd name="T11" fmla="*/ 228 h 671"/>
                    <a:gd name="T12" fmla="*/ 388 w 516"/>
                    <a:gd name="T13" fmla="*/ 278 h 671"/>
                    <a:gd name="T14" fmla="*/ 382 w 516"/>
                    <a:gd name="T15" fmla="*/ 265 h 671"/>
                    <a:gd name="T16" fmla="*/ 371 w 516"/>
                    <a:gd name="T17" fmla="*/ 262 h 671"/>
                    <a:gd name="T18" fmla="*/ 368 w 516"/>
                    <a:gd name="T19" fmla="*/ 262 h 671"/>
                    <a:gd name="T20" fmla="*/ 361 w 516"/>
                    <a:gd name="T21" fmla="*/ 262 h 671"/>
                    <a:gd name="T22" fmla="*/ 361 w 516"/>
                    <a:gd name="T23" fmla="*/ 267 h 671"/>
                    <a:gd name="T24" fmla="*/ 354 w 516"/>
                    <a:gd name="T25" fmla="*/ 272 h 671"/>
                    <a:gd name="T26" fmla="*/ 357 w 516"/>
                    <a:gd name="T27" fmla="*/ 281 h 671"/>
                    <a:gd name="T28" fmla="*/ 355 w 516"/>
                    <a:gd name="T29" fmla="*/ 292 h 671"/>
                    <a:gd name="T30" fmla="*/ 262 w 516"/>
                    <a:gd name="T31" fmla="*/ 228 h 671"/>
                    <a:gd name="T32" fmla="*/ 158 w 516"/>
                    <a:gd name="T33" fmla="*/ 191 h 671"/>
                    <a:gd name="T34" fmla="*/ 90 w 516"/>
                    <a:gd name="T35" fmla="*/ 188 h 671"/>
                    <a:gd name="T36" fmla="*/ 6 w 516"/>
                    <a:gd name="T37" fmla="*/ 219 h 671"/>
                    <a:gd name="T38" fmla="*/ 21 w 516"/>
                    <a:gd name="T39" fmla="*/ 278 h 671"/>
                    <a:gd name="T40" fmla="*/ 35 w 516"/>
                    <a:gd name="T41" fmla="*/ 286 h 671"/>
                    <a:gd name="T42" fmla="*/ 49 w 516"/>
                    <a:gd name="T43" fmla="*/ 295 h 671"/>
                    <a:gd name="T44" fmla="*/ 71 w 516"/>
                    <a:gd name="T45" fmla="*/ 303 h 671"/>
                    <a:gd name="T46" fmla="*/ 87 w 516"/>
                    <a:gd name="T47" fmla="*/ 315 h 671"/>
                    <a:gd name="T48" fmla="*/ 101 w 516"/>
                    <a:gd name="T49" fmla="*/ 334 h 671"/>
                    <a:gd name="T50" fmla="*/ 110 w 516"/>
                    <a:gd name="T51" fmla="*/ 341 h 671"/>
                    <a:gd name="T52" fmla="*/ 118 w 516"/>
                    <a:gd name="T53" fmla="*/ 355 h 671"/>
                    <a:gd name="T54" fmla="*/ 132 w 516"/>
                    <a:gd name="T55" fmla="*/ 369 h 671"/>
                    <a:gd name="T56" fmla="*/ 144 w 516"/>
                    <a:gd name="T57" fmla="*/ 382 h 671"/>
                    <a:gd name="T58" fmla="*/ 174 w 516"/>
                    <a:gd name="T59" fmla="*/ 402 h 671"/>
                    <a:gd name="T60" fmla="*/ 208 w 516"/>
                    <a:gd name="T61" fmla="*/ 399 h 671"/>
                    <a:gd name="T62" fmla="*/ 273 w 516"/>
                    <a:gd name="T63" fmla="*/ 375 h 671"/>
                    <a:gd name="T64" fmla="*/ 234 w 516"/>
                    <a:gd name="T65" fmla="*/ 441 h 671"/>
                    <a:gd name="T66" fmla="*/ 234 w 516"/>
                    <a:gd name="T67" fmla="*/ 456 h 671"/>
                    <a:gd name="T68" fmla="*/ 268 w 516"/>
                    <a:gd name="T69" fmla="*/ 490 h 671"/>
                    <a:gd name="T70" fmla="*/ 299 w 516"/>
                    <a:gd name="T71" fmla="*/ 503 h 671"/>
                    <a:gd name="T72" fmla="*/ 315 w 516"/>
                    <a:gd name="T73" fmla="*/ 515 h 671"/>
                    <a:gd name="T74" fmla="*/ 338 w 516"/>
                    <a:gd name="T75" fmla="*/ 526 h 671"/>
                    <a:gd name="T76" fmla="*/ 358 w 516"/>
                    <a:gd name="T77" fmla="*/ 548 h 671"/>
                    <a:gd name="T78" fmla="*/ 368 w 516"/>
                    <a:gd name="T79" fmla="*/ 576 h 671"/>
                    <a:gd name="T80" fmla="*/ 358 w 516"/>
                    <a:gd name="T81" fmla="*/ 613 h 671"/>
                    <a:gd name="T82" fmla="*/ 352 w 516"/>
                    <a:gd name="T83" fmla="*/ 641 h 671"/>
                    <a:gd name="T84" fmla="*/ 363 w 516"/>
                    <a:gd name="T85" fmla="*/ 672 h 671"/>
                    <a:gd name="T86" fmla="*/ 371 w 516"/>
                    <a:gd name="T87" fmla="*/ 669 h 671"/>
                    <a:gd name="T88" fmla="*/ 383 w 516"/>
                    <a:gd name="T89" fmla="*/ 616 h 671"/>
                    <a:gd name="T90" fmla="*/ 394 w 516"/>
                    <a:gd name="T91" fmla="*/ 599 h 671"/>
                    <a:gd name="T92" fmla="*/ 405 w 516"/>
                    <a:gd name="T93" fmla="*/ 565 h 671"/>
                    <a:gd name="T94" fmla="*/ 392 w 516"/>
                    <a:gd name="T95" fmla="*/ 450 h 671"/>
                    <a:gd name="T96" fmla="*/ 385 w 516"/>
                    <a:gd name="T97" fmla="*/ 391 h 671"/>
                    <a:gd name="T98" fmla="*/ 403 w 516"/>
                    <a:gd name="T99" fmla="*/ 396 h 671"/>
                    <a:gd name="T100" fmla="*/ 422 w 516"/>
                    <a:gd name="T101" fmla="*/ 442 h 671"/>
                    <a:gd name="T102" fmla="*/ 444 w 516"/>
                    <a:gd name="T103" fmla="*/ 483 h 671"/>
                    <a:gd name="T104" fmla="*/ 466 w 516"/>
                    <a:gd name="T105" fmla="*/ 459 h 671"/>
                    <a:gd name="T106" fmla="*/ 453 w 516"/>
                    <a:gd name="T107" fmla="*/ 427 h 671"/>
                    <a:gd name="T108" fmla="*/ 428 w 516"/>
                    <a:gd name="T109" fmla="*/ 377 h 671"/>
                    <a:gd name="T110" fmla="*/ 441 w 516"/>
                    <a:gd name="T111" fmla="*/ 368 h 671"/>
                    <a:gd name="T112" fmla="*/ 363 w 516"/>
                    <a:gd name="T113" fmla="*/ 267 h 67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516" h="671">
                      <a:moveTo>
                        <a:pt x="440" y="367"/>
                      </a:moveTo>
                      <a:lnTo>
                        <a:pt x="440" y="367"/>
                      </a:lnTo>
                      <a:lnTo>
                        <a:pt x="441" y="367"/>
                      </a:lnTo>
                      <a:lnTo>
                        <a:pt x="444" y="370"/>
                      </a:lnTo>
                      <a:lnTo>
                        <a:pt x="452" y="379"/>
                      </a:lnTo>
                      <a:lnTo>
                        <a:pt x="475" y="413"/>
                      </a:lnTo>
                      <a:lnTo>
                        <a:pt x="513" y="469"/>
                      </a:lnTo>
                      <a:lnTo>
                        <a:pt x="516" y="472"/>
                      </a:lnTo>
                      <a:lnTo>
                        <a:pt x="516" y="276"/>
                      </a:lnTo>
                      <a:lnTo>
                        <a:pt x="505" y="275"/>
                      </a:lnTo>
                      <a:lnTo>
                        <a:pt x="516" y="269"/>
                      </a:lnTo>
                      <a:lnTo>
                        <a:pt x="516" y="0"/>
                      </a:lnTo>
                      <a:lnTo>
                        <a:pt x="496" y="15"/>
                      </a:lnTo>
                      <a:lnTo>
                        <a:pt x="485" y="26"/>
                      </a:lnTo>
                      <a:lnTo>
                        <a:pt x="472" y="38"/>
                      </a:lnTo>
                      <a:lnTo>
                        <a:pt x="461" y="52"/>
                      </a:lnTo>
                      <a:lnTo>
                        <a:pt x="451" y="66"/>
                      </a:lnTo>
                      <a:lnTo>
                        <a:pt x="441" y="80"/>
                      </a:lnTo>
                      <a:lnTo>
                        <a:pt x="433" y="96"/>
                      </a:lnTo>
                      <a:lnTo>
                        <a:pt x="426" y="113"/>
                      </a:lnTo>
                      <a:lnTo>
                        <a:pt x="419" y="129"/>
                      </a:lnTo>
                      <a:lnTo>
                        <a:pt x="407" y="166"/>
                      </a:lnTo>
                      <a:lnTo>
                        <a:pt x="399" y="197"/>
                      </a:lnTo>
                      <a:lnTo>
                        <a:pt x="395" y="228"/>
                      </a:lnTo>
                      <a:lnTo>
                        <a:pt x="391" y="256"/>
                      </a:lnTo>
                      <a:lnTo>
                        <a:pt x="390" y="276"/>
                      </a:lnTo>
                      <a:lnTo>
                        <a:pt x="387" y="278"/>
                      </a:lnTo>
                      <a:lnTo>
                        <a:pt x="381" y="272"/>
                      </a:lnTo>
                      <a:lnTo>
                        <a:pt x="381" y="269"/>
                      </a:lnTo>
                      <a:lnTo>
                        <a:pt x="381" y="265"/>
                      </a:lnTo>
                      <a:lnTo>
                        <a:pt x="379" y="264"/>
                      </a:lnTo>
                      <a:lnTo>
                        <a:pt x="376" y="262"/>
                      </a:lnTo>
                      <a:lnTo>
                        <a:pt x="373" y="261"/>
                      </a:lnTo>
                      <a:lnTo>
                        <a:pt x="370" y="262"/>
                      </a:lnTo>
                      <a:lnTo>
                        <a:pt x="370" y="261"/>
                      </a:lnTo>
                      <a:lnTo>
                        <a:pt x="368" y="261"/>
                      </a:lnTo>
                      <a:lnTo>
                        <a:pt x="367" y="262"/>
                      </a:lnTo>
                      <a:lnTo>
                        <a:pt x="363" y="261"/>
                      </a:lnTo>
                      <a:lnTo>
                        <a:pt x="362" y="262"/>
                      </a:lnTo>
                      <a:lnTo>
                        <a:pt x="360" y="262"/>
                      </a:lnTo>
                      <a:lnTo>
                        <a:pt x="360" y="264"/>
                      </a:lnTo>
                      <a:lnTo>
                        <a:pt x="359" y="264"/>
                      </a:lnTo>
                      <a:lnTo>
                        <a:pt x="359" y="265"/>
                      </a:lnTo>
                      <a:lnTo>
                        <a:pt x="360" y="267"/>
                      </a:lnTo>
                      <a:lnTo>
                        <a:pt x="357" y="267"/>
                      </a:lnTo>
                      <a:lnTo>
                        <a:pt x="354" y="269"/>
                      </a:lnTo>
                      <a:lnTo>
                        <a:pt x="353" y="272"/>
                      </a:lnTo>
                      <a:lnTo>
                        <a:pt x="353" y="275"/>
                      </a:lnTo>
                      <a:lnTo>
                        <a:pt x="354" y="278"/>
                      </a:lnTo>
                      <a:lnTo>
                        <a:pt x="356" y="281"/>
                      </a:lnTo>
                      <a:lnTo>
                        <a:pt x="356" y="287"/>
                      </a:lnTo>
                      <a:lnTo>
                        <a:pt x="356" y="290"/>
                      </a:lnTo>
                      <a:lnTo>
                        <a:pt x="354" y="292"/>
                      </a:lnTo>
                      <a:lnTo>
                        <a:pt x="337" y="279"/>
                      </a:lnTo>
                      <a:lnTo>
                        <a:pt x="315" y="262"/>
                      </a:lnTo>
                      <a:lnTo>
                        <a:pt x="289" y="244"/>
                      </a:lnTo>
                      <a:lnTo>
                        <a:pt x="261" y="228"/>
                      </a:lnTo>
                      <a:lnTo>
                        <a:pt x="227" y="211"/>
                      </a:lnTo>
                      <a:lnTo>
                        <a:pt x="209" y="205"/>
                      </a:lnTo>
                      <a:lnTo>
                        <a:pt x="192" y="199"/>
                      </a:lnTo>
                      <a:lnTo>
                        <a:pt x="175" y="194"/>
                      </a:lnTo>
                      <a:lnTo>
                        <a:pt x="158" y="191"/>
                      </a:lnTo>
                      <a:lnTo>
                        <a:pt x="141" y="189"/>
                      </a:lnTo>
                      <a:lnTo>
                        <a:pt x="124" y="188"/>
                      </a:lnTo>
                      <a:lnTo>
                        <a:pt x="107" y="188"/>
                      </a:lnTo>
                      <a:lnTo>
                        <a:pt x="90" y="188"/>
                      </a:lnTo>
                      <a:lnTo>
                        <a:pt x="65" y="192"/>
                      </a:lnTo>
                      <a:lnTo>
                        <a:pt x="48" y="195"/>
                      </a:lnTo>
                      <a:lnTo>
                        <a:pt x="43" y="199"/>
                      </a:lnTo>
                      <a:lnTo>
                        <a:pt x="23" y="206"/>
                      </a:lnTo>
                      <a:lnTo>
                        <a:pt x="6" y="219"/>
                      </a:lnTo>
                      <a:lnTo>
                        <a:pt x="0" y="230"/>
                      </a:lnTo>
                      <a:lnTo>
                        <a:pt x="0" y="251"/>
                      </a:lnTo>
                      <a:lnTo>
                        <a:pt x="0" y="256"/>
                      </a:lnTo>
                      <a:lnTo>
                        <a:pt x="10" y="267"/>
                      </a:lnTo>
                      <a:lnTo>
                        <a:pt x="21" y="278"/>
                      </a:lnTo>
                      <a:lnTo>
                        <a:pt x="27" y="283"/>
                      </a:lnTo>
                      <a:lnTo>
                        <a:pt x="32" y="284"/>
                      </a:lnTo>
                      <a:lnTo>
                        <a:pt x="35" y="286"/>
                      </a:lnTo>
                      <a:lnTo>
                        <a:pt x="40" y="286"/>
                      </a:lnTo>
                      <a:lnTo>
                        <a:pt x="43" y="289"/>
                      </a:lnTo>
                      <a:lnTo>
                        <a:pt x="46" y="292"/>
                      </a:lnTo>
                      <a:lnTo>
                        <a:pt x="49" y="295"/>
                      </a:lnTo>
                      <a:lnTo>
                        <a:pt x="54" y="298"/>
                      </a:lnTo>
                      <a:lnTo>
                        <a:pt x="60" y="300"/>
                      </a:lnTo>
                      <a:lnTo>
                        <a:pt x="65" y="300"/>
                      </a:lnTo>
                      <a:lnTo>
                        <a:pt x="71" y="303"/>
                      </a:lnTo>
                      <a:lnTo>
                        <a:pt x="76" y="306"/>
                      </a:lnTo>
                      <a:lnTo>
                        <a:pt x="77" y="309"/>
                      </a:lnTo>
                      <a:lnTo>
                        <a:pt x="80" y="312"/>
                      </a:lnTo>
                      <a:lnTo>
                        <a:pt x="87" y="315"/>
                      </a:lnTo>
                      <a:lnTo>
                        <a:pt x="93" y="318"/>
                      </a:lnTo>
                      <a:lnTo>
                        <a:pt x="97" y="325"/>
                      </a:lnTo>
                      <a:lnTo>
                        <a:pt x="101" y="331"/>
                      </a:lnTo>
                      <a:lnTo>
                        <a:pt x="101" y="334"/>
                      </a:lnTo>
                      <a:lnTo>
                        <a:pt x="102" y="337"/>
                      </a:lnTo>
                      <a:lnTo>
                        <a:pt x="105" y="339"/>
                      </a:lnTo>
                      <a:lnTo>
                        <a:pt x="110" y="340"/>
                      </a:lnTo>
                      <a:lnTo>
                        <a:pt x="113" y="343"/>
                      </a:lnTo>
                      <a:lnTo>
                        <a:pt x="116" y="346"/>
                      </a:lnTo>
                      <a:lnTo>
                        <a:pt x="118" y="351"/>
                      </a:lnTo>
                      <a:lnTo>
                        <a:pt x="118" y="354"/>
                      </a:lnTo>
                      <a:lnTo>
                        <a:pt x="119" y="356"/>
                      </a:lnTo>
                      <a:lnTo>
                        <a:pt x="122" y="362"/>
                      </a:lnTo>
                      <a:lnTo>
                        <a:pt x="129" y="367"/>
                      </a:lnTo>
                      <a:lnTo>
                        <a:pt x="132" y="368"/>
                      </a:lnTo>
                      <a:lnTo>
                        <a:pt x="135" y="370"/>
                      </a:lnTo>
                      <a:lnTo>
                        <a:pt x="138" y="373"/>
                      </a:lnTo>
                      <a:lnTo>
                        <a:pt x="141" y="377"/>
                      </a:lnTo>
                      <a:lnTo>
                        <a:pt x="144" y="381"/>
                      </a:lnTo>
                      <a:lnTo>
                        <a:pt x="149" y="384"/>
                      </a:lnTo>
                      <a:lnTo>
                        <a:pt x="155" y="388"/>
                      </a:lnTo>
                      <a:lnTo>
                        <a:pt x="167" y="396"/>
                      </a:lnTo>
                      <a:lnTo>
                        <a:pt x="174" y="401"/>
                      </a:lnTo>
                      <a:lnTo>
                        <a:pt x="178" y="402"/>
                      </a:lnTo>
                      <a:lnTo>
                        <a:pt x="185" y="402"/>
                      </a:lnTo>
                      <a:lnTo>
                        <a:pt x="191" y="402"/>
                      </a:lnTo>
                      <a:lnTo>
                        <a:pt x="208" y="398"/>
                      </a:lnTo>
                      <a:lnTo>
                        <a:pt x="223" y="391"/>
                      </a:lnTo>
                      <a:lnTo>
                        <a:pt x="237" y="385"/>
                      </a:lnTo>
                      <a:lnTo>
                        <a:pt x="258" y="377"/>
                      </a:lnTo>
                      <a:lnTo>
                        <a:pt x="272" y="374"/>
                      </a:lnTo>
                      <a:lnTo>
                        <a:pt x="259" y="391"/>
                      </a:lnTo>
                      <a:lnTo>
                        <a:pt x="248" y="409"/>
                      </a:lnTo>
                      <a:lnTo>
                        <a:pt x="234" y="440"/>
                      </a:lnTo>
                      <a:lnTo>
                        <a:pt x="231" y="447"/>
                      </a:lnTo>
                      <a:lnTo>
                        <a:pt x="231" y="452"/>
                      </a:lnTo>
                      <a:lnTo>
                        <a:pt x="231" y="455"/>
                      </a:lnTo>
                      <a:lnTo>
                        <a:pt x="233" y="455"/>
                      </a:lnTo>
                      <a:lnTo>
                        <a:pt x="234" y="455"/>
                      </a:lnTo>
                      <a:lnTo>
                        <a:pt x="241" y="465"/>
                      </a:lnTo>
                      <a:lnTo>
                        <a:pt x="247" y="469"/>
                      </a:lnTo>
                      <a:lnTo>
                        <a:pt x="259" y="483"/>
                      </a:lnTo>
                      <a:lnTo>
                        <a:pt x="267" y="489"/>
                      </a:lnTo>
                      <a:lnTo>
                        <a:pt x="276" y="496"/>
                      </a:lnTo>
                      <a:lnTo>
                        <a:pt x="284" y="500"/>
                      </a:lnTo>
                      <a:lnTo>
                        <a:pt x="292" y="502"/>
                      </a:lnTo>
                      <a:lnTo>
                        <a:pt x="298" y="502"/>
                      </a:lnTo>
                      <a:lnTo>
                        <a:pt x="303" y="503"/>
                      </a:lnTo>
                      <a:lnTo>
                        <a:pt x="307" y="505"/>
                      </a:lnTo>
                      <a:lnTo>
                        <a:pt x="309" y="508"/>
                      </a:lnTo>
                      <a:lnTo>
                        <a:pt x="312" y="513"/>
                      </a:lnTo>
                      <a:lnTo>
                        <a:pt x="314" y="514"/>
                      </a:lnTo>
                      <a:lnTo>
                        <a:pt x="321" y="521"/>
                      </a:lnTo>
                      <a:lnTo>
                        <a:pt x="329" y="525"/>
                      </a:lnTo>
                      <a:lnTo>
                        <a:pt x="332" y="527"/>
                      </a:lnTo>
                      <a:lnTo>
                        <a:pt x="337" y="525"/>
                      </a:lnTo>
                      <a:lnTo>
                        <a:pt x="340" y="527"/>
                      </a:lnTo>
                      <a:lnTo>
                        <a:pt x="345" y="528"/>
                      </a:lnTo>
                      <a:lnTo>
                        <a:pt x="353" y="538"/>
                      </a:lnTo>
                      <a:lnTo>
                        <a:pt x="357" y="547"/>
                      </a:lnTo>
                      <a:lnTo>
                        <a:pt x="360" y="552"/>
                      </a:lnTo>
                      <a:lnTo>
                        <a:pt x="362" y="556"/>
                      </a:lnTo>
                      <a:lnTo>
                        <a:pt x="365" y="567"/>
                      </a:lnTo>
                      <a:lnTo>
                        <a:pt x="367" y="575"/>
                      </a:lnTo>
                      <a:lnTo>
                        <a:pt x="367" y="583"/>
                      </a:lnTo>
                      <a:lnTo>
                        <a:pt x="365" y="591"/>
                      </a:lnTo>
                      <a:lnTo>
                        <a:pt x="363" y="598"/>
                      </a:lnTo>
                      <a:lnTo>
                        <a:pt x="357" y="612"/>
                      </a:lnTo>
                      <a:lnTo>
                        <a:pt x="354" y="622"/>
                      </a:lnTo>
                      <a:lnTo>
                        <a:pt x="353" y="629"/>
                      </a:lnTo>
                      <a:lnTo>
                        <a:pt x="351" y="634"/>
                      </a:lnTo>
                      <a:lnTo>
                        <a:pt x="351" y="640"/>
                      </a:lnTo>
                      <a:lnTo>
                        <a:pt x="353" y="647"/>
                      </a:lnTo>
                      <a:lnTo>
                        <a:pt x="356" y="662"/>
                      </a:lnTo>
                      <a:lnTo>
                        <a:pt x="359" y="667"/>
                      </a:lnTo>
                      <a:lnTo>
                        <a:pt x="362" y="671"/>
                      </a:lnTo>
                      <a:lnTo>
                        <a:pt x="363" y="671"/>
                      </a:lnTo>
                      <a:lnTo>
                        <a:pt x="367" y="671"/>
                      </a:lnTo>
                      <a:lnTo>
                        <a:pt x="370" y="668"/>
                      </a:lnTo>
                      <a:lnTo>
                        <a:pt x="373" y="667"/>
                      </a:lnTo>
                      <a:lnTo>
                        <a:pt x="385" y="629"/>
                      </a:lnTo>
                      <a:lnTo>
                        <a:pt x="381" y="620"/>
                      </a:lnTo>
                      <a:lnTo>
                        <a:pt x="382" y="615"/>
                      </a:lnTo>
                      <a:lnTo>
                        <a:pt x="384" y="611"/>
                      </a:lnTo>
                      <a:lnTo>
                        <a:pt x="387" y="609"/>
                      </a:lnTo>
                      <a:lnTo>
                        <a:pt x="390" y="605"/>
                      </a:lnTo>
                      <a:lnTo>
                        <a:pt x="393" y="598"/>
                      </a:lnTo>
                      <a:lnTo>
                        <a:pt x="395" y="589"/>
                      </a:lnTo>
                      <a:lnTo>
                        <a:pt x="398" y="581"/>
                      </a:lnTo>
                      <a:lnTo>
                        <a:pt x="404" y="564"/>
                      </a:lnTo>
                      <a:lnTo>
                        <a:pt x="407" y="539"/>
                      </a:lnTo>
                      <a:lnTo>
                        <a:pt x="409" y="525"/>
                      </a:lnTo>
                      <a:lnTo>
                        <a:pt x="407" y="514"/>
                      </a:lnTo>
                      <a:lnTo>
                        <a:pt x="391" y="449"/>
                      </a:lnTo>
                      <a:lnTo>
                        <a:pt x="384" y="409"/>
                      </a:lnTo>
                      <a:lnTo>
                        <a:pt x="382" y="396"/>
                      </a:lnTo>
                      <a:lnTo>
                        <a:pt x="382" y="391"/>
                      </a:lnTo>
                      <a:lnTo>
                        <a:pt x="384" y="390"/>
                      </a:lnTo>
                      <a:lnTo>
                        <a:pt x="387" y="387"/>
                      </a:lnTo>
                      <a:lnTo>
                        <a:pt x="388" y="382"/>
                      </a:lnTo>
                      <a:lnTo>
                        <a:pt x="391" y="368"/>
                      </a:lnTo>
                      <a:lnTo>
                        <a:pt x="398" y="388"/>
                      </a:lnTo>
                      <a:lnTo>
                        <a:pt x="402" y="395"/>
                      </a:lnTo>
                      <a:lnTo>
                        <a:pt x="402" y="404"/>
                      </a:lnTo>
                      <a:lnTo>
                        <a:pt x="409" y="418"/>
                      </a:lnTo>
                      <a:lnTo>
                        <a:pt x="410" y="421"/>
                      </a:lnTo>
                      <a:lnTo>
                        <a:pt x="418" y="441"/>
                      </a:lnTo>
                      <a:lnTo>
                        <a:pt x="421" y="441"/>
                      </a:lnTo>
                      <a:lnTo>
                        <a:pt x="423" y="444"/>
                      </a:lnTo>
                      <a:lnTo>
                        <a:pt x="421" y="447"/>
                      </a:lnTo>
                      <a:lnTo>
                        <a:pt x="426" y="457"/>
                      </a:lnTo>
                      <a:lnTo>
                        <a:pt x="432" y="472"/>
                      </a:lnTo>
                      <a:lnTo>
                        <a:pt x="443" y="482"/>
                      </a:lnTo>
                      <a:lnTo>
                        <a:pt x="457" y="486"/>
                      </a:lnTo>
                      <a:lnTo>
                        <a:pt x="454" y="477"/>
                      </a:lnTo>
                      <a:lnTo>
                        <a:pt x="458" y="485"/>
                      </a:lnTo>
                      <a:lnTo>
                        <a:pt x="465" y="472"/>
                      </a:lnTo>
                      <a:lnTo>
                        <a:pt x="465" y="458"/>
                      </a:lnTo>
                      <a:lnTo>
                        <a:pt x="458" y="443"/>
                      </a:lnTo>
                      <a:lnTo>
                        <a:pt x="455" y="433"/>
                      </a:lnTo>
                      <a:lnTo>
                        <a:pt x="451" y="432"/>
                      </a:lnTo>
                      <a:lnTo>
                        <a:pt x="451" y="429"/>
                      </a:lnTo>
                      <a:lnTo>
                        <a:pt x="452" y="426"/>
                      </a:lnTo>
                      <a:lnTo>
                        <a:pt x="444" y="407"/>
                      </a:lnTo>
                      <a:lnTo>
                        <a:pt x="443" y="404"/>
                      </a:lnTo>
                      <a:lnTo>
                        <a:pt x="437" y="390"/>
                      </a:lnTo>
                      <a:lnTo>
                        <a:pt x="430" y="382"/>
                      </a:lnTo>
                      <a:lnTo>
                        <a:pt x="427" y="376"/>
                      </a:lnTo>
                      <a:lnTo>
                        <a:pt x="418" y="357"/>
                      </a:lnTo>
                      <a:lnTo>
                        <a:pt x="430" y="365"/>
                      </a:lnTo>
                      <a:lnTo>
                        <a:pt x="435" y="367"/>
                      </a:lnTo>
                      <a:lnTo>
                        <a:pt x="440" y="367"/>
                      </a:lnTo>
                      <a:close/>
                      <a:moveTo>
                        <a:pt x="362" y="267"/>
                      </a:moveTo>
                      <a:lnTo>
                        <a:pt x="362" y="26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1027" name="Rectangle 142">
            <a:extLst>
              <a:ext uri="{FF2B5EF4-FFF2-40B4-BE49-F238E27FC236}">
                <a16:creationId xmlns:a16="http://schemas.microsoft.com/office/drawing/2014/main" xmlns="" id="{CC13271A-30B2-4BA6-9E71-AA87E388F2C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5613" y="273050"/>
            <a:ext cx="8220075" cy="1141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заголовка</a:t>
            </a:r>
          </a:p>
        </p:txBody>
      </p:sp>
      <p:sp>
        <p:nvSpPr>
          <p:cNvPr id="1028" name="Rectangle 143">
            <a:extLst>
              <a:ext uri="{FF2B5EF4-FFF2-40B4-BE49-F238E27FC236}">
                <a16:creationId xmlns:a16="http://schemas.microsoft.com/office/drawing/2014/main" xmlns="" id="{EF64842C-B8CC-0C89-A4D6-3F262F57D30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5613" y="1597025"/>
            <a:ext cx="4033837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1029" name="Rectangle 144">
            <a:extLst>
              <a:ext uri="{FF2B5EF4-FFF2-40B4-BE49-F238E27FC236}">
                <a16:creationId xmlns:a16="http://schemas.microsoft.com/office/drawing/2014/main" xmlns="" id="{CF8AD5D3-F627-8AEF-D68E-FB35B55F99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41850" y="1597025"/>
            <a:ext cx="4033838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1030" name="Rectangle 148">
            <a:extLst>
              <a:ext uri="{FF2B5EF4-FFF2-40B4-BE49-F238E27FC236}">
                <a16:creationId xmlns:a16="http://schemas.microsoft.com/office/drawing/2014/main" xmlns="" id="{E2153618-B70D-D812-194D-216D8D9E6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4025" y="3978275"/>
            <a:ext cx="4033838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1031" name="Rectangle 149">
            <a:extLst>
              <a:ext uri="{FF2B5EF4-FFF2-40B4-BE49-F238E27FC236}">
                <a16:creationId xmlns:a16="http://schemas.microsoft.com/office/drawing/2014/main" xmlns="" id="{CE37DBF6-4AD1-CB4B-309A-F3585DA989A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40263" y="3978275"/>
            <a:ext cx="4033837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3222" name="Rectangle 150">
            <a:extLst>
              <a:ext uri="{FF2B5EF4-FFF2-40B4-BE49-F238E27FC236}">
                <a16:creationId xmlns:a16="http://schemas.microsoft.com/office/drawing/2014/main" xmlns="" id="{647CFC9B-6C84-1946-7660-D85EE3FCE143}"/>
              </a:ext>
            </a:extLst>
          </p:cNvPr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432550" y="5946775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393700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223" name="Rectangle 151">
            <a:extLst>
              <a:ext uri="{FF2B5EF4-FFF2-40B4-BE49-F238E27FC236}">
                <a16:creationId xmlns:a16="http://schemas.microsoft.com/office/drawing/2014/main" xmlns="" id="{B0E7CFD5-E31B-5174-C92A-B6F9EB5B691C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1177925" y="5946775"/>
            <a:ext cx="5254625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393700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3224" name="Rectangle 152">
            <a:extLst>
              <a:ext uri="{FF2B5EF4-FFF2-40B4-BE49-F238E27FC236}">
                <a16:creationId xmlns:a16="http://schemas.microsoft.com/office/drawing/2014/main" xmlns="" id="{66512762-06E0-E92B-8B9C-C83ED9553EF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9913" y="5946775"/>
            <a:ext cx="6080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393700" eaLnBrk="1" hangingPunct="1">
              <a:defRPr sz="180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B6D13DE7-EDAA-49AB-B671-A305F9440A38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74" name="Group 1028">
            <a:extLst>
              <a:ext uri="{FF2B5EF4-FFF2-40B4-BE49-F238E27FC236}">
                <a16:creationId xmlns:a16="http://schemas.microsoft.com/office/drawing/2014/main" xmlns="" id="{608362D4-7F28-2160-F217-2CF4655CD43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40838" cy="6846888"/>
            <a:chOff x="0" y="0"/>
            <a:chExt cx="5821" cy="4313"/>
          </a:xfrm>
        </p:grpSpPr>
        <p:grpSp>
          <p:nvGrpSpPr>
            <p:cNvPr id="3083" name="Group 1029">
              <a:extLst>
                <a:ext uri="{FF2B5EF4-FFF2-40B4-BE49-F238E27FC236}">
                  <a16:creationId xmlns:a16="http://schemas.microsoft.com/office/drawing/2014/main" xmlns="" id="{FB4552AE-60B5-1AC2-139C-B2F785D15FA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" y="261"/>
              <a:ext cx="5710" cy="3721"/>
              <a:chOff x="4" y="261"/>
              <a:chExt cx="5710" cy="3721"/>
            </a:xfrm>
          </p:grpSpPr>
          <p:grpSp>
            <p:nvGrpSpPr>
              <p:cNvPr id="3166" name="Group 1030">
                <a:extLst>
                  <a:ext uri="{FF2B5EF4-FFF2-40B4-BE49-F238E27FC236}">
                    <a16:creationId xmlns:a16="http://schemas.microsoft.com/office/drawing/2014/main" xmlns="" id="{84C43BC6-CD0D-3347-09DA-4F976639BCA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" y="278"/>
                <a:ext cx="708" cy="552"/>
                <a:chOff x="4" y="278"/>
                <a:chExt cx="708" cy="552"/>
              </a:xfrm>
            </p:grpSpPr>
            <p:sp>
              <p:nvSpPr>
                <p:cNvPr id="3192" name="Freeform 1031">
                  <a:extLst>
                    <a:ext uri="{FF2B5EF4-FFF2-40B4-BE49-F238E27FC236}">
                      <a16:creationId xmlns:a16="http://schemas.microsoft.com/office/drawing/2014/main" xmlns="" id="{48ED699D-058A-AA41-9BBB-3779E6E251A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" y="466"/>
                  <a:ext cx="57" cy="67"/>
                </a:xfrm>
                <a:custGeom>
                  <a:avLst/>
                  <a:gdLst>
                    <a:gd name="T0" fmla="*/ 0 w 56"/>
                    <a:gd name="T1" fmla="*/ 67 h 66"/>
                    <a:gd name="T2" fmla="*/ 0 w 56"/>
                    <a:gd name="T3" fmla="*/ 67 h 66"/>
                    <a:gd name="T4" fmla="*/ 2 w 56"/>
                    <a:gd name="T5" fmla="*/ 67 h 66"/>
                    <a:gd name="T6" fmla="*/ 2 w 56"/>
                    <a:gd name="T7" fmla="*/ 67 h 66"/>
                    <a:gd name="T8" fmla="*/ 2 w 56"/>
                    <a:gd name="T9" fmla="*/ 67 h 66"/>
                    <a:gd name="T10" fmla="*/ 6 w 56"/>
                    <a:gd name="T11" fmla="*/ 65 h 66"/>
                    <a:gd name="T12" fmla="*/ 49 w 56"/>
                    <a:gd name="T13" fmla="*/ 9 h 66"/>
                    <a:gd name="T14" fmla="*/ 49 w 56"/>
                    <a:gd name="T15" fmla="*/ 9 h 66"/>
                    <a:gd name="T16" fmla="*/ 54 w 56"/>
                    <a:gd name="T17" fmla="*/ 4 h 66"/>
                    <a:gd name="T18" fmla="*/ 57 w 56"/>
                    <a:gd name="T19" fmla="*/ 4 h 66"/>
                    <a:gd name="T20" fmla="*/ 57 w 56"/>
                    <a:gd name="T21" fmla="*/ 4 h 66"/>
                    <a:gd name="T22" fmla="*/ 57 w 56"/>
                    <a:gd name="T23" fmla="*/ 2 h 66"/>
                    <a:gd name="T24" fmla="*/ 54 w 56"/>
                    <a:gd name="T25" fmla="*/ 0 h 66"/>
                    <a:gd name="T26" fmla="*/ 54 w 56"/>
                    <a:gd name="T27" fmla="*/ 0 h 66"/>
                    <a:gd name="T28" fmla="*/ 54 w 56"/>
                    <a:gd name="T29" fmla="*/ 0 h 66"/>
                    <a:gd name="T30" fmla="*/ 52 w 56"/>
                    <a:gd name="T31" fmla="*/ 0 h 66"/>
                    <a:gd name="T32" fmla="*/ 49 w 56"/>
                    <a:gd name="T33" fmla="*/ 0 h 66"/>
                    <a:gd name="T34" fmla="*/ 47 w 56"/>
                    <a:gd name="T35" fmla="*/ 0 h 66"/>
                    <a:gd name="T36" fmla="*/ 44 w 56"/>
                    <a:gd name="T37" fmla="*/ 0 h 66"/>
                    <a:gd name="T38" fmla="*/ 44 w 56"/>
                    <a:gd name="T39" fmla="*/ 0 h 66"/>
                    <a:gd name="T40" fmla="*/ 42 w 56"/>
                    <a:gd name="T41" fmla="*/ 2 h 66"/>
                    <a:gd name="T42" fmla="*/ 42 w 56"/>
                    <a:gd name="T43" fmla="*/ 2 h 66"/>
                    <a:gd name="T44" fmla="*/ 42 w 56"/>
                    <a:gd name="T45" fmla="*/ 2 h 66"/>
                    <a:gd name="T46" fmla="*/ 42 w 56"/>
                    <a:gd name="T47" fmla="*/ 4 h 66"/>
                    <a:gd name="T48" fmla="*/ 42 w 56"/>
                    <a:gd name="T49" fmla="*/ 6 h 66"/>
                    <a:gd name="T50" fmla="*/ 0 w 56"/>
                    <a:gd name="T51" fmla="*/ 65 h 66"/>
                    <a:gd name="T52" fmla="*/ 0 w 56"/>
                    <a:gd name="T53" fmla="*/ 65 h 66"/>
                    <a:gd name="T54" fmla="*/ 0 w 56"/>
                    <a:gd name="T55" fmla="*/ 67 h 66"/>
                    <a:gd name="T56" fmla="*/ 0 w 56"/>
                    <a:gd name="T57" fmla="*/ 67 h 66"/>
                    <a:gd name="T58" fmla="*/ 0 w 56"/>
                    <a:gd name="T59" fmla="*/ 67 h 6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6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2" y="66"/>
                      </a:lnTo>
                      <a:lnTo>
                        <a:pt x="6" y="64"/>
                      </a:lnTo>
                      <a:lnTo>
                        <a:pt x="48" y="9"/>
                      </a:lnTo>
                      <a:lnTo>
                        <a:pt x="53" y="4"/>
                      </a:lnTo>
                      <a:lnTo>
                        <a:pt x="56" y="4"/>
                      </a:lnTo>
                      <a:lnTo>
                        <a:pt x="56" y="2"/>
                      </a:lnTo>
                      <a:lnTo>
                        <a:pt x="53" y="0"/>
                      </a:lnTo>
                      <a:lnTo>
                        <a:pt x="51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3" y="0"/>
                      </a:lnTo>
                      <a:lnTo>
                        <a:pt x="41" y="2"/>
                      </a:lnTo>
                      <a:lnTo>
                        <a:pt x="41" y="4"/>
                      </a:lnTo>
                      <a:lnTo>
                        <a:pt x="41" y="6"/>
                      </a:lnTo>
                      <a:lnTo>
                        <a:pt x="0" y="64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93" name="Freeform 1032">
                  <a:extLst>
                    <a:ext uri="{FF2B5EF4-FFF2-40B4-BE49-F238E27FC236}">
                      <a16:creationId xmlns:a16="http://schemas.microsoft.com/office/drawing/2014/main" xmlns="" id="{40FD6E31-C7DF-69D1-CF10-9526CBB0F53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54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94" name="Freeform 1033">
                  <a:extLst>
                    <a:ext uri="{FF2B5EF4-FFF2-40B4-BE49-F238E27FC236}">
                      <a16:creationId xmlns:a16="http://schemas.microsoft.com/office/drawing/2014/main" xmlns="" id="{1A8F70D7-2CF0-4810-3862-42AADB9E451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" y="498"/>
                  <a:ext cx="59" cy="67"/>
                </a:xfrm>
                <a:custGeom>
                  <a:avLst/>
                  <a:gdLst>
                    <a:gd name="T0" fmla="*/ 0 w 58"/>
                    <a:gd name="T1" fmla="*/ 67 h 66"/>
                    <a:gd name="T2" fmla="*/ 0 w 58"/>
                    <a:gd name="T3" fmla="*/ 67 h 66"/>
                    <a:gd name="T4" fmla="*/ 1 w 58"/>
                    <a:gd name="T5" fmla="*/ 67 h 66"/>
                    <a:gd name="T6" fmla="*/ 2 w 58"/>
                    <a:gd name="T7" fmla="*/ 67 h 66"/>
                    <a:gd name="T8" fmla="*/ 52 w 58"/>
                    <a:gd name="T9" fmla="*/ 9 h 66"/>
                    <a:gd name="T10" fmla="*/ 52 w 58"/>
                    <a:gd name="T11" fmla="*/ 9 h 66"/>
                    <a:gd name="T12" fmla="*/ 54 w 58"/>
                    <a:gd name="T13" fmla="*/ 7 h 66"/>
                    <a:gd name="T14" fmla="*/ 55 w 58"/>
                    <a:gd name="T15" fmla="*/ 7 h 66"/>
                    <a:gd name="T16" fmla="*/ 55 w 58"/>
                    <a:gd name="T17" fmla="*/ 7 h 66"/>
                    <a:gd name="T18" fmla="*/ 57 w 58"/>
                    <a:gd name="T19" fmla="*/ 6 h 66"/>
                    <a:gd name="T20" fmla="*/ 58 w 58"/>
                    <a:gd name="T21" fmla="*/ 4 h 66"/>
                    <a:gd name="T22" fmla="*/ 58 w 58"/>
                    <a:gd name="T23" fmla="*/ 4 h 66"/>
                    <a:gd name="T24" fmla="*/ 59 w 58"/>
                    <a:gd name="T25" fmla="*/ 2 h 66"/>
                    <a:gd name="T26" fmla="*/ 59 w 58"/>
                    <a:gd name="T27" fmla="*/ 0 h 66"/>
                    <a:gd name="T28" fmla="*/ 58 w 58"/>
                    <a:gd name="T29" fmla="*/ 0 h 66"/>
                    <a:gd name="T30" fmla="*/ 57 w 58"/>
                    <a:gd name="T31" fmla="*/ 0 h 66"/>
                    <a:gd name="T32" fmla="*/ 57 w 58"/>
                    <a:gd name="T33" fmla="*/ 0 h 66"/>
                    <a:gd name="T34" fmla="*/ 57 w 58"/>
                    <a:gd name="T35" fmla="*/ 0 h 66"/>
                    <a:gd name="T36" fmla="*/ 55 w 58"/>
                    <a:gd name="T37" fmla="*/ 0 h 66"/>
                    <a:gd name="T38" fmla="*/ 53 w 58"/>
                    <a:gd name="T39" fmla="*/ 0 h 66"/>
                    <a:gd name="T40" fmla="*/ 53 w 58"/>
                    <a:gd name="T41" fmla="*/ 0 h 66"/>
                    <a:gd name="T42" fmla="*/ 53 w 58"/>
                    <a:gd name="T43" fmla="*/ 0 h 66"/>
                    <a:gd name="T44" fmla="*/ 49 w 58"/>
                    <a:gd name="T45" fmla="*/ 6 h 66"/>
                    <a:gd name="T46" fmla="*/ 2 w 58"/>
                    <a:gd name="T47" fmla="*/ 63 h 66"/>
                    <a:gd name="T48" fmla="*/ 2 w 58"/>
                    <a:gd name="T49" fmla="*/ 63 h 66"/>
                    <a:gd name="T50" fmla="*/ 0 w 58"/>
                    <a:gd name="T51" fmla="*/ 67 h 66"/>
                    <a:gd name="T52" fmla="*/ 0 w 58"/>
                    <a:gd name="T53" fmla="*/ 67 h 66"/>
                    <a:gd name="T54" fmla="*/ 0 w 58"/>
                    <a:gd name="T55" fmla="*/ 67 h 66"/>
                    <a:gd name="T56" fmla="*/ 0 w 58"/>
                    <a:gd name="T57" fmla="*/ 67 h 66"/>
                    <a:gd name="T58" fmla="*/ 0 w 58"/>
                    <a:gd name="T59" fmla="*/ 67 h 66"/>
                    <a:gd name="T60" fmla="*/ 0 w 58"/>
                    <a:gd name="T61" fmla="*/ 67 h 6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58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1" y="66"/>
                      </a:lnTo>
                      <a:lnTo>
                        <a:pt x="2" y="66"/>
                      </a:lnTo>
                      <a:lnTo>
                        <a:pt x="51" y="9"/>
                      </a:lnTo>
                      <a:lnTo>
                        <a:pt x="53" y="7"/>
                      </a:lnTo>
                      <a:lnTo>
                        <a:pt x="54" y="7"/>
                      </a:lnTo>
                      <a:lnTo>
                        <a:pt x="56" y="6"/>
                      </a:lnTo>
                      <a:lnTo>
                        <a:pt x="57" y="4"/>
                      </a:lnTo>
                      <a:lnTo>
                        <a:pt x="58" y="2"/>
                      </a:lnTo>
                      <a:lnTo>
                        <a:pt x="58" y="0"/>
                      </a:lnTo>
                      <a:lnTo>
                        <a:pt x="57" y="0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8" y="6"/>
                      </a:lnTo>
                      <a:lnTo>
                        <a:pt x="2" y="62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95" name="Picture 1034">
                  <a:extLst>
                    <a:ext uri="{FF2B5EF4-FFF2-40B4-BE49-F238E27FC236}">
                      <a16:creationId xmlns:a16="http://schemas.microsoft.com/office/drawing/2014/main" xmlns="" id="{A10479BD-8044-9D4C-A80F-3685071A001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" y="278"/>
                  <a:ext cx="708" cy="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67" name="Group 1035">
                <a:extLst>
                  <a:ext uri="{FF2B5EF4-FFF2-40B4-BE49-F238E27FC236}">
                    <a16:creationId xmlns:a16="http://schemas.microsoft.com/office/drawing/2014/main" xmlns="" id="{9CFCFD81-77AA-9FC2-4E80-40A7289F37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" y="1049"/>
                <a:ext cx="626" cy="513"/>
                <a:chOff x="219" y="1049"/>
                <a:chExt cx="626" cy="513"/>
              </a:xfrm>
            </p:grpSpPr>
            <p:sp>
              <p:nvSpPr>
                <p:cNvPr id="3188" name="Freeform 1036">
                  <a:extLst>
                    <a:ext uri="{FF2B5EF4-FFF2-40B4-BE49-F238E27FC236}">
                      <a16:creationId xmlns:a16="http://schemas.microsoft.com/office/drawing/2014/main" xmlns="" id="{446D9C38-92D7-1013-06E7-5F422CB9D4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4" y="1232"/>
                  <a:ext cx="43" cy="53"/>
                </a:xfrm>
                <a:custGeom>
                  <a:avLst/>
                  <a:gdLst>
                    <a:gd name="T0" fmla="*/ 43 w 43"/>
                    <a:gd name="T1" fmla="*/ 53 h 52"/>
                    <a:gd name="T2" fmla="*/ 43 w 43"/>
                    <a:gd name="T3" fmla="*/ 53 h 52"/>
                    <a:gd name="T4" fmla="*/ 43 w 43"/>
                    <a:gd name="T5" fmla="*/ 53 h 52"/>
                    <a:gd name="T6" fmla="*/ 43 w 43"/>
                    <a:gd name="T7" fmla="*/ 53 h 52"/>
                    <a:gd name="T8" fmla="*/ 43 w 43"/>
                    <a:gd name="T9" fmla="*/ 53 h 52"/>
                    <a:gd name="T10" fmla="*/ 39 w 43"/>
                    <a:gd name="T11" fmla="*/ 51 h 52"/>
                    <a:gd name="T12" fmla="*/ 6 w 43"/>
                    <a:gd name="T13" fmla="*/ 5 h 52"/>
                    <a:gd name="T14" fmla="*/ 6 w 43"/>
                    <a:gd name="T15" fmla="*/ 5 h 52"/>
                    <a:gd name="T16" fmla="*/ 4 w 43"/>
                    <a:gd name="T17" fmla="*/ 2 h 52"/>
                    <a:gd name="T18" fmla="*/ 4 w 43"/>
                    <a:gd name="T19" fmla="*/ 2 h 52"/>
                    <a:gd name="T20" fmla="*/ 2 w 43"/>
                    <a:gd name="T21" fmla="*/ 0 h 52"/>
                    <a:gd name="T22" fmla="*/ 0 w 43"/>
                    <a:gd name="T23" fmla="*/ 0 h 52"/>
                    <a:gd name="T24" fmla="*/ 0 w 43"/>
                    <a:gd name="T25" fmla="*/ 0 h 52"/>
                    <a:gd name="T26" fmla="*/ 0 w 43"/>
                    <a:gd name="T27" fmla="*/ 0 h 52"/>
                    <a:gd name="T28" fmla="*/ 0 w 43"/>
                    <a:gd name="T29" fmla="*/ 0 h 52"/>
                    <a:gd name="T30" fmla="*/ 0 w 43"/>
                    <a:gd name="T31" fmla="*/ 1 h 52"/>
                    <a:gd name="T32" fmla="*/ 0 w 43"/>
                    <a:gd name="T33" fmla="*/ 2 h 52"/>
                    <a:gd name="T34" fmla="*/ 0 w 43"/>
                    <a:gd name="T35" fmla="*/ 2 h 52"/>
                    <a:gd name="T36" fmla="*/ 0 w 43"/>
                    <a:gd name="T37" fmla="*/ 4 h 52"/>
                    <a:gd name="T38" fmla="*/ 2 w 43"/>
                    <a:gd name="T39" fmla="*/ 4 h 52"/>
                    <a:gd name="T40" fmla="*/ 2 w 43"/>
                    <a:gd name="T41" fmla="*/ 4 h 52"/>
                    <a:gd name="T42" fmla="*/ 2 w 43"/>
                    <a:gd name="T43" fmla="*/ 5 h 52"/>
                    <a:gd name="T44" fmla="*/ 4 w 43"/>
                    <a:gd name="T45" fmla="*/ 8 h 52"/>
                    <a:gd name="T46" fmla="*/ 39 w 43"/>
                    <a:gd name="T47" fmla="*/ 53 h 52"/>
                    <a:gd name="T48" fmla="*/ 39 w 43"/>
                    <a:gd name="T49" fmla="*/ 53 h 52"/>
                    <a:gd name="T50" fmla="*/ 41 w 43"/>
                    <a:gd name="T51" fmla="*/ 53 h 52"/>
                    <a:gd name="T52" fmla="*/ 43 w 43"/>
                    <a:gd name="T53" fmla="*/ 53 h 52"/>
                    <a:gd name="T54" fmla="*/ 43 w 43"/>
                    <a:gd name="T55" fmla="*/ 53 h 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43" h="52">
                      <a:moveTo>
                        <a:pt x="43" y="52"/>
                      </a:moveTo>
                      <a:lnTo>
                        <a:pt x="43" y="52"/>
                      </a:lnTo>
                      <a:lnTo>
                        <a:pt x="39" y="50"/>
                      </a:lnTo>
                      <a:lnTo>
                        <a:pt x="6" y="5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5"/>
                      </a:lnTo>
                      <a:lnTo>
                        <a:pt x="4" y="8"/>
                      </a:lnTo>
                      <a:lnTo>
                        <a:pt x="39" y="52"/>
                      </a:lnTo>
                      <a:lnTo>
                        <a:pt x="41" y="52"/>
                      </a:lnTo>
                      <a:lnTo>
                        <a:pt x="43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89" name="Freeform 1037">
                  <a:extLst>
                    <a:ext uri="{FF2B5EF4-FFF2-40B4-BE49-F238E27FC236}">
                      <a16:creationId xmlns:a16="http://schemas.microsoft.com/office/drawing/2014/main" xmlns="" id="{34A760D0-7DCD-8EB3-B218-1607CEBB7F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" y="127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90" name="Freeform 1038">
                  <a:extLst>
                    <a:ext uri="{FF2B5EF4-FFF2-40B4-BE49-F238E27FC236}">
                      <a16:creationId xmlns:a16="http://schemas.microsoft.com/office/drawing/2014/main" xmlns="" id="{1E93E6D0-AC93-490A-203C-B83C1E4A977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1" y="1210"/>
                  <a:ext cx="43" cy="53"/>
                </a:xfrm>
                <a:custGeom>
                  <a:avLst/>
                  <a:gdLst>
                    <a:gd name="T0" fmla="*/ 36 w 43"/>
                    <a:gd name="T1" fmla="*/ 53 h 52"/>
                    <a:gd name="T2" fmla="*/ 36 w 43"/>
                    <a:gd name="T3" fmla="*/ 53 h 52"/>
                    <a:gd name="T4" fmla="*/ 36 w 43"/>
                    <a:gd name="T5" fmla="*/ 52 h 52"/>
                    <a:gd name="T6" fmla="*/ 43 w 43"/>
                    <a:gd name="T7" fmla="*/ 51 h 52"/>
                    <a:gd name="T8" fmla="*/ 23 w 43"/>
                    <a:gd name="T9" fmla="*/ 5 h 52"/>
                    <a:gd name="T10" fmla="*/ 23 w 43"/>
                    <a:gd name="T11" fmla="*/ 5 h 52"/>
                    <a:gd name="T12" fmla="*/ 23 w 43"/>
                    <a:gd name="T13" fmla="*/ 4 h 52"/>
                    <a:gd name="T14" fmla="*/ 23 w 43"/>
                    <a:gd name="T15" fmla="*/ 2 h 52"/>
                    <a:gd name="T16" fmla="*/ 23 w 43"/>
                    <a:gd name="T17" fmla="*/ 2 h 52"/>
                    <a:gd name="T18" fmla="*/ 23 w 43"/>
                    <a:gd name="T19" fmla="*/ 1 h 52"/>
                    <a:gd name="T20" fmla="*/ 23 w 43"/>
                    <a:gd name="T21" fmla="*/ 0 h 52"/>
                    <a:gd name="T22" fmla="*/ 23 w 43"/>
                    <a:gd name="T23" fmla="*/ 0 h 52"/>
                    <a:gd name="T24" fmla="*/ 18 w 43"/>
                    <a:gd name="T25" fmla="*/ 0 h 52"/>
                    <a:gd name="T26" fmla="*/ 18 w 43"/>
                    <a:gd name="T27" fmla="*/ 0 h 52"/>
                    <a:gd name="T28" fmla="*/ 11 w 43"/>
                    <a:gd name="T29" fmla="*/ 0 h 52"/>
                    <a:gd name="T30" fmla="*/ 6 w 43"/>
                    <a:gd name="T31" fmla="*/ 0 h 52"/>
                    <a:gd name="T32" fmla="*/ 6 w 43"/>
                    <a:gd name="T33" fmla="*/ 0 h 52"/>
                    <a:gd name="T34" fmla="*/ 0 w 43"/>
                    <a:gd name="T35" fmla="*/ 2 h 52"/>
                    <a:gd name="T36" fmla="*/ 0 w 43"/>
                    <a:gd name="T37" fmla="*/ 4 h 52"/>
                    <a:gd name="T38" fmla="*/ 0 w 43"/>
                    <a:gd name="T39" fmla="*/ 4 h 52"/>
                    <a:gd name="T40" fmla="*/ 0 w 43"/>
                    <a:gd name="T41" fmla="*/ 8 h 52"/>
                    <a:gd name="T42" fmla="*/ 29 w 43"/>
                    <a:gd name="T43" fmla="*/ 51 h 52"/>
                    <a:gd name="T44" fmla="*/ 29 w 43"/>
                    <a:gd name="T45" fmla="*/ 51 h 52"/>
                    <a:gd name="T46" fmla="*/ 29 w 43"/>
                    <a:gd name="T47" fmla="*/ 53 h 52"/>
                    <a:gd name="T48" fmla="*/ 29 w 43"/>
                    <a:gd name="T49" fmla="*/ 53 h 52"/>
                    <a:gd name="T50" fmla="*/ 29 w 43"/>
                    <a:gd name="T51" fmla="*/ 53 h 52"/>
                    <a:gd name="T52" fmla="*/ 29 w 43"/>
                    <a:gd name="T53" fmla="*/ 53 h 52"/>
                    <a:gd name="T54" fmla="*/ 36 w 43"/>
                    <a:gd name="T55" fmla="*/ 53 h 52"/>
                    <a:gd name="T56" fmla="*/ 36 w 43"/>
                    <a:gd name="T57" fmla="*/ 53 h 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3" h="52">
                      <a:moveTo>
                        <a:pt x="36" y="52"/>
                      </a:moveTo>
                      <a:lnTo>
                        <a:pt x="36" y="52"/>
                      </a:lnTo>
                      <a:lnTo>
                        <a:pt x="36" y="51"/>
                      </a:lnTo>
                      <a:lnTo>
                        <a:pt x="43" y="50"/>
                      </a:lnTo>
                      <a:lnTo>
                        <a:pt x="23" y="5"/>
                      </a:lnTo>
                      <a:lnTo>
                        <a:pt x="23" y="4"/>
                      </a:lnTo>
                      <a:lnTo>
                        <a:pt x="23" y="2"/>
                      </a:lnTo>
                      <a:lnTo>
                        <a:pt x="23" y="1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29" y="50"/>
                      </a:lnTo>
                      <a:lnTo>
                        <a:pt x="29" y="52"/>
                      </a:lnTo>
                      <a:lnTo>
                        <a:pt x="36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91" name="Picture 1039">
                  <a:extLst>
                    <a:ext uri="{FF2B5EF4-FFF2-40B4-BE49-F238E27FC236}">
                      <a16:creationId xmlns:a16="http://schemas.microsoft.com/office/drawing/2014/main" xmlns="" id="{96F43337-5EB5-64CD-6D1F-FCD417AD27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" y="1049"/>
                  <a:ext cx="626" cy="5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68" name="Group 1040">
                <a:extLst>
                  <a:ext uri="{FF2B5EF4-FFF2-40B4-BE49-F238E27FC236}">
                    <a16:creationId xmlns:a16="http://schemas.microsoft.com/office/drawing/2014/main" xmlns="" id="{DFA17F2B-ECDD-70EB-5E3B-EA303EF345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" y="2869"/>
                <a:ext cx="690" cy="585"/>
                <a:chOff x="243" y="2869"/>
                <a:chExt cx="690" cy="585"/>
              </a:xfrm>
            </p:grpSpPr>
            <p:sp>
              <p:nvSpPr>
                <p:cNvPr id="3184" name="Freeform 1044">
                  <a:extLst>
                    <a:ext uri="{FF2B5EF4-FFF2-40B4-BE49-F238E27FC236}">
                      <a16:creationId xmlns:a16="http://schemas.microsoft.com/office/drawing/2014/main" xmlns="" id="{B1FBBA28-CC04-7A0E-EA65-CB53F109BF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" y="3068"/>
                  <a:ext cx="51" cy="66"/>
                </a:xfrm>
                <a:custGeom>
                  <a:avLst/>
                  <a:gdLst>
                    <a:gd name="T0" fmla="*/ 50 w 51"/>
                    <a:gd name="T1" fmla="*/ 66 h 65"/>
                    <a:gd name="T2" fmla="*/ 50 w 51"/>
                    <a:gd name="T3" fmla="*/ 66 h 65"/>
                    <a:gd name="T4" fmla="*/ 50 w 51"/>
                    <a:gd name="T5" fmla="*/ 64 h 65"/>
                    <a:gd name="T6" fmla="*/ 51 w 51"/>
                    <a:gd name="T7" fmla="*/ 64 h 65"/>
                    <a:gd name="T8" fmla="*/ 51 w 51"/>
                    <a:gd name="T9" fmla="*/ 64 h 65"/>
                    <a:gd name="T10" fmla="*/ 48 w 51"/>
                    <a:gd name="T11" fmla="*/ 61 h 65"/>
                    <a:gd name="T12" fmla="*/ 8 w 51"/>
                    <a:gd name="T13" fmla="*/ 6 h 65"/>
                    <a:gd name="T14" fmla="*/ 8 w 51"/>
                    <a:gd name="T15" fmla="*/ 6 h 65"/>
                    <a:gd name="T16" fmla="*/ 5 w 51"/>
                    <a:gd name="T17" fmla="*/ 2 h 65"/>
                    <a:gd name="T18" fmla="*/ 4 w 51"/>
                    <a:gd name="T19" fmla="*/ 2 h 65"/>
                    <a:gd name="T20" fmla="*/ 4 w 51"/>
                    <a:gd name="T21" fmla="*/ 2 h 65"/>
                    <a:gd name="T22" fmla="*/ 2 w 51"/>
                    <a:gd name="T23" fmla="*/ 0 h 65"/>
                    <a:gd name="T24" fmla="*/ 1 w 51"/>
                    <a:gd name="T25" fmla="*/ 0 h 65"/>
                    <a:gd name="T26" fmla="*/ 1 w 51"/>
                    <a:gd name="T27" fmla="*/ 0 h 65"/>
                    <a:gd name="T28" fmla="*/ 0 w 51"/>
                    <a:gd name="T29" fmla="*/ 0 h 65"/>
                    <a:gd name="T30" fmla="*/ 0 w 51"/>
                    <a:gd name="T31" fmla="*/ 0 h 65"/>
                    <a:gd name="T32" fmla="*/ 0 w 51"/>
                    <a:gd name="T33" fmla="*/ 0 h 65"/>
                    <a:gd name="T34" fmla="*/ 0 w 51"/>
                    <a:gd name="T35" fmla="*/ 2 h 65"/>
                    <a:gd name="T36" fmla="*/ 0 w 51"/>
                    <a:gd name="T37" fmla="*/ 2 h 65"/>
                    <a:gd name="T38" fmla="*/ 1 w 51"/>
                    <a:gd name="T39" fmla="*/ 4 h 65"/>
                    <a:gd name="T40" fmla="*/ 2 w 51"/>
                    <a:gd name="T41" fmla="*/ 5 h 65"/>
                    <a:gd name="T42" fmla="*/ 2 w 51"/>
                    <a:gd name="T43" fmla="*/ 5 h 65"/>
                    <a:gd name="T44" fmla="*/ 4 w 51"/>
                    <a:gd name="T45" fmla="*/ 6 h 65"/>
                    <a:gd name="T46" fmla="*/ 5 w 51"/>
                    <a:gd name="T47" fmla="*/ 7 h 65"/>
                    <a:gd name="T48" fmla="*/ 47 w 51"/>
                    <a:gd name="T49" fmla="*/ 63 h 65"/>
                    <a:gd name="T50" fmla="*/ 47 w 51"/>
                    <a:gd name="T51" fmla="*/ 63 h 65"/>
                    <a:gd name="T52" fmla="*/ 50 w 51"/>
                    <a:gd name="T53" fmla="*/ 66 h 65"/>
                    <a:gd name="T54" fmla="*/ 50 w 51"/>
                    <a:gd name="T55" fmla="*/ 66 h 65"/>
                    <a:gd name="T56" fmla="*/ 50 w 51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1" h="65">
                      <a:moveTo>
                        <a:pt x="50" y="65"/>
                      </a:moveTo>
                      <a:lnTo>
                        <a:pt x="50" y="65"/>
                      </a:lnTo>
                      <a:lnTo>
                        <a:pt x="50" y="63"/>
                      </a:lnTo>
                      <a:lnTo>
                        <a:pt x="51" y="63"/>
                      </a:lnTo>
                      <a:lnTo>
                        <a:pt x="48" y="60"/>
                      </a:lnTo>
                      <a:lnTo>
                        <a:pt x="8" y="6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5" y="7"/>
                      </a:lnTo>
                      <a:lnTo>
                        <a:pt x="47" y="62"/>
                      </a:lnTo>
                      <a:lnTo>
                        <a:pt x="50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85" name="Freeform 1045">
                  <a:extLst>
                    <a:ext uri="{FF2B5EF4-FFF2-40B4-BE49-F238E27FC236}">
                      <a16:creationId xmlns:a16="http://schemas.microsoft.com/office/drawing/2014/main" xmlns="" id="{DAE52AF6-A6DE-4B35-DC2A-5FB4C47C58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7" y="311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86" name="Freeform 1046">
                  <a:extLst>
                    <a:ext uri="{FF2B5EF4-FFF2-40B4-BE49-F238E27FC236}">
                      <a16:creationId xmlns:a16="http://schemas.microsoft.com/office/drawing/2014/main" xmlns="" id="{28D2D78B-4722-1411-60B7-C2E7AE6F94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6" y="3043"/>
                  <a:ext cx="50" cy="66"/>
                </a:xfrm>
                <a:custGeom>
                  <a:avLst/>
                  <a:gdLst>
                    <a:gd name="T0" fmla="*/ 11 w 50"/>
                    <a:gd name="T1" fmla="*/ 65 h 65"/>
                    <a:gd name="T2" fmla="*/ 11 w 50"/>
                    <a:gd name="T3" fmla="*/ 65 h 65"/>
                    <a:gd name="T4" fmla="*/ 11 w 50"/>
                    <a:gd name="T5" fmla="*/ 65 h 65"/>
                    <a:gd name="T6" fmla="*/ 11 w 50"/>
                    <a:gd name="T7" fmla="*/ 62 h 65"/>
                    <a:gd name="T8" fmla="*/ 36 w 50"/>
                    <a:gd name="T9" fmla="*/ 6 h 65"/>
                    <a:gd name="T10" fmla="*/ 36 w 50"/>
                    <a:gd name="T11" fmla="*/ 6 h 65"/>
                    <a:gd name="T12" fmla="*/ 43 w 50"/>
                    <a:gd name="T13" fmla="*/ 4 h 65"/>
                    <a:gd name="T14" fmla="*/ 50 w 50"/>
                    <a:gd name="T15" fmla="*/ 4 h 65"/>
                    <a:gd name="T16" fmla="*/ 50 w 50"/>
                    <a:gd name="T17" fmla="*/ 4 h 65"/>
                    <a:gd name="T18" fmla="*/ 50 w 50"/>
                    <a:gd name="T19" fmla="*/ 2 h 65"/>
                    <a:gd name="T20" fmla="*/ 50 w 50"/>
                    <a:gd name="T21" fmla="*/ 0 h 65"/>
                    <a:gd name="T22" fmla="*/ 50 w 50"/>
                    <a:gd name="T23" fmla="*/ 0 h 65"/>
                    <a:gd name="T24" fmla="*/ 43 w 50"/>
                    <a:gd name="T25" fmla="*/ 0 h 65"/>
                    <a:gd name="T26" fmla="*/ 36 w 50"/>
                    <a:gd name="T27" fmla="*/ 0 h 65"/>
                    <a:gd name="T28" fmla="*/ 29 w 50"/>
                    <a:gd name="T29" fmla="*/ 0 h 65"/>
                    <a:gd name="T30" fmla="*/ 25 w 50"/>
                    <a:gd name="T31" fmla="*/ 0 h 65"/>
                    <a:gd name="T32" fmla="*/ 25 w 50"/>
                    <a:gd name="T33" fmla="*/ 0 h 65"/>
                    <a:gd name="T34" fmla="*/ 18 w 50"/>
                    <a:gd name="T35" fmla="*/ 2 h 65"/>
                    <a:gd name="T36" fmla="*/ 11 w 50"/>
                    <a:gd name="T37" fmla="*/ 4 h 65"/>
                    <a:gd name="T38" fmla="*/ 11 w 50"/>
                    <a:gd name="T39" fmla="*/ 4 h 65"/>
                    <a:gd name="T40" fmla="*/ 11 w 50"/>
                    <a:gd name="T41" fmla="*/ 4 h 65"/>
                    <a:gd name="T42" fmla="*/ 11 w 50"/>
                    <a:gd name="T43" fmla="*/ 9 h 65"/>
                    <a:gd name="T44" fmla="*/ 0 w 50"/>
                    <a:gd name="T45" fmla="*/ 62 h 65"/>
                    <a:gd name="T46" fmla="*/ 0 w 50"/>
                    <a:gd name="T47" fmla="*/ 62 h 65"/>
                    <a:gd name="T48" fmla="*/ 6 w 50"/>
                    <a:gd name="T49" fmla="*/ 65 h 65"/>
                    <a:gd name="T50" fmla="*/ 6 w 50"/>
                    <a:gd name="T51" fmla="*/ 65 h 65"/>
                    <a:gd name="T52" fmla="*/ 6 w 50"/>
                    <a:gd name="T53" fmla="*/ 66 h 65"/>
                    <a:gd name="T54" fmla="*/ 6 w 50"/>
                    <a:gd name="T55" fmla="*/ 66 h 65"/>
                    <a:gd name="T56" fmla="*/ 11 w 50"/>
                    <a:gd name="T57" fmla="*/ 65 h 65"/>
                    <a:gd name="T58" fmla="*/ 11 w 50"/>
                    <a:gd name="T59" fmla="*/ 65 h 6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0" h="65">
                      <a:moveTo>
                        <a:pt x="11" y="64"/>
                      </a:moveTo>
                      <a:lnTo>
                        <a:pt x="11" y="64"/>
                      </a:lnTo>
                      <a:lnTo>
                        <a:pt x="11" y="61"/>
                      </a:lnTo>
                      <a:lnTo>
                        <a:pt x="36" y="6"/>
                      </a:lnTo>
                      <a:lnTo>
                        <a:pt x="43" y="4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0"/>
                      </a:lnTo>
                      <a:lnTo>
                        <a:pt x="25" y="0"/>
                      </a:lnTo>
                      <a:lnTo>
                        <a:pt x="18" y="2"/>
                      </a:lnTo>
                      <a:lnTo>
                        <a:pt x="11" y="4"/>
                      </a:lnTo>
                      <a:lnTo>
                        <a:pt x="11" y="9"/>
                      </a:lnTo>
                      <a:lnTo>
                        <a:pt x="0" y="61"/>
                      </a:lnTo>
                      <a:lnTo>
                        <a:pt x="6" y="64"/>
                      </a:lnTo>
                      <a:lnTo>
                        <a:pt x="6" y="65"/>
                      </a:lnTo>
                      <a:lnTo>
                        <a:pt x="11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87" name="Picture 1047">
                  <a:extLst>
                    <a:ext uri="{FF2B5EF4-FFF2-40B4-BE49-F238E27FC236}">
                      <a16:creationId xmlns:a16="http://schemas.microsoft.com/office/drawing/2014/main" xmlns="" id="{310D2766-D226-A07D-2340-0BF632ECB2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3" y="2869"/>
                  <a:ext cx="690" cy="5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69" name="Group 1048">
                <a:extLst>
                  <a:ext uri="{FF2B5EF4-FFF2-40B4-BE49-F238E27FC236}">
                    <a16:creationId xmlns:a16="http://schemas.microsoft.com/office/drawing/2014/main" xmlns="" id="{48F1F969-BADD-6821-9D38-F84A7354F7B1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6" y="261"/>
                <a:ext cx="868" cy="739"/>
                <a:chOff x="4846" y="261"/>
                <a:chExt cx="868" cy="739"/>
              </a:xfrm>
            </p:grpSpPr>
            <p:sp>
              <p:nvSpPr>
                <p:cNvPr id="3180" name="Freeform 1049">
                  <a:extLst>
                    <a:ext uri="{FF2B5EF4-FFF2-40B4-BE49-F238E27FC236}">
                      <a16:creationId xmlns:a16="http://schemas.microsoft.com/office/drawing/2014/main" xmlns="" id="{D9D172C7-2CBA-2A05-A03D-60EC7801CE6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0" y="506"/>
                  <a:ext cx="66" cy="87"/>
                </a:xfrm>
                <a:custGeom>
                  <a:avLst/>
                  <a:gdLst>
                    <a:gd name="T0" fmla="*/ 66 w 65"/>
                    <a:gd name="T1" fmla="*/ 87 h 86"/>
                    <a:gd name="T2" fmla="*/ 66 w 65"/>
                    <a:gd name="T3" fmla="*/ 87 h 86"/>
                    <a:gd name="T4" fmla="*/ 66 w 65"/>
                    <a:gd name="T5" fmla="*/ 86 h 86"/>
                    <a:gd name="T6" fmla="*/ 66 w 65"/>
                    <a:gd name="T7" fmla="*/ 86 h 86"/>
                    <a:gd name="T8" fmla="*/ 66 w 65"/>
                    <a:gd name="T9" fmla="*/ 86 h 86"/>
                    <a:gd name="T10" fmla="*/ 63 w 65"/>
                    <a:gd name="T11" fmla="*/ 82 h 86"/>
                    <a:gd name="T12" fmla="*/ 11 w 65"/>
                    <a:gd name="T13" fmla="*/ 9 h 86"/>
                    <a:gd name="T14" fmla="*/ 11 w 65"/>
                    <a:gd name="T15" fmla="*/ 9 h 86"/>
                    <a:gd name="T16" fmla="*/ 5 w 65"/>
                    <a:gd name="T17" fmla="*/ 3 h 86"/>
                    <a:gd name="T18" fmla="*/ 5 w 65"/>
                    <a:gd name="T19" fmla="*/ 3 h 86"/>
                    <a:gd name="T20" fmla="*/ 5 w 65"/>
                    <a:gd name="T21" fmla="*/ 3 h 86"/>
                    <a:gd name="T22" fmla="*/ 4 w 65"/>
                    <a:gd name="T23" fmla="*/ 0 h 86"/>
                    <a:gd name="T24" fmla="*/ 0 w 65"/>
                    <a:gd name="T25" fmla="*/ 0 h 86"/>
                    <a:gd name="T26" fmla="*/ 0 w 65"/>
                    <a:gd name="T27" fmla="*/ 0 h 86"/>
                    <a:gd name="T28" fmla="*/ 0 w 65"/>
                    <a:gd name="T29" fmla="*/ 0 h 86"/>
                    <a:gd name="T30" fmla="*/ 0 w 65"/>
                    <a:gd name="T31" fmla="*/ 0 h 86"/>
                    <a:gd name="T32" fmla="*/ 0 w 65"/>
                    <a:gd name="T33" fmla="*/ 1 h 86"/>
                    <a:gd name="T34" fmla="*/ 0 w 65"/>
                    <a:gd name="T35" fmla="*/ 2 h 86"/>
                    <a:gd name="T36" fmla="*/ 0 w 65"/>
                    <a:gd name="T37" fmla="*/ 2 h 86"/>
                    <a:gd name="T38" fmla="*/ 0 w 65"/>
                    <a:gd name="T39" fmla="*/ 5 h 86"/>
                    <a:gd name="T40" fmla="*/ 2 w 65"/>
                    <a:gd name="T41" fmla="*/ 7 h 86"/>
                    <a:gd name="T42" fmla="*/ 2 w 65"/>
                    <a:gd name="T43" fmla="*/ 7 h 86"/>
                    <a:gd name="T44" fmla="*/ 4 w 65"/>
                    <a:gd name="T45" fmla="*/ 8 h 86"/>
                    <a:gd name="T46" fmla="*/ 6 w 65"/>
                    <a:gd name="T47" fmla="*/ 11 h 86"/>
                    <a:gd name="T48" fmla="*/ 63 w 65"/>
                    <a:gd name="T49" fmla="*/ 84 h 86"/>
                    <a:gd name="T50" fmla="*/ 63 w 65"/>
                    <a:gd name="T51" fmla="*/ 84 h 86"/>
                    <a:gd name="T52" fmla="*/ 65 w 65"/>
                    <a:gd name="T53" fmla="*/ 87 h 86"/>
                    <a:gd name="T54" fmla="*/ 66 w 65"/>
                    <a:gd name="T55" fmla="*/ 87 h 86"/>
                    <a:gd name="T56" fmla="*/ 66 w 65"/>
                    <a:gd name="T57" fmla="*/ 87 h 8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65" h="86">
                      <a:moveTo>
                        <a:pt x="65" y="86"/>
                      </a:moveTo>
                      <a:lnTo>
                        <a:pt x="65" y="86"/>
                      </a:lnTo>
                      <a:lnTo>
                        <a:pt x="65" y="85"/>
                      </a:lnTo>
                      <a:lnTo>
                        <a:pt x="62" y="81"/>
                      </a:lnTo>
                      <a:lnTo>
                        <a:pt x="11" y="9"/>
                      </a:lnTo>
                      <a:lnTo>
                        <a:pt x="5" y="3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4" y="8"/>
                      </a:lnTo>
                      <a:lnTo>
                        <a:pt x="6" y="11"/>
                      </a:lnTo>
                      <a:lnTo>
                        <a:pt x="62" y="83"/>
                      </a:lnTo>
                      <a:lnTo>
                        <a:pt x="64" y="86"/>
                      </a:lnTo>
                      <a:lnTo>
                        <a:pt x="65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81" name="Freeform 1050">
                  <a:extLst>
                    <a:ext uri="{FF2B5EF4-FFF2-40B4-BE49-F238E27FC236}">
                      <a16:creationId xmlns:a16="http://schemas.microsoft.com/office/drawing/2014/main" xmlns="" id="{9C16329B-3EE7-F10C-69CD-10F284CB9C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9" y="57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82" name="Freeform 1051">
                  <a:extLst>
                    <a:ext uri="{FF2B5EF4-FFF2-40B4-BE49-F238E27FC236}">
                      <a16:creationId xmlns:a16="http://schemas.microsoft.com/office/drawing/2014/main" xmlns="" id="{D1F536DC-574D-D767-0536-12A30A7383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1" y="474"/>
                  <a:ext cx="66" cy="87"/>
                </a:xfrm>
                <a:custGeom>
                  <a:avLst/>
                  <a:gdLst>
                    <a:gd name="T0" fmla="*/ 13 w 65"/>
                    <a:gd name="T1" fmla="*/ 87 h 86"/>
                    <a:gd name="T2" fmla="*/ 13 w 65"/>
                    <a:gd name="T3" fmla="*/ 87 h 86"/>
                    <a:gd name="T4" fmla="*/ 13 w 65"/>
                    <a:gd name="T5" fmla="*/ 86 h 86"/>
                    <a:gd name="T6" fmla="*/ 19 w 65"/>
                    <a:gd name="T7" fmla="*/ 84 h 86"/>
                    <a:gd name="T8" fmla="*/ 53 w 65"/>
                    <a:gd name="T9" fmla="*/ 9 h 86"/>
                    <a:gd name="T10" fmla="*/ 53 w 65"/>
                    <a:gd name="T11" fmla="*/ 9 h 86"/>
                    <a:gd name="T12" fmla="*/ 60 w 65"/>
                    <a:gd name="T13" fmla="*/ 6 h 86"/>
                    <a:gd name="T14" fmla="*/ 66 w 65"/>
                    <a:gd name="T15" fmla="*/ 5 h 86"/>
                    <a:gd name="T16" fmla="*/ 66 w 65"/>
                    <a:gd name="T17" fmla="*/ 5 h 86"/>
                    <a:gd name="T18" fmla="*/ 66 w 65"/>
                    <a:gd name="T19" fmla="*/ 3 h 86"/>
                    <a:gd name="T20" fmla="*/ 60 w 65"/>
                    <a:gd name="T21" fmla="*/ 0 h 86"/>
                    <a:gd name="T22" fmla="*/ 60 w 65"/>
                    <a:gd name="T23" fmla="*/ 0 h 86"/>
                    <a:gd name="T24" fmla="*/ 53 w 65"/>
                    <a:gd name="T25" fmla="*/ 0 h 86"/>
                    <a:gd name="T26" fmla="*/ 47 w 65"/>
                    <a:gd name="T27" fmla="*/ 0 h 86"/>
                    <a:gd name="T28" fmla="*/ 40 w 65"/>
                    <a:gd name="T29" fmla="*/ 0 h 86"/>
                    <a:gd name="T30" fmla="*/ 32 w 65"/>
                    <a:gd name="T31" fmla="*/ 1 h 86"/>
                    <a:gd name="T32" fmla="*/ 32 w 65"/>
                    <a:gd name="T33" fmla="*/ 1 h 86"/>
                    <a:gd name="T34" fmla="*/ 19 w 65"/>
                    <a:gd name="T35" fmla="*/ 4 h 86"/>
                    <a:gd name="T36" fmla="*/ 13 w 65"/>
                    <a:gd name="T37" fmla="*/ 6 h 86"/>
                    <a:gd name="T38" fmla="*/ 19 w 65"/>
                    <a:gd name="T39" fmla="*/ 7 h 86"/>
                    <a:gd name="T40" fmla="*/ 19 w 65"/>
                    <a:gd name="T41" fmla="*/ 7 h 86"/>
                    <a:gd name="T42" fmla="*/ 13 w 65"/>
                    <a:gd name="T43" fmla="*/ 14 h 86"/>
                    <a:gd name="T44" fmla="*/ 0 w 65"/>
                    <a:gd name="T45" fmla="*/ 84 h 86"/>
                    <a:gd name="T46" fmla="*/ 0 w 65"/>
                    <a:gd name="T47" fmla="*/ 84 h 86"/>
                    <a:gd name="T48" fmla="*/ 0 w 65"/>
                    <a:gd name="T49" fmla="*/ 87 h 86"/>
                    <a:gd name="T50" fmla="*/ 0 w 65"/>
                    <a:gd name="T51" fmla="*/ 87 h 86"/>
                    <a:gd name="T52" fmla="*/ 6 w 65"/>
                    <a:gd name="T53" fmla="*/ 87 h 86"/>
                    <a:gd name="T54" fmla="*/ 6 w 65"/>
                    <a:gd name="T55" fmla="*/ 87 h 86"/>
                    <a:gd name="T56" fmla="*/ 13 w 65"/>
                    <a:gd name="T57" fmla="*/ 87 h 86"/>
                    <a:gd name="T58" fmla="*/ 13 w 65"/>
                    <a:gd name="T59" fmla="*/ 87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65" h="86">
                      <a:moveTo>
                        <a:pt x="13" y="86"/>
                      </a:moveTo>
                      <a:lnTo>
                        <a:pt x="13" y="86"/>
                      </a:lnTo>
                      <a:lnTo>
                        <a:pt x="13" y="85"/>
                      </a:lnTo>
                      <a:lnTo>
                        <a:pt x="19" y="83"/>
                      </a:lnTo>
                      <a:lnTo>
                        <a:pt x="52" y="9"/>
                      </a:lnTo>
                      <a:lnTo>
                        <a:pt x="59" y="6"/>
                      </a:lnTo>
                      <a:lnTo>
                        <a:pt x="65" y="5"/>
                      </a:lnTo>
                      <a:lnTo>
                        <a:pt x="65" y="3"/>
                      </a:lnTo>
                      <a:lnTo>
                        <a:pt x="59" y="0"/>
                      </a:lnTo>
                      <a:lnTo>
                        <a:pt x="52" y="0"/>
                      </a:lnTo>
                      <a:lnTo>
                        <a:pt x="46" y="0"/>
                      </a:lnTo>
                      <a:lnTo>
                        <a:pt x="39" y="0"/>
                      </a:lnTo>
                      <a:lnTo>
                        <a:pt x="32" y="1"/>
                      </a:lnTo>
                      <a:lnTo>
                        <a:pt x="19" y="4"/>
                      </a:lnTo>
                      <a:lnTo>
                        <a:pt x="13" y="6"/>
                      </a:lnTo>
                      <a:lnTo>
                        <a:pt x="19" y="7"/>
                      </a:lnTo>
                      <a:lnTo>
                        <a:pt x="13" y="14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6" y="86"/>
                      </a:lnTo>
                      <a:lnTo>
                        <a:pt x="13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83" name="Picture 1052">
                  <a:extLst>
                    <a:ext uri="{FF2B5EF4-FFF2-40B4-BE49-F238E27FC236}">
                      <a16:creationId xmlns:a16="http://schemas.microsoft.com/office/drawing/2014/main" xmlns="" id="{2AFEC68E-2920-BE98-4D85-CCEBC50846F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6" y="261"/>
                  <a:ext cx="868" cy="7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70" name="Group 1053">
                <a:extLst>
                  <a:ext uri="{FF2B5EF4-FFF2-40B4-BE49-F238E27FC236}">
                    <a16:creationId xmlns:a16="http://schemas.microsoft.com/office/drawing/2014/main" xmlns="" id="{68D422B5-58D3-F6FD-6E4F-287699F365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7" y="2419"/>
                <a:ext cx="927" cy="720"/>
                <a:chOff x="4607" y="2419"/>
                <a:chExt cx="927" cy="720"/>
              </a:xfrm>
            </p:grpSpPr>
            <p:sp>
              <p:nvSpPr>
                <p:cNvPr id="3176" name="Freeform 1054">
                  <a:extLst>
                    <a:ext uri="{FF2B5EF4-FFF2-40B4-BE49-F238E27FC236}">
                      <a16:creationId xmlns:a16="http://schemas.microsoft.com/office/drawing/2014/main" xmlns="" id="{6B0FE229-5933-2BFD-0F79-29560D8FA4F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8" y="2665"/>
                  <a:ext cx="79" cy="93"/>
                </a:xfrm>
                <a:custGeom>
                  <a:avLst/>
                  <a:gdLst>
                    <a:gd name="T0" fmla="*/ 2 w 78"/>
                    <a:gd name="T1" fmla="*/ 93 h 92"/>
                    <a:gd name="T2" fmla="*/ 2 w 78"/>
                    <a:gd name="T3" fmla="*/ 93 h 92"/>
                    <a:gd name="T4" fmla="*/ 5 w 78"/>
                    <a:gd name="T5" fmla="*/ 93 h 92"/>
                    <a:gd name="T6" fmla="*/ 5 w 78"/>
                    <a:gd name="T7" fmla="*/ 93 h 92"/>
                    <a:gd name="T8" fmla="*/ 5 w 78"/>
                    <a:gd name="T9" fmla="*/ 93 h 92"/>
                    <a:gd name="T10" fmla="*/ 10 w 78"/>
                    <a:gd name="T11" fmla="*/ 89 h 92"/>
                    <a:gd name="T12" fmla="*/ 69 w 78"/>
                    <a:gd name="T13" fmla="*/ 13 h 92"/>
                    <a:gd name="T14" fmla="*/ 69 w 78"/>
                    <a:gd name="T15" fmla="*/ 13 h 92"/>
                    <a:gd name="T16" fmla="*/ 77 w 78"/>
                    <a:gd name="T17" fmla="*/ 7 h 92"/>
                    <a:gd name="T18" fmla="*/ 77 w 78"/>
                    <a:gd name="T19" fmla="*/ 6 h 92"/>
                    <a:gd name="T20" fmla="*/ 77 w 78"/>
                    <a:gd name="T21" fmla="*/ 6 h 92"/>
                    <a:gd name="T22" fmla="*/ 79 w 78"/>
                    <a:gd name="T23" fmla="*/ 4 h 92"/>
                    <a:gd name="T24" fmla="*/ 77 w 78"/>
                    <a:gd name="T25" fmla="*/ 0 h 92"/>
                    <a:gd name="T26" fmla="*/ 74 w 78"/>
                    <a:gd name="T27" fmla="*/ 0 h 92"/>
                    <a:gd name="T28" fmla="*/ 74 w 78"/>
                    <a:gd name="T29" fmla="*/ 0 h 92"/>
                    <a:gd name="T30" fmla="*/ 72 w 78"/>
                    <a:gd name="T31" fmla="*/ 0 h 92"/>
                    <a:gd name="T32" fmla="*/ 69 w 78"/>
                    <a:gd name="T33" fmla="*/ 0 h 92"/>
                    <a:gd name="T34" fmla="*/ 67 w 78"/>
                    <a:gd name="T35" fmla="*/ 0 h 92"/>
                    <a:gd name="T36" fmla="*/ 64 w 78"/>
                    <a:gd name="T37" fmla="*/ 0 h 92"/>
                    <a:gd name="T38" fmla="*/ 64 w 78"/>
                    <a:gd name="T39" fmla="*/ 0 h 92"/>
                    <a:gd name="T40" fmla="*/ 59 w 78"/>
                    <a:gd name="T41" fmla="*/ 2 h 92"/>
                    <a:gd name="T42" fmla="*/ 56 w 78"/>
                    <a:gd name="T43" fmla="*/ 4 h 92"/>
                    <a:gd name="T44" fmla="*/ 56 w 78"/>
                    <a:gd name="T45" fmla="*/ 4 h 92"/>
                    <a:gd name="T46" fmla="*/ 59 w 78"/>
                    <a:gd name="T47" fmla="*/ 6 h 92"/>
                    <a:gd name="T48" fmla="*/ 59 w 78"/>
                    <a:gd name="T49" fmla="*/ 9 h 92"/>
                    <a:gd name="T50" fmla="*/ 2 w 78"/>
                    <a:gd name="T51" fmla="*/ 89 h 92"/>
                    <a:gd name="T52" fmla="*/ 2 w 78"/>
                    <a:gd name="T53" fmla="*/ 89 h 92"/>
                    <a:gd name="T54" fmla="*/ 0 w 78"/>
                    <a:gd name="T55" fmla="*/ 91 h 92"/>
                    <a:gd name="T56" fmla="*/ 2 w 78"/>
                    <a:gd name="T57" fmla="*/ 93 h 92"/>
                    <a:gd name="T58" fmla="*/ 2 w 78"/>
                    <a:gd name="T59" fmla="*/ 93 h 9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8" h="92">
                      <a:moveTo>
                        <a:pt x="2" y="92"/>
                      </a:moveTo>
                      <a:lnTo>
                        <a:pt x="2" y="92"/>
                      </a:lnTo>
                      <a:lnTo>
                        <a:pt x="5" y="92"/>
                      </a:lnTo>
                      <a:lnTo>
                        <a:pt x="10" y="88"/>
                      </a:lnTo>
                      <a:lnTo>
                        <a:pt x="68" y="13"/>
                      </a:lnTo>
                      <a:lnTo>
                        <a:pt x="76" y="7"/>
                      </a:lnTo>
                      <a:lnTo>
                        <a:pt x="76" y="6"/>
                      </a:lnTo>
                      <a:lnTo>
                        <a:pt x="78" y="4"/>
                      </a:lnTo>
                      <a:lnTo>
                        <a:pt x="76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8" y="0"/>
                      </a:lnTo>
                      <a:lnTo>
                        <a:pt x="66" y="0"/>
                      </a:ln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5" y="4"/>
                      </a:lnTo>
                      <a:lnTo>
                        <a:pt x="58" y="6"/>
                      </a:lnTo>
                      <a:lnTo>
                        <a:pt x="58" y="9"/>
                      </a:lnTo>
                      <a:lnTo>
                        <a:pt x="2" y="88"/>
                      </a:lnTo>
                      <a:lnTo>
                        <a:pt x="0" y="90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77" name="Freeform 1055">
                  <a:extLst>
                    <a:ext uri="{FF2B5EF4-FFF2-40B4-BE49-F238E27FC236}">
                      <a16:creationId xmlns:a16="http://schemas.microsoft.com/office/drawing/2014/main" xmlns="" id="{C1AA8C9B-8B87-EE9A-BEA2-334AADAFED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8" y="276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78" name="Freeform 1056">
                  <a:extLst>
                    <a:ext uri="{FF2B5EF4-FFF2-40B4-BE49-F238E27FC236}">
                      <a16:creationId xmlns:a16="http://schemas.microsoft.com/office/drawing/2014/main" xmlns="" id="{3F0E102D-F59B-9EC1-643B-B354274D79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12" y="2709"/>
                  <a:ext cx="80" cy="93"/>
                </a:xfrm>
                <a:custGeom>
                  <a:avLst/>
                  <a:gdLst>
                    <a:gd name="T0" fmla="*/ 0 w 79"/>
                    <a:gd name="T1" fmla="*/ 93 h 92"/>
                    <a:gd name="T2" fmla="*/ 0 w 79"/>
                    <a:gd name="T3" fmla="*/ 93 h 92"/>
                    <a:gd name="T4" fmla="*/ 1 w 79"/>
                    <a:gd name="T5" fmla="*/ 93 h 92"/>
                    <a:gd name="T6" fmla="*/ 3 w 79"/>
                    <a:gd name="T7" fmla="*/ 92 h 92"/>
                    <a:gd name="T8" fmla="*/ 71 w 79"/>
                    <a:gd name="T9" fmla="*/ 13 h 92"/>
                    <a:gd name="T10" fmla="*/ 71 w 79"/>
                    <a:gd name="T11" fmla="*/ 13 h 92"/>
                    <a:gd name="T12" fmla="*/ 74 w 79"/>
                    <a:gd name="T13" fmla="*/ 12 h 92"/>
                    <a:gd name="T14" fmla="*/ 75 w 79"/>
                    <a:gd name="T15" fmla="*/ 12 h 92"/>
                    <a:gd name="T16" fmla="*/ 75 w 79"/>
                    <a:gd name="T17" fmla="*/ 12 h 92"/>
                    <a:gd name="T18" fmla="*/ 78 w 79"/>
                    <a:gd name="T19" fmla="*/ 10 h 92"/>
                    <a:gd name="T20" fmla="*/ 80 w 79"/>
                    <a:gd name="T21" fmla="*/ 7 h 92"/>
                    <a:gd name="T22" fmla="*/ 80 w 79"/>
                    <a:gd name="T23" fmla="*/ 7 h 92"/>
                    <a:gd name="T24" fmla="*/ 80 w 79"/>
                    <a:gd name="T25" fmla="*/ 4 h 92"/>
                    <a:gd name="T26" fmla="*/ 80 w 79"/>
                    <a:gd name="T27" fmla="*/ 3 h 92"/>
                    <a:gd name="T28" fmla="*/ 80 w 79"/>
                    <a:gd name="T29" fmla="*/ 1 h 92"/>
                    <a:gd name="T30" fmla="*/ 78 w 79"/>
                    <a:gd name="T31" fmla="*/ 0 h 92"/>
                    <a:gd name="T32" fmla="*/ 78 w 79"/>
                    <a:gd name="T33" fmla="*/ 0 h 92"/>
                    <a:gd name="T34" fmla="*/ 78 w 79"/>
                    <a:gd name="T35" fmla="*/ 0 h 92"/>
                    <a:gd name="T36" fmla="*/ 75 w 79"/>
                    <a:gd name="T37" fmla="*/ 0 h 92"/>
                    <a:gd name="T38" fmla="*/ 73 w 79"/>
                    <a:gd name="T39" fmla="*/ 3 h 92"/>
                    <a:gd name="T40" fmla="*/ 72 w 79"/>
                    <a:gd name="T41" fmla="*/ 3 h 92"/>
                    <a:gd name="T42" fmla="*/ 72 w 79"/>
                    <a:gd name="T43" fmla="*/ 3 h 92"/>
                    <a:gd name="T44" fmla="*/ 67 w 79"/>
                    <a:gd name="T45" fmla="*/ 10 h 92"/>
                    <a:gd name="T46" fmla="*/ 3 w 79"/>
                    <a:gd name="T47" fmla="*/ 87 h 92"/>
                    <a:gd name="T48" fmla="*/ 3 w 79"/>
                    <a:gd name="T49" fmla="*/ 87 h 92"/>
                    <a:gd name="T50" fmla="*/ 0 w 79"/>
                    <a:gd name="T51" fmla="*/ 90 h 92"/>
                    <a:gd name="T52" fmla="*/ 0 w 79"/>
                    <a:gd name="T53" fmla="*/ 90 h 92"/>
                    <a:gd name="T54" fmla="*/ 0 w 79"/>
                    <a:gd name="T55" fmla="*/ 92 h 92"/>
                    <a:gd name="T56" fmla="*/ 0 w 79"/>
                    <a:gd name="T57" fmla="*/ 92 h 92"/>
                    <a:gd name="T58" fmla="*/ 0 w 79"/>
                    <a:gd name="T59" fmla="*/ 93 h 92"/>
                    <a:gd name="T60" fmla="*/ 0 w 79"/>
                    <a:gd name="T61" fmla="*/ 93 h 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9" h="92">
                      <a:moveTo>
                        <a:pt x="0" y="92"/>
                      </a:moveTo>
                      <a:lnTo>
                        <a:pt x="0" y="92"/>
                      </a:lnTo>
                      <a:lnTo>
                        <a:pt x="1" y="92"/>
                      </a:lnTo>
                      <a:lnTo>
                        <a:pt x="3" y="91"/>
                      </a:lnTo>
                      <a:lnTo>
                        <a:pt x="70" y="13"/>
                      </a:lnTo>
                      <a:lnTo>
                        <a:pt x="73" y="12"/>
                      </a:lnTo>
                      <a:lnTo>
                        <a:pt x="74" y="12"/>
                      </a:lnTo>
                      <a:lnTo>
                        <a:pt x="77" y="10"/>
                      </a:lnTo>
                      <a:lnTo>
                        <a:pt x="79" y="7"/>
                      </a:lnTo>
                      <a:lnTo>
                        <a:pt x="79" y="4"/>
                      </a:lnTo>
                      <a:lnTo>
                        <a:pt x="79" y="3"/>
                      </a:lnTo>
                      <a:lnTo>
                        <a:pt x="79" y="1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2" y="3"/>
                      </a:lnTo>
                      <a:lnTo>
                        <a:pt x="71" y="3"/>
                      </a:lnTo>
                      <a:lnTo>
                        <a:pt x="66" y="10"/>
                      </a:lnTo>
                      <a:lnTo>
                        <a:pt x="3" y="86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79" name="Picture 1060">
                  <a:extLst>
                    <a:ext uri="{FF2B5EF4-FFF2-40B4-BE49-F238E27FC236}">
                      <a16:creationId xmlns:a16="http://schemas.microsoft.com/office/drawing/2014/main" xmlns="" id="{D4779877-5110-DEF6-5B1C-7127870E66B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7" y="2419"/>
                  <a:ext cx="927" cy="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71" name="Group 1061">
                <a:extLst>
                  <a:ext uri="{FF2B5EF4-FFF2-40B4-BE49-F238E27FC236}">
                    <a16:creationId xmlns:a16="http://schemas.microsoft.com/office/drawing/2014/main" xmlns="" id="{C2C546E3-1519-3248-8D93-510EAD80EEB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96" y="3368"/>
                <a:ext cx="748" cy="614"/>
                <a:chOff x="4896" y="3368"/>
                <a:chExt cx="748" cy="614"/>
              </a:xfrm>
            </p:grpSpPr>
            <p:sp>
              <p:nvSpPr>
                <p:cNvPr id="3172" name="Freeform 1062">
                  <a:extLst>
                    <a:ext uri="{FF2B5EF4-FFF2-40B4-BE49-F238E27FC236}">
                      <a16:creationId xmlns:a16="http://schemas.microsoft.com/office/drawing/2014/main" xmlns="" id="{C43B7D65-EA5C-4B95-95AF-401D21EE63D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1" y="3584"/>
                  <a:ext cx="52" cy="65"/>
                </a:xfrm>
                <a:custGeom>
                  <a:avLst/>
                  <a:gdLst>
                    <a:gd name="T0" fmla="*/ 52 w 52"/>
                    <a:gd name="T1" fmla="*/ 65 h 64"/>
                    <a:gd name="T2" fmla="*/ 52 w 52"/>
                    <a:gd name="T3" fmla="*/ 65 h 64"/>
                    <a:gd name="T4" fmla="*/ 52 w 52"/>
                    <a:gd name="T5" fmla="*/ 65 h 64"/>
                    <a:gd name="T6" fmla="*/ 52 w 52"/>
                    <a:gd name="T7" fmla="*/ 65 h 64"/>
                    <a:gd name="T8" fmla="*/ 52 w 52"/>
                    <a:gd name="T9" fmla="*/ 65 h 64"/>
                    <a:gd name="T10" fmla="*/ 50 w 52"/>
                    <a:gd name="T11" fmla="*/ 62 h 64"/>
                    <a:gd name="T12" fmla="*/ 9 w 52"/>
                    <a:gd name="T13" fmla="*/ 6 h 64"/>
                    <a:gd name="T14" fmla="*/ 9 w 52"/>
                    <a:gd name="T15" fmla="*/ 6 h 64"/>
                    <a:gd name="T16" fmla="*/ 4 w 52"/>
                    <a:gd name="T17" fmla="*/ 2 h 64"/>
                    <a:gd name="T18" fmla="*/ 4 w 52"/>
                    <a:gd name="T19" fmla="*/ 2 h 64"/>
                    <a:gd name="T20" fmla="*/ 2 w 52"/>
                    <a:gd name="T21" fmla="*/ 0 h 64"/>
                    <a:gd name="T22" fmla="*/ 0 w 52"/>
                    <a:gd name="T23" fmla="*/ 0 h 64"/>
                    <a:gd name="T24" fmla="*/ 0 w 52"/>
                    <a:gd name="T25" fmla="*/ 0 h 64"/>
                    <a:gd name="T26" fmla="*/ 0 w 52"/>
                    <a:gd name="T27" fmla="*/ 0 h 64"/>
                    <a:gd name="T28" fmla="*/ 0 w 52"/>
                    <a:gd name="T29" fmla="*/ 0 h 64"/>
                    <a:gd name="T30" fmla="*/ 0 w 52"/>
                    <a:gd name="T31" fmla="*/ 2 h 64"/>
                    <a:gd name="T32" fmla="*/ 0 w 52"/>
                    <a:gd name="T33" fmla="*/ 2 h 64"/>
                    <a:gd name="T34" fmla="*/ 0 w 52"/>
                    <a:gd name="T35" fmla="*/ 2 h 64"/>
                    <a:gd name="T36" fmla="*/ 0 w 52"/>
                    <a:gd name="T37" fmla="*/ 4 h 64"/>
                    <a:gd name="T38" fmla="*/ 2 w 52"/>
                    <a:gd name="T39" fmla="*/ 6 h 64"/>
                    <a:gd name="T40" fmla="*/ 2 w 52"/>
                    <a:gd name="T41" fmla="*/ 6 h 64"/>
                    <a:gd name="T42" fmla="*/ 4 w 52"/>
                    <a:gd name="T43" fmla="*/ 7 h 64"/>
                    <a:gd name="T44" fmla="*/ 6 w 52"/>
                    <a:gd name="T45" fmla="*/ 9 h 64"/>
                    <a:gd name="T46" fmla="*/ 48 w 52"/>
                    <a:gd name="T47" fmla="*/ 65 h 64"/>
                    <a:gd name="T48" fmla="*/ 48 w 52"/>
                    <a:gd name="T49" fmla="*/ 65 h 64"/>
                    <a:gd name="T50" fmla="*/ 50 w 52"/>
                    <a:gd name="T51" fmla="*/ 65 h 64"/>
                    <a:gd name="T52" fmla="*/ 52 w 52"/>
                    <a:gd name="T53" fmla="*/ 65 h 64"/>
                    <a:gd name="T54" fmla="*/ 52 w 52"/>
                    <a:gd name="T55" fmla="*/ 65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64">
                      <a:moveTo>
                        <a:pt x="52" y="64"/>
                      </a:moveTo>
                      <a:lnTo>
                        <a:pt x="52" y="64"/>
                      </a:lnTo>
                      <a:lnTo>
                        <a:pt x="50" y="61"/>
                      </a:lnTo>
                      <a:lnTo>
                        <a:pt x="9" y="6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6" y="9"/>
                      </a:lnTo>
                      <a:lnTo>
                        <a:pt x="48" y="64"/>
                      </a:lnTo>
                      <a:lnTo>
                        <a:pt x="50" y="64"/>
                      </a:lnTo>
                      <a:lnTo>
                        <a:pt x="52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73" name="Freeform 1063">
                  <a:extLst>
                    <a:ext uri="{FF2B5EF4-FFF2-40B4-BE49-F238E27FC236}">
                      <a16:creationId xmlns:a16="http://schemas.microsoft.com/office/drawing/2014/main" xmlns="" id="{1B52181D-AB84-C7CB-D7EC-A96B675026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2" y="363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74" name="Freeform 1064">
                  <a:extLst>
                    <a:ext uri="{FF2B5EF4-FFF2-40B4-BE49-F238E27FC236}">
                      <a16:creationId xmlns:a16="http://schemas.microsoft.com/office/drawing/2014/main" xmlns="" id="{2177D94D-D5E5-85CC-EB4A-F84BFBCF193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07" y="3556"/>
                  <a:ext cx="52" cy="66"/>
                </a:xfrm>
                <a:custGeom>
                  <a:avLst/>
                  <a:gdLst>
                    <a:gd name="T0" fmla="*/ 45 w 51"/>
                    <a:gd name="T1" fmla="*/ 66 h 65"/>
                    <a:gd name="T2" fmla="*/ 45 w 51"/>
                    <a:gd name="T3" fmla="*/ 66 h 65"/>
                    <a:gd name="T4" fmla="*/ 45 w 51"/>
                    <a:gd name="T5" fmla="*/ 65 h 65"/>
                    <a:gd name="T6" fmla="*/ 52 w 51"/>
                    <a:gd name="T7" fmla="*/ 63 h 65"/>
                    <a:gd name="T8" fmla="*/ 32 w 51"/>
                    <a:gd name="T9" fmla="*/ 7 h 65"/>
                    <a:gd name="T10" fmla="*/ 32 w 51"/>
                    <a:gd name="T11" fmla="*/ 7 h 65"/>
                    <a:gd name="T12" fmla="*/ 32 w 51"/>
                    <a:gd name="T13" fmla="*/ 5 h 65"/>
                    <a:gd name="T14" fmla="*/ 32 w 51"/>
                    <a:gd name="T15" fmla="*/ 3 h 65"/>
                    <a:gd name="T16" fmla="*/ 32 w 51"/>
                    <a:gd name="T17" fmla="*/ 3 h 65"/>
                    <a:gd name="T18" fmla="*/ 32 w 51"/>
                    <a:gd name="T19" fmla="*/ 2 h 65"/>
                    <a:gd name="T20" fmla="*/ 24 w 51"/>
                    <a:gd name="T21" fmla="*/ 0 h 65"/>
                    <a:gd name="T22" fmla="*/ 24 w 51"/>
                    <a:gd name="T23" fmla="*/ 0 h 65"/>
                    <a:gd name="T24" fmla="*/ 24 w 51"/>
                    <a:gd name="T25" fmla="*/ 0 h 65"/>
                    <a:gd name="T26" fmla="*/ 17 w 51"/>
                    <a:gd name="T27" fmla="*/ 0 h 65"/>
                    <a:gd name="T28" fmla="*/ 12 w 51"/>
                    <a:gd name="T29" fmla="*/ 0 h 65"/>
                    <a:gd name="T30" fmla="*/ 5 w 51"/>
                    <a:gd name="T31" fmla="*/ 0 h 65"/>
                    <a:gd name="T32" fmla="*/ 5 w 51"/>
                    <a:gd name="T33" fmla="*/ 0 h 65"/>
                    <a:gd name="T34" fmla="*/ 0 w 51"/>
                    <a:gd name="T35" fmla="*/ 3 h 65"/>
                    <a:gd name="T36" fmla="*/ 0 w 51"/>
                    <a:gd name="T37" fmla="*/ 5 h 65"/>
                    <a:gd name="T38" fmla="*/ 0 w 51"/>
                    <a:gd name="T39" fmla="*/ 5 h 65"/>
                    <a:gd name="T40" fmla="*/ 0 w 51"/>
                    <a:gd name="T41" fmla="*/ 10 h 65"/>
                    <a:gd name="T42" fmla="*/ 39 w 51"/>
                    <a:gd name="T43" fmla="*/ 63 h 65"/>
                    <a:gd name="T44" fmla="*/ 39 w 51"/>
                    <a:gd name="T45" fmla="*/ 63 h 65"/>
                    <a:gd name="T46" fmla="*/ 39 w 51"/>
                    <a:gd name="T47" fmla="*/ 66 h 65"/>
                    <a:gd name="T48" fmla="*/ 39 w 51"/>
                    <a:gd name="T49" fmla="*/ 66 h 65"/>
                    <a:gd name="T50" fmla="*/ 39 w 51"/>
                    <a:gd name="T51" fmla="*/ 66 h 65"/>
                    <a:gd name="T52" fmla="*/ 39 w 51"/>
                    <a:gd name="T53" fmla="*/ 66 h 65"/>
                    <a:gd name="T54" fmla="*/ 45 w 51"/>
                    <a:gd name="T55" fmla="*/ 66 h 65"/>
                    <a:gd name="T56" fmla="*/ 45 w 51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1" h="65">
                      <a:moveTo>
                        <a:pt x="44" y="65"/>
                      </a:moveTo>
                      <a:lnTo>
                        <a:pt x="44" y="65"/>
                      </a:lnTo>
                      <a:lnTo>
                        <a:pt x="44" y="64"/>
                      </a:lnTo>
                      <a:lnTo>
                        <a:pt x="51" y="62"/>
                      </a:lnTo>
                      <a:lnTo>
                        <a:pt x="31" y="7"/>
                      </a:lnTo>
                      <a:lnTo>
                        <a:pt x="31" y="5"/>
                      </a:lnTo>
                      <a:lnTo>
                        <a:pt x="31" y="3"/>
                      </a:lnTo>
                      <a:lnTo>
                        <a:pt x="31" y="2"/>
                      </a:lnTo>
                      <a:lnTo>
                        <a:pt x="24" y="0"/>
                      </a:ln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38" y="62"/>
                      </a:lnTo>
                      <a:lnTo>
                        <a:pt x="38" y="65"/>
                      </a:lnTo>
                      <a:lnTo>
                        <a:pt x="44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75" name="Picture 1065">
                  <a:extLst>
                    <a:ext uri="{FF2B5EF4-FFF2-40B4-BE49-F238E27FC236}">
                      <a16:creationId xmlns:a16="http://schemas.microsoft.com/office/drawing/2014/main" xmlns="" id="{8613AEBF-5B6C-A6A2-CDC0-81255EDC51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6" y="3368"/>
                  <a:ext cx="748" cy="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3084" name="Group 1066">
              <a:extLst>
                <a:ext uri="{FF2B5EF4-FFF2-40B4-BE49-F238E27FC236}">
                  <a16:creationId xmlns:a16="http://schemas.microsoft.com/office/drawing/2014/main" xmlns="" id="{2FAEF46F-3817-7434-A966-2EB88298D9C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49"/>
              <a:ext cx="5753" cy="4164"/>
              <a:chOff x="0" y="149"/>
              <a:chExt cx="5753" cy="4164"/>
            </a:xfrm>
          </p:grpSpPr>
          <p:grpSp>
            <p:nvGrpSpPr>
              <p:cNvPr id="3125" name="Group 1067">
                <a:extLst>
                  <a:ext uri="{FF2B5EF4-FFF2-40B4-BE49-F238E27FC236}">
                    <a16:creationId xmlns:a16="http://schemas.microsoft.com/office/drawing/2014/main" xmlns="" id="{2EF43579-1592-C294-C7F9-0785060426E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1" y="149"/>
                <a:ext cx="1015" cy="832"/>
                <a:chOff x="131" y="149"/>
                <a:chExt cx="1015" cy="832"/>
              </a:xfrm>
            </p:grpSpPr>
            <p:sp>
              <p:nvSpPr>
                <p:cNvPr id="3162" name="Freeform 1068">
                  <a:extLst>
                    <a:ext uri="{FF2B5EF4-FFF2-40B4-BE49-F238E27FC236}">
                      <a16:creationId xmlns:a16="http://schemas.microsoft.com/office/drawing/2014/main" xmlns="" id="{E7E46F4E-41CF-C41F-CC11-25273CBDCE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" y="420"/>
                  <a:ext cx="102" cy="139"/>
                </a:xfrm>
                <a:custGeom>
                  <a:avLst/>
                  <a:gdLst>
                    <a:gd name="T0" fmla="*/ 102 w 101"/>
                    <a:gd name="T1" fmla="*/ 139 h 138"/>
                    <a:gd name="T2" fmla="*/ 102 w 101"/>
                    <a:gd name="T3" fmla="*/ 139 h 138"/>
                    <a:gd name="T4" fmla="*/ 102 w 101"/>
                    <a:gd name="T5" fmla="*/ 139 h 138"/>
                    <a:gd name="T6" fmla="*/ 102 w 101"/>
                    <a:gd name="T7" fmla="*/ 138 h 138"/>
                    <a:gd name="T8" fmla="*/ 102 w 101"/>
                    <a:gd name="T9" fmla="*/ 138 h 138"/>
                    <a:gd name="T10" fmla="*/ 98 w 101"/>
                    <a:gd name="T11" fmla="*/ 132 h 138"/>
                    <a:gd name="T12" fmla="*/ 18 w 101"/>
                    <a:gd name="T13" fmla="*/ 16 h 138"/>
                    <a:gd name="T14" fmla="*/ 18 w 101"/>
                    <a:gd name="T15" fmla="*/ 16 h 138"/>
                    <a:gd name="T16" fmla="*/ 11 w 101"/>
                    <a:gd name="T17" fmla="*/ 7 h 138"/>
                    <a:gd name="T18" fmla="*/ 11 w 101"/>
                    <a:gd name="T19" fmla="*/ 7 h 138"/>
                    <a:gd name="T20" fmla="*/ 6 w 101"/>
                    <a:gd name="T21" fmla="*/ 2 h 138"/>
                    <a:gd name="T22" fmla="*/ 2 w 101"/>
                    <a:gd name="T23" fmla="*/ 0 h 138"/>
                    <a:gd name="T24" fmla="*/ 2 w 101"/>
                    <a:gd name="T25" fmla="*/ 0 h 138"/>
                    <a:gd name="T26" fmla="*/ 0 w 101"/>
                    <a:gd name="T27" fmla="*/ 0 h 138"/>
                    <a:gd name="T28" fmla="*/ 0 w 101"/>
                    <a:gd name="T29" fmla="*/ 1 h 138"/>
                    <a:gd name="T30" fmla="*/ 0 w 101"/>
                    <a:gd name="T31" fmla="*/ 1 h 138"/>
                    <a:gd name="T32" fmla="*/ 0 w 101"/>
                    <a:gd name="T33" fmla="*/ 3 h 138"/>
                    <a:gd name="T34" fmla="*/ 0 w 101"/>
                    <a:gd name="T35" fmla="*/ 3 h 138"/>
                    <a:gd name="T36" fmla="*/ 2 w 101"/>
                    <a:gd name="T37" fmla="*/ 8 h 138"/>
                    <a:gd name="T38" fmla="*/ 4 w 101"/>
                    <a:gd name="T39" fmla="*/ 10 h 138"/>
                    <a:gd name="T40" fmla="*/ 4 w 101"/>
                    <a:gd name="T41" fmla="*/ 10 h 138"/>
                    <a:gd name="T42" fmla="*/ 7 w 101"/>
                    <a:gd name="T43" fmla="*/ 13 h 138"/>
                    <a:gd name="T44" fmla="*/ 11 w 101"/>
                    <a:gd name="T45" fmla="*/ 18 h 138"/>
                    <a:gd name="T46" fmla="*/ 97 w 101"/>
                    <a:gd name="T47" fmla="*/ 136 h 138"/>
                    <a:gd name="T48" fmla="*/ 97 w 101"/>
                    <a:gd name="T49" fmla="*/ 136 h 138"/>
                    <a:gd name="T50" fmla="*/ 100 w 101"/>
                    <a:gd name="T51" fmla="*/ 138 h 138"/>
                    <a:gd name="T52" fmla="*/ 102 w 101"/>
                    <a:gd name="T53" fmla="*/ 139 h 138"/>
                    <a:gd name="T54" fmla="*/ 102 w 101"/>
                    <a:gd name="T55" fmla="*/ 139 h 13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1" h="138">
                      <a:moveTo>
                        <a:pt x="101" y="138"/>
                      </a:moveTo>
                      <a:lnTo>
                        <a:pt x="101" y="138"/>
                      </a:lnTo>
                      <a:lnTo>
                        <a:pt x="101" y="137"/>
                      </a:lnTo>
                      <a:lnTo>
                        <a:pt x="97" y="131"/>
                      </a:lnTo>
                      <a:lnTo>
                        <a:pt x="18" y="16"/>
                      </a:lnTo>
                      <a:lnTo>
                        <a:pt x="11" y="7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8"/>
                      </a:lnTo>
                      <a:lnTo>
                        <a:pt x="4" y="10"/>
                      </a:lnTo>
                      <a:lnTo>
                        <a:pt x="7" y="13"/>
                      </a:lnTo>
                      <a:lnTo>
                        <a:pt x="11" y="18"/>
                      </a:lnTo>
                      <a:lnTo>
                        <a:pt x="96" y="135"/>
                      </a:lnTo>
                      <a:lnTo>
                        <a:pt x="99" y="137"/>
                      </a:lnTo>
                      <a:lnTo>
                        <a:pt x="101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63" name="Freeform 1069">
                  <a:extLst>
                    <a:ext uri="{FF2B5EF4-FFF2-40B4-BE49-F238E27FC236}">
                      <a16:creationId xmlns:a16="http://schemas.microsoft.com/office/drawing/2014/main" xmlns="" id="{F9B4F1A4-7B16-3269-20C5-388A66EEC8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0" y="53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64" name="Freeform 1070">
                  <a:extLst>
                    <a:ext uri="{FF2B5EF4-FFF2-40B4-BE49-F238E27FC236}">
                      <a16:creationId xmlns:a16="http://schemas.microsoft.com/office/drawing/2014/main" xmlns="" id="{4656F393-9405-7ED7-7ADC-AA0E1A0892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6" y="376"/>
                  <a:ext cx="103" cy="139"/>
                </a:xfrm>
                <a:custGeom>
                  <a:avLst/>
                  <a:gdLst>
                    <a:gd name="T0" fmla="*/ 3 w 102"/>
                    <a:gd name="T1" fmla="*/ 139 h 138"/>
                    <a:gd name="T2" fmla="*/ 3 w 102"/>
                    <a:gd name="T3" fmla="*/ 139 h 138"/>
                    <a:gd name="T4" fmla="*/ 6 w 102"/>
                    <a:gd name="T5" fmla="*/ 138 h 138"/>
                    <a:gd name="T6" fmla="*/ 12 w 102"/>
                    <a:gd name="T7" fmla="*/ 134 h 138"/>
                    <a:gd name="T8" fmla="*/ 91 w 102"/>
                    <a:gd name="T9" fmla="*/ 16 h 138"/>
                    <a:gd name="T10" fmla="*/ 91 w 102"/>
                    <a:gd name="T11" fmla="*/ 16 h 138"/>
                    <a:gd name="T12" fmla="*/ 94 w 102"/>
                    <a:gd name="T13" fmla="*/ 11 h 138"/>
                    <a:gd name="T14" fmla="*/ 100 w 102"/>
                    <a:gd name="T15" fmla="*/ 8 h 138"/>
                    <a:gd name="T16" fmla="*/ 100 w 102"/>
                    <a:gd name="T17" fmla="*/ 8 h 138"/>
                    <a:gd name="T18" fmla="*/ 103 w 102"/>
                    <a:gd name="T19" fmla="*/ 4 h 138"/>
                    <a:gd name="T20" fmla="*/ 103 w 102"/>
                    <a:gd name="T21" fmla="*/ 1 h 138"/>
                    <a:gd name="T22" fmla="*/ 103 w 102"/>
                    <a:gd name="T23" fmla="*/ 1 h 138"/>
                    <a:gd name="T24" fmla="*/ 100 w 102"/>
                    <a:gd name="T25" fmla="*/ 0 h 138"/>
                    <a:gd name="T26" fmla="*/ 97 w 102"/>
                    <a:gd name="T27" fmla="*/ 0 h 138"/>
                    <a:gd name="T28" fmla="*/ 91 w 102"/>
                    <a:gd name="T29" fmla="*/ 1 h 138"/>
                    <a:gd name="T30" fmla="*/ 85 w 102"/>
                    <a:gd name="T31" fmla="*/ 2 h 138"/>
                    <a:gd name="T32" fmla="*/ 85 w 102"/>
                    <a:gd name="T33" fmla="*/ 2 h 138"/>
                    <a:gd name="T34" fmla="*/ 76 w 102"/>
                    <a:gd name="T35" fmla="*/ 7 h 138"/>
                    <a:gd name="T36" fmla="*/ 73 w 102"/>
                    <a:gd name="T37" fmla="*/ 11 h 138"/>
                    <a:gd name="T38" fmla="*/ 73 w 102"/>
                    <a:gd name="T39" fmla="*/ 11 h 138"/>
                    <a:gd name="T40" fmla="*/ 64 w 102"/>
                    <a:gd name="T41" fmla="*/ 21 h 138"/>
                    <a:gd name="T42" fmla="*/ 0 w 102"/>
                    <a:gd name="T43" fmla="*/ 134 h 138"/>
                    <a:gd name="T44" fmla="*/ 0 w 102"/>
                    <a:gd name="T45" fmla="*/ 134 h 138"/>
                    <a:gd name="T46" fmla="*/ 0 w 102"/>
                    <a:gd name="T47" fmla="*/ 139 h 138"/>
                    <a:gd name="T48" fmla="*/ 0 w 102"/>
                    <a:gd name="T49" fmla="*/ 139 h 138"/>
                    <a:gd name="T50" fmla="*/ 0 w 102"/>
                    <a:gd name="T51" fmla="*/ 139 h 138"/>
                    <a:gd name="T52" fmla="*/ 0 w 102"/>
                    <a:gd name="T53" fmla="*/ 139 h 138"/>
                    <a:gd name="T54" fmla="*/ 3 w 102"/>
                    <a:gd name="T55" fmla="*/ 139 h 138"/>
                    <a:gd name="T56" fmla="*/ 3 w 102"/>
                    <a:gd name="T57" fmla="*/ 139 h 13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2" h="138">
                      <a:moveTo>
                        <a:pt x="3" y="138"/>
                      </a:moveTo>
                      <a:lnTo>
                        <a:pt x="3" y="138"/>
                      </a:lnTo>
                      <a:lnTo>
                        <a:pt x="6" y="137"/>
                      </a:lnTo>
                      <a:lnTo>
                        <a:pt x="12" y="133"/>
                      </a:lnTo>
                      <a:lnTo>
                        <a:pt x="90" y="16"/>
                      </a:lnTo>
                      <a:lnTo>
                        <a:pt x="93" y="11"/>
                      </a:lnTo>
                      <a:lnTo>
                        <a:pt x="99" y="8"/>
                      </a:lnTo>
                      <a:lnTo>
                        <a:pt x="102" y="4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5" y="7"/>
                      </a:lnTo>
                      <a:lnTo>
                        <a:pt x="72" y="11"/>
                      </a:lnTo>
                      <a:lnTo>
                        <a:pt x="63" y="21"/>
                      </a:lnTo>
                      <a:lnTo>
                        <a:pt x="0" y="133"/>
                      </a:lnTo>
                      <a:lnTo>
                        <a:pt x="0" y="138"/>
                      </a:lnTo>
                      <a:lnTo>
                        <a:pt x="3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65" name="Picture 1071">
                  <a:extLst>
                    <a:ext uri="{FF2B5EF4-FFF2-40B4-BE49-F238E27FC236}">
                      <a16:creationId xmlns:a16="http://schemas.microsoft.com/office/drawing/2014/main" xmlns="" id="{09491AF0-74FB-2CEA-680F-EECC384DE75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" y="149"/>
                  <a:ext cx="1015" cy="8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26" name="Group 1072">
                <a:extLst>
                  <a:ext uri="{FF2B5EF4-FFF2-40B4-BE49-F238E27FC236}">
                    <a16:creationId xmlns:a16="http://schemas.microsoft.com/office/drawing/2014/main" xmlns="" id="{38858629-E0DF-7712-7336-DAECB649B8B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8" y="393"/>
                <a:ext cx="659" cy="562"/>
                <a:chOff x="4638" y="393"/>
                <a:chExt cx="659" cy="562"/>
              </a:xfrm>
            </p:grpSpPr>
            <p:sp>
              <p:nvSpPr>
                <p:cNvPr id="3158" name="Freeform 1076">
                  <a:extLst>
                    <a:ext uri="{FF2B5EF4-FFF2-40B4-BE49-F238E27FC236}">
                      <a16:creationId xmlns:a16="http://schemas.microsoft.com/office/drawing/2014/main" xmlns="" id="{86A8D95D-B9BB-6116-912D-C685736F00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6" y="527"/>
                  <a:ext cx="59" cy="80"/>
                </a:xfrm>
                <a:custGeom>
                  <a:avLst/>
                  <a:gdLst>
                    <a:gd name="T0" fmla="*/ 56 w 58"/>
                    <a:gd name="T1" fmla="*/ 80 h 79"/>
                    <a:gd name="T2" fmla="*/ 56 w 58"/>
                    <a:gd name="T3" fmla="*/ 80 h 79"/>
                    <a:gd name="T4" fmla="*/ 59 w 58"/>
                    <a:gd name="T5" fmla="*/ 80 h 79"/>
                    <a:gd name="T6" fmla="*/ 59 w 58"/>
                    <a:gd name="T7" fmla="*/ 80 h 79"/>
                    <a:gd name="T8" fmla="*/ 59 w 58"/>
                    <a:gd name="T9" fmla="*/ 80 h 79"/>
                    <a:gd name="T10" fmla="*/ 56 w 58"/>
                    <a:gd name="T11" fmla="*/ 77 h 79"/>
                    <a:gd name="T12" fmla="*/ 18 w 58"/>
                    <a:gd name="T13" fmla="*/ 12 h 79"/>
                    <a:gd name="T14" fmla="*/ 18 w 58"/>
                    <a:gd name="T15" fmla="*/ 12 h 79"/>
                    <a:gd name="T16" fmla="*/ 13 w 58"/>
                    <a:gd name="T17" fmla="*/ 6 h 79"/>
                    <a:gd name="T18" fmla="*/ 14 w 58"/>
                    <a:gd name="T19" fmla="*/ 5 h 79"/>
                    <a:gd name="T20" fmla="*/ 14 w 58"/>
                    <a:gd name="T21" fmla="*/ 5 h 79"/>
                    <a:gd name="T22" fmla="*/ 11 w 58"/>
                    <a:gd name="T23" fmla="*/ 4 h 79"/>
                    <a:gd name="T24" fmla="*/ 6 w 58"/>
                    <a:gd name="T25" fmla="*/ 1 h 79"/>
                    <a:gd name="T26" fmla="*/ 6 w 58"/>
                    <a:gd name="T27" fmla="*/ 1 h 79"/>
                    <a:gd name="T28" fmla="*/ 4 w 58"/>
                    <a:gd name="T29" fmla="*/ 0 h 79"/>
                    <a:gd name="T30" fmla="*/ 2 w 58"/>
                    <a:gd name="T31" fmla="*/ 0 h 79"/>
                    <a:gd name="T32" fmla="*/ 0 w 58"/>
                    <a:gd name="T33" fmla="*/ 0 h 79"/>
                    <a:gd name="T34" fmla="*/ 0 w 58"/>
                    <a:gd name="T35" fmla="*/ 0 h 79"/>
                    <a:gd name="T36" fmla="*/ 0 w 58"/>
                    <a:gd name="T37" fmla="*/ 0 h 79"/>
                    <a:gd name="T38" fmla="*/ 0 w 58"/>
                    <a:gd name="T39" fmla="*/ 2 h 79"/>
                    <a:gd name="T40" fmla="*/ 0 w 58"/>
                    <a:gd name="T41" fmla="*/ 4 h 79"/>
                    <a:gd name="T42" fmla="*/ 0 w 58"/>
                    <a:gd name="T43" fmla="*/ 4 h 79"/>
                    <a:gd name="T44" fmla="*/ 4 w 58"/>
                    <a:gd name="T45" fmla="*/ 6 h 79"/>
                    <a:gd name="T46" fmla="*/ 6 w 58"/>
                    <a:gd name="T47" fmla="*/ 8 h 79"/>
                    <a:gd name="T48" fmla="*/ 54 w 58"/>
                    <a:gd name="T49" fmla="*/ 78 h 79"/>
                    <a:gd name="T50" fmla="*/ 54 w 58"/>
                    <a:gd name="T51" fmla="*/ 78 h 79"/>
                    <a:gd name="T52" fmla="*/ 54 w 58"/>
                    <a:gd name="T53" fmla="*/ 80 h 79"/>
                    <a:gd name="T54" fmla="*/ 56 w 58"/>
                    <a:gd name="T55" fmla="*/ 80 h 79"/>
                    <a:gd name="T56" fmla="*/ 56 w 58"/>
                    <a:gd name="T57" fmla="*/ 80 h 7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8" h="79">
                      <a:moveTo>
                        <a:pt x="55" y="79"/>
                      </a:moveTo>
                      <a:lnTo>
                        <a:pt x="55" y="79"/>
                      </a:lnTo>
                      <a:lnTo>
                        <a:pt x="58" y="79"/>
                      </a:lnTo>
                      <a:lnTo>
                        <a:pt x="55" y="76"/>
                      </a:lnTo>
                      <a:lnTo>
                        <a:pt x="18" y="12"/>
                      </a:lnTo>
                      <a:lnTo>
                        <a:pt x="13" y="6"/>
                      </a:lnTo>
                      <a:lnTo>
                        <a:pt x="14" y="5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53" y="77"/>
                      </a:lnTo>
                      <a:lnTo>
                        <a:pt x="53" y="79"/>
                      </a:lnTo>
                      <a:lnTo>
                        <a:pt x="55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59" name="Freeform 1077">
                  <a:extLst>
                    <a:ext uri="{FF2B5EF4-FFF2-40B4-BE49-F238E27FC236}">
                      <a16:creationId xmlns:a16="http://schemas.microsoft.com/office/drawing/2014/main" xmlns="" id="{19728A68-853F-E917-86E2-7B3F24A559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4" y="616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60" name="Freeform 1078">
                  <a:extLst>
                    <a:ext uri="{FF2B5EF4-FFF2-40B4-BE49-F238E27FC236}">
                      <a16:creationId xmlns:a16="http://schemas.microsoft.com/office/drawing/2014/main" xmlns="" id="{52FE3277-C3DA-7DD4-7914-FB520A9610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4" y="550"/>
                  <a:ext cx="59" cy="80"/>
                </a:xfrm>
                <a:custGeom>
                  <a:avLst/>
                  <a:gdLst>
                    <a:gd name="T0" fmla="*/ 0 w 58"/>
                    <a:gd name="T1" fmla="*/ 80 h 79"/>
                    <a:gd name="T2" fmla="*/ 0 w 58"/>
                    <a:gd name="T3" fmla="*/ 80 h 79"/>
                    <a:gd name="T4" fmla="*/ 0 w 58"/>
                    <a:gd name="T5" fmla="*/ 80 h 79"/>
                    <a:gd name="T6" fmla="*/ 2 w 58"/>
                    <a:gd name="T7" fmla="*/ 78 h 79"/>
                    <a:gd name="T8" fmla="*/ 52 w 58"/>
                    <a:gd name="T9" fmla="*/ 10 h 79"/>
                    <a:gd name="T10" fmla="*/ 52 w 58"/>
                    <a:gd name="T11" fmla="*/ 10 h 79"/>
                    <a:gd name="T12" fmla="*/ 54 w 58"/>
                    <a:gd name="T13" fmla="*/ 8 h 79"/>
                    <a:gd name="T14" fmla="*/ 56 w 58"/>
                    <a:gd name="T15" fmla="*/ 6 h 79"/>
                    <a:gd name="T16" fmla="*/ 56 w 58"/>
                    <a:gd name="T17" fmla="*/ 6 h 79"/>
                    <a:gd name="T18" fmla="*/ 58 w 58"/>
                    <a:gd name="T19" fmla="*/ 5 h 79"/>
                    <a:gd name="T20" fmla="*/ 58 w 58"/>
                    <a:gd name="T21" fmla="*/ 2 h 79"/>
                    <a:gd name="T22" fmla="*/ 58 w 58"/>
                    <a:gd name="T23" fmla="*/ 2 h 79"/>
                    <a:gd name="T24" fmla="*/ 59 w 58"/>
                    <a:gd name="T25" fmla="*/ 1 h 79"/>
                    <a:gd name="T26" fmla="*/ 58 w 58"/>
                    <a:gd name="T27" fmla="*/ 0 h 79"/>
                    <a:gd name="T28" fmla="*/ 58 w 58"/>
                    <a:gd name="T29" fmla="*/ 0 h 79"/>
                    <a:gd name="T30" fmla="*/ 58 w 58"/>
                    <a:gd name="T31" fmla="*/ 0 h 79"/>
                    <a:gd name="T32" fmla="*/ 58 w 58"/>
                    <a:gd name="T33" fmla="*/ 0 h 79"/>
                    <a:gd name="T34" fmla="*/ 56 w 58"/>
                    <a:gd name="T35" fmla="*/ 2 h 79"/>
                    <a:gd name="T36" fmla="*/ 52 w 58"/>
                    <a:gd name="T37" fmla="*/ 4 h 79"/>
                    <a:gd name="T38" fmla="*/ 52 w 58"/>
                    <a:gd name="T39" fmla="*/ 4 h 79"/>
                    <a:gd name="T40" fmla="*/ 52 w 58"/>
                    <a:gd name="T41" fmla="*/ 4 h 79"/>
                    <a:gd name="T42" fmla="*/ 49 w 58"/>
                    <a:gd name="T43" fmla="*/ 10 h 79"/>
                    <a:gd name="T44" fmla="*/ 2 w 58"/>
                    <a:gd name="T45" fmla="*/ 76 h 79"/>
                    <a:gd name="T46" fmla="*/ 2 w 58"/>
                    <a:gd name="T47" fmla="*/ 76 h 79"/>
                    <a:gd name="T48" fmla="*/ 0 w 58"/>
                    <a:gd name="T49" fmla="*/ 79 h 79"/>
                    <a:gd name="T50" fmla="*/ 0 w 58"/>
                    <a:gd name="T51" fmla="*/ 79 h 79"/>
                    <a:gd name="T52" fmla="*/ 0 w 58"/>
                    <a:gd name="T53" fmla="*/ 80 h 79"/>
                    <a:gd name="T54" fmla="*/ 0 w 58"/>
                    <a:gd name="T55" fmla="*/ 80 h 79"/>
                    <a:gd name="T56" fmla="*/ 0 w 58"/>
                    <a:gd name="T57" fmla="*/ 80 h 79"/>
                    <a:gd name="T58" fmla="*/ 0 w 58"/>
                    <a:gd name="T59" fmla="*/ 80 h 7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8" h="79">
                      <a:moveTo>
                        <a:pt x="0" y="79"/>
                      </a:moveTo>
                      <a:lnTo>
                        <a:pt x="0" y="79"/>
                      </a:lnTo>
                      <a:lnTo>
                        <a:pt x="2" y="77"/>
                      </a:lnTo>
                      <a:lnTo>
                        <a:pt x="51" y="10"/>
                      </a:lnTo>
                      <a:lnTo>
                        <a:pt x="53" y="8"/>
                      </a:lnTo>
                      <a:lnTo>
                        <a:pt x="55" y="6"/>
                      </a:lnTo>
                      <a:lnTo>
                        <a:pt x="57" y="5"/>
                      </a:lnTo>
                      <a:lnTo>
                        <a:pt x="57" y="2"/>
                      </a:lnTo>
                      <a:lnTo>
                        <a:pt x="58" y="1"/>
                      </a:lnTo>
                      <a:lnTo>
                        <a:pt x="57" y="0"/>
                      </a:lnTo>
                      <a:lnTo>
                        <a:pt x="55" y="2"/>
                      </a:lnTo>
                      <a:lnTo>
                        <a:pt x="51" y="4"/>
                      </a:lnTo>
                      <a:lnTo>
                        <a:pt x="48" y="10"/>
                      </a:lnTo>
                      <a:lnTo>
                        <a:pt x="2" y="75"/>
                      </a:lnTo>
                      <a:lnTo>
                        <a:pt x="0" y="78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61" name="Picture 1079">
                  <a:extLst>
                    <a:ext uri="{FF2B5EF4-FFF2-40B4-BE49-F238E27FC236}">
                      <a16:creationId xmlns:a16="http://schemas.microsoft.com/office/drawing/2014/main" xmlns="" id="{934DEF83-6952-95DF-774C-0B66AAB573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8" y="393"/>
                  <a:ext cx="659" cy="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3127" name="Freeform 1080">
                <a:extLst>
                  <a:ext uri="{FF2B5EF4-FFF2-40B4-BE49-F238E27FC236}">
                    <a16:creationId xmlns:a16="http://schemas.microsoft.com/office/drawing/2014/main" xmlns="" id="{B4889865-3F95-41A9-82C4-FA4E3F6782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2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B">
                  <a:alpha val="7843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nl-NL"/>
              </a:p>
            </p:txBody>
          </p:sp>
          <p:grpSp>
            <p:nvGrpSpPr>
              <p:cNvPr id="3128" name="Group 1081">
                <a:extLst>
                  <a:ext uri="{FF2B5EF4-FFF2-40B4-BE49-F238E27FC236}">
                    <a16:creationId xmlns:a16="http://schemas.microsoft.com/office/drawing/2014/main" xmlns="" id="{D4D877BA-8D06-94E2-C61D-4F1AFD50DDE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64" y="2685"/>
                <a:ext cx="578" cy="702"/>
                <a:chOff x="5064" y="2685"/>
                <a:chExt cx="578" cy="702"/>
              </a:xfrm>
            </p:grpSpPr>
            <p:sp>
              <p:nvSpPr>
                <p:cNvPr id="3154" name="Freeform 1082">
                  <a:extLst>
                    <a:ext uri="{FF2B5EF4-FFF2-40B4-BE49-F238E27FC236}">
                      <a16:creationId xmlns:a16="http://schemas.microsoft.com/office/drawing/2014/main" xmlns="" id="{52D03733-0A4D-FD87-6D81-D9BAA39904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93" y="3068"/>
                  <a:ext cx="50" cy="98"/>
                </a:xfrm>
                <a:custGeom>
                  <a:avLst/>
                  <a:gdLst>
                    <a:gd name="T0" fmla="*/ 45 w 50"/>
                    <a:gd name="T1" fmla="*/ 98 h 98"/>
                    <a:gd name="T2" fmla="*/ 45 w 50"/>
                    <a:gd name="T3" fmla="*/ 98 h 98"/>
                    <a:gd name="T4" fmla="*/ 50 w 50"/>
                    <a:gd name="T5" fmla="*/ 98 h 98"/>
                    <a:gd name="T6" fmla="*/ 50 w 50"/>
                    <a:gd name="T7" fmla="*/ 97 h 98"/>
                    <a:gd name="T8" fmla="*/ 50 w 50"/>
                    <a:gd name="T9" fmla="*/ 97 h 98"/>
                    <a:gd name="T10" fmla="*/ 50 w 50"/>
                    <a:gd name="T11" fmla="*/ 94 h 98"/>
                    <a:gd name="T12" fmla="*/ 20 w 50"/>
                    <a:gd name="T13" fmla="*/ 14 h 98"/>
                    <a:gd name="T14" fmla="*/ 20 w 50"/>
                    <a:gd name="T15" fmla="*/ 14 h 98"/>
                    <a:gd name="T16" fmla="*/ 16 w 50"/>
                    <a:gd name="T17" fmla="*/ 6 h 98"/>
                    <a:gd name="T18" fmla="*/ 16 w 50"/>
                    <a:gd name="T19" fmla="*/ 6 h 98"/>
                    <a:gd name="T20" fmla="*/ 13 w 50"/>
                    <a:gd name="T21" fmla="*/ 4 h 98"/>
                    <a:gd name="T22" fmla="*/ 6 w 50"/>
                    <a:gd name="T23" fmla="*/ 0 h 98"/>
                    <a:gd name="T24" fmla="*/ 6 w 50"/>
                    <a:gd name="T25" fmla="*/ 0 h 98"/>
                    <a:gd name="T26" fmla="*/ 4 w 50"/>
                    <a:gd name="T27" fmla="*/ 0 h 98"/>
                    <a:gd name="T28" fmla="*/ 2 w 50"/>
                    <a:gd name="T29" fmla="*/ 0 h 98"/>
                    <a:gd name="T30" fmla="*/ 2 w 50"/>
                    <a:gd name="T31" fmla="*/ 0 h 98"/>
                    <a:gd name="T32" fmla="*/ 0 w 50"/>
                    <a:gd name="T33" fmla="*/ 0 h 98"/>
                    <a:gd name="T34" fmla="*/ 0 w 50"/>
                    <a:gd name="T35" fmla="*/ 0 h 98"/>
                    <a:gd name="T36" fmla="*/ 0 w 50"/>
                    <a:gd name="T37" fmla="*/ 2 h 98"/>
                    <a:gd name="T38" fmla="*/ 0 w 50"/>
                    <a:gd name="T39" fmla="*/ 4 h 98"/>
                    <a:gd name="T40" fmla="*/ 0 w 50"/>
                    <a:gd name="T41" fmla="*/ 4 h 98"/>
                    <a:gd name="T42" fmla="*/ 2 w 50"/>
                    <a:gd name="T43" fmla="*/ 6 h 98"/>
                    <a:gd name="T44" fmla="*/ 4 w 50"/>
                    <a:gd name="T45" fmla="*/ 11 h 98"/>
                    <a:gd name="T46" fmla="*/ 41 w 50"/>
                    <a:gd name="T47" fmla="*/ 94 h 98"/>
                    <a:gd name="T48" fmla="*/ 41 w 50"/>
                    <a:gd name="T49" fmla="*/ 94 h 98"/>
                    <a:gd name="T50" fmla="*/ 43 w 50"/>
                    <a:gd name="T51" fmla="*/ 97 h 98"/>
                    <a:gd name="T52" fmla="*/ 45 w 50"/>
                    <a:gd name="T53" fmla="*/ 98 h 98"/>
                    <a:gd name="T54" fmla="*/ 45 w 50"/>
                    <a:gd name="T55" fmla="*/ 98 h 9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0" h="98">
                      <a:moveTo>
                        <a:pt x="45" y="98"/>
                      </a:moveTo>
                      <a:lnTo>
                        <a:pt x="45" y="98"/>
                      </a:lnTo>
                      <a:lnTo>
                        <a:pt x="50" y="98"/>
                      </a:lnTo>
                      <a:lnTo>
                        <a:pt x="50" y="97"/>
                      </a:lnTo>
                      <a:lnTo>
                        <a:pt x="50" y="94"/>
                      </a:lnTo>
                      <a:lnTo>
                        <a:pt x="20" y="14"/>
                      </a:lnTo>
                      <a:lnTo>
                        <a:pt x="16" y="6"/>
                      </a:lnTo>
                      <a:lnTo>
                        <a:pt x="13" y="4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11"/>
                      </a:lnTo>
                      <a:lnTo>
                        <a:pt x="41" y="94"/>
                      </a:lnTo>
                      <a:lnTo>
                        <a:pt x="43" y="97"/>
                      </a:lnTo>
                      <a:lnTo>
                        <a:pt x="45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55" name="Freeform 1083">
                  <a:extLst>
                    <a:ext uri="{FF2B5EF4-FFF2-40B4-BE49-F238E27FC236}">
                      <a16:creationId xmlns:a16="http://schemas.microsoft.com/office/drawing/2014/main" xmlns="" id="{F2BB3EA1-D16E-5F49-A7B8-BDE12909A4B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2" y="3180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56" name="Freeform 1084">
                  <a:extLst>
                    <a:ext uri="{FF2B5EF4-FFF2-40B4-BE49-F238E27FC236}">
                      <a16:creationId xmlns:a16="http://schemas.microsoft.com/office/drawing/2014/main" xmlns="" id="{88FA91AA-89CD-8841-38A2-69275CC7C17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1" y="3102"/>
                  <a:ext cx="50" cy="98"/>
                </a:xfrm>
                <a:custGeom>
                  <a:avLst/>
                  <a:gdLst>
                    <a:gd name="T0" fmla="*/ 0 w 50"/>
                    <a:gd name="T1" fmla="*/ 98 h 98"/>
                    <a:gd name="T2" fmla="*/ 0 w 50"/>
                    <a:gd name="T3" fmla="*/ 98 h 98"/>
                    <a:gd name="T4" fmla="*/ 0 w 50"/>
                    <a:gd name="T5" fmla="*/ 98 h 98"/>
                    <a:gd name="T6" fmla="*/ 2 w 50"/>
                    <a:gd name="T7" fmla="*/ 95 h 98"/>
                    <a:gd name="T8" fmla="*/ 43 w 50"/>
                    <a:gd name="T9" fmla="*/ 14 h 98"/>
                    <a:gd name="T10" fmla="*/ 43 w 50"/>
                    <a:gd name="T11" fmla="*/ 14 h 98"/>
                    <a:gd name="T12" fmla="*/ 43 w 50"/>
                    <a:gd name="T13" fmla="*/ 10 h 98"/>
                    <a:gd name="T14" fmla="*/ 45 w 50"/>
                    <a:gd name="T15" fmla="*/ 8 h 98"/>
                    <a:gd name="T16" fmla="*/ 45 w 50"/>
                    <a:gd name="T17" fmla="*/ 8 h 98"/>
                    <a:gd name="T18" fmla="*/ 48 w 50"/>
                    <a:gd name="T19" fmla="*/ 7 h 98"/>
                    <a:gd name="T20" fmla="*/ 48 w 50"/>
                    <a:gd name="T21" fmla="*/ 2 h 98"/>
                    <a:gd name="T22" fmla="*/ 48 w 50"/>
                    <a:gd name="T23" fmla="*/ 2 h 98"/>
                    <a:gd name="T24" fmla="*/ 50 w 50"/>
                    <a:gd name="T25" fmla="*/ 1 h 98"/>
                    <a:gd name="T26" fmla="*/ 48 w 50"/>
                    <a:gd name="T27" fmla="*/ 1 h 98"/>
                    <a:gd name="T28" fmla="*/ 48 w 50"/>
                    <a:gd name="T29" fmla="*/ 0 h 98"/>
                    <a:gd name="T30" fmla="*/ 48 w 50"/>
                    <a:gd name="T31" fmla="*/ 0 h 98"/>
                    <a:gd name="T32" fmla="*/ 48 w 50"/>
                    <a:gd name="T33" fmla="*/ 0 h 98"/>
                    <a:gd name="T34" fmla="*/ 44 w 50"/>
                    <a:gd name="T35" fmla="*/ 1 h 98"/>
                    <a:gd name="T36" fmla="*/ 43 w 50"/>
                    <a:gd name="T37" fmla="*/ 5 h 98"/>
                    <a:gd name="T38" fmla="*/ 43 w 50"/>
                    <a:gd name="T39" fmla="*/ 5 h 98"/>
                    <a:gd name="T40" fmla="*/ 41 w 50"/>
                    <a:gd name="T41" fmla="*/ 13 h 98"/>
                    <a:gd name="T42" fmla="*/ 2 w 50"/>
                    <a:gd name="T43" fmla="*/ 92 h 98"/>
                    <a:gd name="T44" fmla="*/ 2 w 50"/>
                    <a:gd name="T45" fmla="*/ 92 h 98"/>
                    <a:gd name="T46" fmla="*/ 0 w 50"/>
                    <a:gd name="T47" fmla="*/ 97 h 98"/>
                    <a:gd name="T48" fmla="*/ 0 w 50"/>
                    <a:gd name="T49" fmla="*/ 97 h 98"/>
                    <a:gd name="T50" fmla="*/ 0 w 50"/>
                    <a:gd name="T51" fmla="*/ 98 h 98"/>
                    <a:gd name="T52" fmla="*/ 0 w 50"/>
                    <a:gd name="T53" fmla="*/ 98 h 98"/>
                    <a:gd name="T54" fmla="*/ 0 w 50"/>
                    <a:gd name="T55" fmla="*/ 98 h 98"/>
                    <a:gd name="T56" fmla="*/ 0 w 50"/>
                    <a:gd name="T57" fmla="*/ 98 h 9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98">
                      <a:moveTo>
                        <a:pt x="0" y="98"/>
                      </a:moveTo>
                      <a:lnTo>
                        <a:pt x="0" y="98"/>
                      </a:lnTo>
                      <a:lnTo>
                        <a:pt x="2" y="95"/>
                      </a:lnTo>
                      <a:lnTo>
                        <a:pt x="43" y="14"/>
                      </a:lnTo>
                      <a:lnTo>
                        <a:pt x="43" y="10"/>
                      </a:lnTo>
                      <a:lnTo>
                        <a:pt x="45" y="8"/>
                      </a:lnTo>
                      <a:lnTo>
                        <a:pt x="48" y="7"/>
                      </a:lnTo>
                      <a:lnTo>
                        <a:pt x="48" y="2"/>
                      </a:lnTo>
                      <a:lnTo>
                        <a:pt x="50" y="1"/>
                      </a:lnTo>
                      <a:lnTo>
                        <a:pt x="48" y="1"/>
                      </a:lnTo>
                      <a:lnTo>
                        <a:pt x="48" y="0"/>
                      </a:lnTo>
                      <a:lnTo>
                        <a:pt x="44" y="1"/>
                      </a:lnTo>
                      <a:lnTo>
                        <a:pt x="43" y="5"/>
                      </a:lnTo>
                      <a:lnTo>
                        <a:pt x="41" y="13"/>
                      </a:lnTo>
                      <a:lnTo>
                        <a:pt x="2" y="92"/>
                      </a:lnTo>
                      <a:lnTo>
                        <a:pt x="0" y="97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57" name="Picture 1085">
                  <a:extLst>
                    <a:ext uri="{FF2B5EF4-FFF2-40B4-BE49-F238E27FC236}">
                      <a16:creationId xmlns:a16="http://schemas.microsoft.com/office/drawing/2014/main" xmlns="" id="{E21FC738-8950-0619-61DF-073E43AB39D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4" y="2685"/>
                  <a:ext cx="578" cy="7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29" name="Group 1086">
                <a:extLst>
                  <a:ext uri="{FF2B5EF4-FFF2-40B4-BE49-F238E27FC236}">
                    <a16:creationId xmlns:a16="http://schemas.microsoft.com/office/drawing/2014/main" xmlns="" id="{D30FAA0E-2DDB-BD5E-7EAF-0A5E8424EC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3"/>
                <a:ext cx="745" cy="960"/>
                <a:chOff x="0" y="3353"/>
                <a:chExt cx="745" cy="960"/>
              </a:xfrm>
            </p:grpSpPr>
            <p:sp>
              <p:nvSpPr>
                <p:cNvPr id="3150" name="Freeform 1087">
                  <a:extLst>
                    <a:ext uri="{FF2B5EF4-FFF2-40B4-BE49-F238E27FC236}">
                      <a16:creationId xmlns:a16="http://schemas.microsoft.com/office/drawing/2014/main" xmlns="" id="{62D87E24-B505-3468-1351-0CE4CC6F3B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" y="3608"/>
                  <a:ext cx="13" cy="176"/>
                </a:xfrm>
                <a:custGeom>
                  <a:avLst/>
                  <a:gdLst>
                    <a:gd name="T0" fmla="*/ 11 w 13"/>
                    <a:gd name="T1" fmla="*/ 176 h 175"/>
                    <a:gd name="T2" fmla="*/ 11 w 13"/>
                    <a:gd name="T3" fmla="*/ 176 h 175"/>
                    <a:gd name="T4" fmla="*/ 13 w 13"/>
                    <a:gd name="T5" fmla="*/ 176 h 175"/>
                    <a:gd name="T6" fmla="*/ 13 w 13"/>
                    <a:gd name="T7" fmla="*/ 176 h 175"/>
                    <a:gd name="T8" fmla="*/ 13 w 13"/>
                    <a:gd name="T9" fmla="*/ 165 h 175"/>
                    <a:gd name="T10" fmla="*/ 6 w 13"/>
                    <a:gd name="T11" fmla="*/ 30 h 175"/>
                    <a:gd name="T12" fmla="*/ 6 w 13"/>
                    <a:gd name="T13" fmla="*/ 30 h 175"/>
                    <a:gd name="T14" fmla="*/ 6 w 13"/>
                    <a:gd name="T15" fmla="*/ 13 h 175"/>
                    <a:gd name="T16" fmla="*/ 6 w 13"/>
                    <a:gd name="T17" fmla="*/ 13 h 175"/>
                    <a:gd name="T18" fmla="*/ 6 w 13"/>
                    <a:gd name="T19" fmla="*/ 9 h 175"/>
                    <a:gd name="T20" fmla="*/ 4 w 13"/>
                    <a:gd name="T21" fmla="*/ 2 h 175"/>
                    <a:gd name="T22" fmla="*/ 4 w 13"/>
                    <a:gd name="T23" fmla="*/ 2 h 175"/>
                    <a:gd name="T24" fmla="*/ 0 w 13"/>
                    <a:gd name="T25" fmla="*/ 0 h 175"/>
                    <a:gd name="T26" fmla="*/ 0 w 13"/>
                    <a:gd name="T27" fmla="*/ 0 h 175"/>
                    <a:gd name="T28" fmla="*/ 0 w 13"/>
                    <a:gd name="T29" fmla="*/ 0 h 175"/>
                    <a:gd name="T30" fmla="*/ 0 w 13"/>
                    <a:gd name="T31" fmla="*/ 0 h 175"/>
                    <a:gd name="T32" fmla="*/ 0 w 13"/>
                    <a:gd name="T33" fmla="*/ 4 h 175"/>
                    <a:gd name="T34" fmla="*/ 0 w 13"/>
                    <a:gd name="T35" fmla="*/ 9 h 175"/>
                    <a:gd name="T36" fmla="*/ 0 w 13"/>
                    <a:gd name="T37" fmla="*/ 9 h 175"/>
                    <a:gd name="T38" fmla="*/ 0 w 13"/>
                    <a:gd name="T39" fmla="*/ 21 h 175"/>
                    <a:gd name="T40" fmla="*/ 10 w 13"/>
                    <a:gd name="T41" fmla="*/ 165 h 175"/>
                    <a:gd name="T42" fmla="*/ 10 w 13"/>
                    <a:gd name="T43" fmla="*/ 165 h 175"/>
                    <a:gd name="T44" fmla="*/ 11 w 13"/>
                    <a:gd name="T45" fmla="*/ 176 h 175"/>
                    <a:gd name="T46" fmla="*/ 11 w 13"/>
                    <a:gd name="T47" fmla="*/ 176 h 17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3" h="175">
                      <a:moveTo>
                        <a:pt x="11" y="175"/>
                      </a:moveTo>
                      <a:lnTo>
                        <a:pt x="11" y="175"/>
                      </a:lnTo>
                      <a:lnTo>
                        <a:pt x="13" y="175"/>
                      </a:lnTo>
                      <a:lnTo>
                        <a:pt x="13" y="164"/>
                      </a:lnTo>
                      <a:lnTo>
                        <a:pt x="6" y="30"/>
                      </a:lnTo>
                      <a:lnTo>
                        <a:pt x="6" y="13"/>
                      </a:lnTo>
                      <a:lnTo>
                        <a:pt x="6" y="9"/>
                      </a:ln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9"/>
                      </a:lnTo>
                      <a:lnTo>
                        <a:pt x="0" y="21"/>
                      </a:lnTo>
                      <a:lnTo>
                        <a:pt x="10" y="164"/>
                      </a:lnTo>
                      <a:lnTo>
                        <a:pt x="11" y="17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51" name="Freeform 1088">
                  <a:extLst>
                    <a:ext uri="{FF2B5EF4-FFF2-40B4-BE49-F238E27FC236}">
                      <a16:creationId xmlns:a16="http://schemas.microsoft.com/office/drawing/2014/main" xmlns="" id="{9252C63E-0E70-DA57-6786-1B8B45559C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" y="378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52" name="Freeform 1092">
                  <a:extLst>
                    <a:ext uri="{FF2B5EF4-FFF2-40B4-BE49-F238E27FC236}">
                      <a16:creationId xmlns:a16="http://schemas.microsoft.com/office/drawing/2014/main" xmlns="" id="{184EC89A-47B3-A376-DCA4-BF61301080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5" y="3711"/>
                  <a:ext cx="156" cy="78"/>
                </a:xfrm>
                <a:custGeom>
                  <a:avLst/>
                  <a:gdLst>
                    <a:gd name="T0" fmla="*/ 0 w 155"/>
                    <a:gd name="T1" fmla="*/ 78 h 77"/>
                    <a:gd name="T2" fmla="*/ 0 w 155"/>
                    <a:gd name="T3" fmla="*/ 78 h 77"/>
                    <a:gd name="T4" fmla="*/ 8 w 155"/>
                    <a:gd name="T5" fmla="*/ 75 h 77"/>
                    <a:gd name="T6" fmla="*/ 135 w 155"/>
                    <a:gd name="T7" fmla="*/ 11 h 77"/>
                    <a:gd name="T8" fmla="*/ 135 w 155"/>
                    <a:gd name="T9" fmla="*/ 11 h 77"/>
                    <a:gd name="T10" fmla="*/ 147 w 155"/>
                    <a:gd name="T11" fmla="*/ 6 h 77"/>
                    <a:gd name="T12" fmla="*/ 147 w 155"/>
                    <a:gd name="T13" fmla="*/ 6 h 77"/>
                    <a:gd name="T14" fmla="*/ 152 w 155"/>
                    <a:gd name="T15" fmla="*/ 5 h 77"/>
                    <a:gd name="T16" fmla="*/ 156 w 155"/>
                    <a:gd name="T17" fmla="*/ 2 h 77"/>
                    <a:gd name="T18" fmla="*/ 156 w 155"/>
                    <a:gd name="T19" fmla="*/ 2 h 77"/>
                    <a:gd name="T20" fmla="*/ 156 w 155"/>
                    <a:gd name="T21" fmla="*/ 0 h 77"/>
                    <a:gd name="T22" fmla="*/ 156 w 155"/>
                    <a:gd name="T23" fmla="*/ 0 h 77"/>
                    <a:gd name="T24" fmla="*/ 152 w 155"/>
                    <a:gd name="T25" fmla="*/ 0 h 77"/>
                    <a:gd name="T26" fmla="*/ 152 w 155"/>
                    <a:gd name="T27" fmla="*/ 0 h 77"/>
                    <a:gd name="T28" fmla="*/ 147 w 155"/>
                    <a:gd name="T29" fmla="*/ 0 h 77"/>
                    <a:gd name="T30" fmla="*/ 141 w 155"/>
                    <a:gd name="T31" fmla="*/ 2 h 77"/>
                    <a:gd name="T32" fmla="*/ 141 w 155"/>
                    <a:gd name="T33" fmla="*/ 2 h 77"/>
                    <a:gd name="T34" fmla="*/ 126 w 155"/>
                    <a:gd name="T35" fmla="*/ 10 h 77"/>
                    <a:gd name="T36" fmla="*/ 8 w 155"/>
                    <a:gd name="T37" fmla="*/ 72 h 77"/>
                    <a:gd name="T38" fmla="*/ 8 w 155"/>
                    <a:gd name="T39" fmla="*/ 72 h 77"/>
                    <a:gd name="T40" fmla="*/ 0 w 155"/>
                    <a:gd name="T41" fmla="*/ 77 h 77"/>
                    <a:gd name="T42" fmla="*/ 0 w 155"/>
                    <a:gd name="T43" fmla="*/ 77 h 77"/>
                    <a:gd name="T44" fmla="*/ 0 w 155"/>
                    <a:gd name="T45" fmla="*/ 78 h 77"/>
                    <a:gd name="T46" fmla="*/ 0 w 155"/>
                    <a:gd name="T47" fmla="*/ 78 h 77"/>
                    <a:gd name="T48" fmla="*/ 0 w 155"/>
                    <a:gd name="T49" fmla="*/ 78 h 77"/>
                    <a:gd name="T50" fmla="*/ 0 w 155"/>
                    <a:gd name="T51" fmla="*/ 78 h 7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5" h="77">
                      <a:moveTo>
                        <a:pt x="0" y="77"/>
                      </a:moveTo>
                      <a:lnTo>
                        <a:pt x="0" y="77"/>
                      </a:lnTo>
                      <a:lnTo>
                        <a:pt x="8" y="74"/>
                      </a:lnTo>
                      <a:lnTo>
                        <a:pt x="134" y="11"/>
                      </a:lnTo>
                      <a:lnTo>
                        <a:pt x="146" y="6"/>
                      </a:lnTo>
                      <a:lnTo>
                        <a:pt x="151" y="5"/>
                      </a:lnTo>
                      <a:lnTo>
                        <a:pt x="155" y="2"/>
                      </a:lnTo>
                      <a:lnTo>
                        <a:pt x="155" y="0"/>
                      </a:lnTo>
                      <a:lnTo>
                        <a:pt x="151" y="0"/>
                      </a:lnTo>
                      <a:lnTo>
                        <a:pt x="146" y="0"/>
                      </a:lnTo>
                      <a:lnTo>
                        <a:pt x="140" y="2"/>
                      </a:lnTo>
                      <a:lnTo>
                        <a:pt x="125" y="10"/>
                      </a:lnTo>
                      <a:lnTo>
                        <a:pt x="8" y="71"/>
                      </a:lnTo>
                      <a:lnTo>
                        <a:pt x="0" y="76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53" name="Picture 1093">
                  <a:extLst>
                    <a:ext uri="{FF2B5EF4-FFF2-40B4-BE49-F238E27FC236}">
                      <a16:creationId xmlns:a16="http://schemas.microsoft.com/office/drawing/2014/main" xmlns="" id="{DBD61FC2-223E-6655-2997-96C1549187E8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53"/>
                  <a:ext cx="745" cy="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30" name="Group 1094">
                <a:extLst>
                  <a:ext uri="{FF2B5EF4-FFF2-40B4-BE49-F238E27FC236}">
                    <a16:creationId xmlns:a16="http://schemas.microsoft.com/office/drawing/2014/main" xmlns="" id="{A4D8A929-7E18-FAA8-1A4B-E9B69DD7CB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789"/>
                <a:ext cx="583" cy="820"/>
                <a:chOff x="0" y="1789"/>
                <a:chExt cx="583" cy="820"/>
              </a:xfrm>
            </p:grpSpPr>
            <p:sp>
              <p:nvSpPr>
                <p:cNvPr id="3146" name="Freeform 1095">
                  <a:extLst>
                    <a:ext uri="{FF2B5EF4-FFF2-40B4-BE49-F238E27FC236}">
                      <a16:creationId xmlns:a16="http://schemas.microsoft.com/office/drawing/2014/main" xmlns="" id="{E883F769-A285-3103-4D42-2DE67E23B66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" y="2170"/>
                  <a:ext cx="44" cy="75"/>
                </a:xfrm>
                <a:custGeom>
                  <a:avLst/>
                  <a:gdLst>
                    <a:gd name="T0" fmla="*/ 43 w 44"/>
                    <a:gd name="T1" fmla="*/ 75 h 74"/>
                    <a:gd name="T2" fmla="*/ 43 w 44"/>
                    <a:gd name="T3" fmla="*/ 75 h 74"/>
                    <a:gd name="T4" fmla="*/ 44 w 44"/>
                    <a:gd name="T5" fmla="*/ 74 h 74"/>
                    <a:gd name="T6" fmla="*/ 44 w 44"/>
                    <a:gd name="T7" fmla="*/ 74 h 74"/>
                    <a:gd name="T8" fmla="*/ 39 w 44"/>
                    <a:gd name="T9" fmla="*/ 65 h 74"/>
                    <a:gd name="T10" fmla="*/ 4 w 44"/>
                    <a:gd name="T11" fmla="*/ 6 h 74"/>
                    <a:gd name="T12" fmla="*/ 4 w 44"/>
                    <a:gd name="T13" fmla="*/ 6 h 74"/>
                    <a:gd name="T14" fmla="*/ 0 w 44"/>
                    <a:gd name="T15" fmla="*/ 0 h 74"/>
                    <a:gd name="T16" fmla="*/ 0 w 44"/>
                    <a:gd name="T17" fmla="*/ 0 h 74"/>
                    <a:gd name="T18" fmla="*/ 0 w 44"/>
                    <a:gd name="T19" fmla="*/ 0 h 74"/>
                    <a:gd name="T20" fmla="*/ 0 w 44"/>
                    <a:gd name="T21" fmla="*/ 0 h 74"/>
                    <a:gd name="T22" fmla="*/ 0 w 44"/>
                    <a:gd name="T23" fmla="*/ 6 h 74"/>
                    <a:gd name="T24" fmla="*/ 4 w 44"/>
                    <a:gd name="T25" fmla="*/ 14 h 74"/>
                    <a:gd name="T26" fmla="*/ 37 w 44"/>
                    <a:gd name="T27" fmla="*/ 66 h 74"/>
                    <a:gd name="T28" fmla="*/ 37 w 44"/>
                    <a:gd name="T29" fmla="*/ 66 h 74"/>
                    <a:gd name="T30" fmla="*/ 40 w 44"/>
                    <a:gd name="T31" fmla="*/ 72 h 74"/>
                    <a:gd name="T32" fmla="*/ 43 w 44"/>
                    <a:gd name="T33" fmla="*/ 75 h 74"/>
                    <a:gd name="T34" fmla="*/ 43 w 44"/>
                    <a:gd name="T35" fmla="*/ 75 h 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4" h="74">
                      <a:moveTo>
                        <a:pt x="43" y="74"/>
                      </a:moveTo>
                      <a:lnTo>
                        <a:pt x="43" y="74"/>
                      </a:lnTo>
                      <a:lnTo>
                        <a:pt x="44" y="73"/>
                      </a:lnTo>
                      <a:lnTo>
                        <a:pt x="39" y="64"/>
                      </a:lnTo>
                      <a:lnTo>
                        <a:pt x="4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4" y="14"/>
                      </a:lnTo>
                      <a:lnTo>
                        <a:pt x="37" y="65"/>
                      </a:lnTo>
                      <a:lnTo>
                        <a:pt x="40" y="71"/>
                      </a:lnTo>
                      <a:lnTo>
                        <a:pt x="43" y="7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47" name="Freeform 1096">
                  <a:extLst>
                    <a:ext uri="{FF2B5EF4-FFF2-40B4-BE49-F238E27FC236}">
                      <a16:creationId xmlns:a16="http://schemas.microsoft.com/office/drawing/2014/main" xmlns="" id="{9C9F5B69-318C-5DF9-0F48-C7192A5CDE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" y="224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48" name="Freeform 1097">
                  <a:extLst>
                    <a:ext uri="{FF2B5EF4-FFF2-40B4-BE49-F238E27FC236}">
                      <a16:creationId xmlns:a16="http://schemas.microsoft.com/office/drawing/2014/main" xmlns="" id="{E4563896-7C1E-8EEB-2E96-4994E047EB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" y="2062"/>
                  <a:ext cx="118" cy="183"/>
                </a:xfrm>
                <a:custGeom>
                  <a:avLst/>
                  <a:gdLst>
                    <a:gd name="T0" fmla="*/ 0 w 117"/>
                    <a:gd name="T1" fmla="*/ 183 h 182"/>
                    <a:gd name="T2" fmla="*/ 0 w 117"/>
                    <a:gd name="T3" fmla="*/ 183 h 182"/>
                    <a:gd name="T4" fmla="*/ 6 w 117"/>
                    <a:gd name="T5" fmla="*/ 174 h 182"/>
                    <a:gd name="T6" fmla="*/ 103 w 117"/>
                    <a:gd name="T7" fmla="*/ 23 h 182"/>
                    <a:gd name="T8" fmla="*/ 103 w 117"/>
                    <a:gd name="T9" fmla="*/ 23 h 182"/>
                    <a:gd name="T10" fmla="*/ 108 w 117"/>
                    <a:gd name="T11" fmla="*/ 17 h 182"/>
                    <a:gd name="T12" fmla="*/ 113 w 117"/>
                    <a:gd name="T13" fmla="*/ 11 h 182"/>
                    <a:gd name="T14" fmla="*/ 113 w 117"/>
                    <a:gd name="T15" fmla="*/ 11 h 182"/>
                    <a:gd name="T16" fmla="*/ 116 w 117"/>
                    <a:gd name="T17" fmla="*/ 7 h 182"/>
                    <a:gd name="T18" fmla="*/ 118 w 117"/>
                    <a:gd name="T19" fmla="*/ 1 h 182"/>
                    <a:gd name="T20" fmla="*/ 118 w 117"/>
                    <a:gd name="T21" fmla="*/ 1 h 182"/>
                    <a:gd name="T22" fmla="*/ 118 w 117"/>
                    <a:gd name="T23" fmla="*/ 0 h 182"/>
                    <a:gd name="T24" fmla="*/ 116 w 117"/>
                    <a:gd name="T25" fmla="*/ 0 h 182"/>
                    <a:gd name="T26" fmla="*/ 116 w 117"/>
                    <a:gd name="T27" fmla="*/ 0 h 182"/>
                    <a:gd name="T28" fmla="*/ 113 w 117"/>
                    <a:gd name="T29" fmla="*/ 0 h 182"/>
                    <a:gd name="T30" fmla="*/ 113 w 117"/>
                    <a:gd name="T31" fmla="*/ 0 h 182"/>
                    <a:gd name="T32" fmla="*/ 108 w 117"/>
                    <a:gd name="T33" fmla="*/ 6 h 182"/>
                    <a:gd name="T34" fmla="*/ 103 w 117"/>
                    <a:gd name="T35" fmla="*/ 12 h 182"/>
                    <a:gd name="T36" fmla="*/ 103 w 117"/>
                    <a:gd name="T37" fmla="*/ 12 h 182"/>
                    <a:gd name="T38" fmla="*/ 92 w 117"/>
                    <a:gd name="T39" fmla="*/ 28 h 182"/>
                    <a:gd name="T40" fmla="*/ 4 w 117"/>
                    <a:gd name="T41" fmla="*/ 172 h 182"/>
                    <a:gd name="T42" fmla="*/ 4 w 117"/>
                    <a:gd name="T43" fmla="*/ 172 h 182"/>
                    <a:gd name="T44" fmla="*/ 0 w 117"/>
                    <a:gd name="T45" fmla="*/ 182 h 182"/>
                    <a:gd name="T46" fmla="*/ 0 w 117"/>
                    <a:gd name="T47" fmla="*/ 182 h 182"/>
                    <a:gd name="T48" fmla="*/ 0 w 117"/>
                    <a:gd name="T49" fmla="*/ 183 h 182"/>
                    <a:gd name="T50" fmla="*/ 0 w 117"/>
                    <a:gd name="T51" fmla="*/ 183 h 182"/>
                    <a:gd name="T52" fmla="*/ 0 w 117"/>
                    <a:gd name="T53" fmla="*/ 183 h 182"/>
                    <a:gd name="T54" fmla="*/ 0 w 117"/>
                    <a:gd name="T55" fmla="*/ 183 h 18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17" h="182">
                      <a:moveTo>
                        <a:pt x="0" y="182"/>
                      </a:moveTo>
                      <a:lnTo>
                        <a:pt x="0" y="182"/>
                      </a:lnTo>
                      <a:lnTo>
                        <a:pt x="6" y="173"/>
                      </a:lnTo>
                      <a:lnTo>
                        <a:pt x="102" y="23"/>
                      </a:lnTo>
                      <a:lnTo>
                        <a:pt x="107" y="17"/>
                      </a:lnTo>
                      <a:lnTo>
                        <a:pt x="112" y="11"/>
                      </a:lnTo>
                      <a:lnTo>
                        <a:pt x="115" y="7"/>
                      </a:lnTo>
                      <a:lnTo>
                        <a:pt x="117" y="1"/>
                      </a:lnTo>
                      <a:lnTo>
                        <a:pt x="117" y="0"/>
                      </a:lnTo>
                      <a:lnTo>
                        <a:pt x="115" y="0"/>
                      </a:lnTo>
                      <a:lnTo>
                        <a:pt x="112" y="0"/>
                      </a:lnTo>
                      <a:lnTo>
                        <a:pt x="107" y="6"/>
                      </a:lnTo>
                      <a:lnTo>
                        <a:pt x="102" y="12"/>
                      </a:lnTo>
                      <a:lnTo>
                        <a:pt x="91" y="28"/>
                      </a:lnTo>
                      <a:lnTo>
                        <a:pt x="4" y="171"/>
                      </a:lnTo>
                      <a:lnTo>
                        <a:pt x="0" y="18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49" name="Picture 1098">
                  <a:extLst>
                    <a:ext uri="{FF2B5EF4-FFF2-40B4-BE49-F238E27FC236}">
                      <a16:creationId xmlns:a16="http://schemas.microsoft.com/office/drawing/2014/main" xmlns="" id="{3934A75C-78F8-D648-A146-823B9D10E55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789"/>
                  <a:ext cx="583" cy="8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31" name="Group 1099">
                <a:extLst>
                  <a:ext uri="{FF2B5EF4-FFF2-40B4-BE49-F238E27FC236}">
                    <a16:creationId xmlns:a16="http://schemas.microsoft.com/office/drawing/2014/main" xmlns="" id="{C6C86F00-16A0-CA94-148C-FBEB3D51D0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8" y="3586"/>
                <a:ext cx="1101" cy="727"/>
                <a:chOff x="3068" y="3586"/>
                <a:chExt cx="1101" cy="727"/>
              </a:xfrm>
            </p:grpSpPr>
            <p:sp>
              <p:nvSpPr>
                <p:cNvPr id="3142" name="Freeform 1100">
                  <a:extLst>
                    <a:ext uri="{FF2B5EF4-FFF2-40B4-BE49-F238E27FC236}">
                      <a16:creationId xmlns:a16="http://schemas.microsoft.com/office/drawing/2014/main" xmlns="" id="{A121BC21-5510-0A1F-B27D-DCFD8D59C30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8" y="3932"/>
                  <a:ext cx="9" cy="214"/>
                </a:xfrm>
                <a:custGeom>
                  <a:avLst/>
                  <a:gdLst>
                    <a:gd name="T0" fmla="*/ 6 w 9"/>
                    <a:gd name="T1" fmla="*/ 214 h 213"/>
                    <a:gd name="T2" fmla="*/ 6 w 9"/>
                    <a:gd name="T3" fmla="*/ 214 h 213"/>
                    <a:gd name="T4" fmla="*/ 9 w 9"/>
                    <a:gd name="T5" fmla="*/ 214 h 213"/>
                    <a:gd name="T6" fmla="*/ 9 w 9"/>
                    <a:gd name="T7" fmla="*/ 214 h 213"/>
                    <a:gd name="T8" fmla="*/ 9 w 9"/>
                    <a:gd name="T9" fmla="*/ 203 h 213"/>
                    <a:gd name="T10" fmla="*/ 9 w 9"/>
                    <a:gd name="T11" fmla="*/ 34 h 213"/>
                    <a:gd name="T12" fmla="*/ 9 w 9"/>
                    <a:gd name="T13" fmla="*/ 34 h 213"/>
                    <a:gd name="T14" fmla="*/ 9 w 9"/>
                    <a:gd name="T15" fmla="*/ 18 h 213"/>
                    <a:gd name="T16" fmla="*/ 9 w 9"/>
                    <a:gd name="T17" fmla="*/ 18 h 213"/>
                    <a:gd name="T18" fmla="*/ 6 w 9"/>
                    <a:gd name="T19" fmla="*/ 9 h 213"/>
                    <a:gd name="T20" fmla="*/ 4 w 9"/>
                    <a:gd name="T21" fmla="*/ 0 h 213"/>
                    <a:gd name="T22" fmla="*/ 4 w 9"/>
                    <a:gd name="T23" fmla="*/ 0 h 213"/>
                    <a:gd name="T24" fmla="*/ 4 w 9"/>
                    <a:gd name="T25" fmla="*/ 0 h 213"/>
                    <a:gd name="T26" fmla="*/ 2 w 9"/>
                    <a:gd name="T27" fmla="*/ 0 h 213"/>
                    <a:gd name="T28" fmla="*/ 0 w 9"/>
                    <a:gd name="T29" fmla="*/ 0 h 213"/>
                    <a:gd name="T30" fmla="*/ 0 w 9"/>
                    <a:gd name="T31" fmla="*/ 0 h 213"/>
                    <a:gd name="T32" fmla="*/ 0 w 9"/>
                    <a:gd name="T33" fmla="*/ 0 h 213"/>
                    <a:gd name="T34" fmla="*/ 0 w 9"/>
                    <a:gd name="T35" fmla="*/ 6 h 213"/>
                    <a:gd name="T36" fmla="*/ 0 w 9"/>
                    <a:gd name="T37" fmla="*/ 9 h 213"/>
                    <a:gd name="T38" fmla="*/ 0 w 9"/>
                    <a:gd name="T39" fmla="*/ 9 h 213"/>
                    <a:gd name="T40" fmla="*/ 0 w 9"/>
                    <a:gd name="T41" fmla="*/ 18 h 213"/>
                    <a:gd name="T42" fmla="*/ 2 w 9"/>
                    <a:gd name="T43" fmla="*/ 25 h 213"/>
                    <a:gd name="T44" fmla="*/ 6 w 9"/>
                    <a:gd name="T45" fmla="*/ 203 h 213"/>
                    <a:gd name="T46" fmla="*/ 6 w 9"/>
                    <a:gd name="T47" fmla="*/ 203 h 213"/>
                    <a:gd name="T48" fmla="*/ 6 w 9"/>
                    <a:gd name="T49" fmla="*/ 210 h 213"/>
                    <a:gd name="T50" fmla="*/ 6 w 9"/>
                    <a:gd name="T51" fmla="*/ 214 h 213"/>
                    <a:gd name="T52" fmla="*/ 6 w 9"/>
                    <a:gd name="T53" fmla="*/ 214 h 21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" h="213">
                      <a:moveTo>
                        <a:pt x="6" y="213"/>
                      </a:moveTo>
                      <a:lnTo>
                        <a:pt x="6" y="213"/>
                      </a:lnTo>
                      <a:lnTo>
                        <a:pt x="9" y="213"/>
                      </a:lnTo>
                      <a:lnTo>
                        <a:pt x="9" y="202"/>
                      </a:lnTo>
                      <a:lnTo>
                        <a:pt x="9" y="34"/>
                      </a:lnTo>
                      <a:lnTo>
                        <a:pt x="9" y="18"/>
                      </a:lnTo>
                      <a:lnTo>
                        <a:pt x="6" y="9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6" y="202"/>
                      </a:lnTo>
                      <a:lnTo>
                        <a:pt x="6" y="209"/>
                      </a:lnTo>
                      <a:lnTo>
                        <a:pt x="6" y="213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43" name="Freeform 1101">
                  <a:extLst>
                    <a:ext uri="{FF2B5EF4-FFF2-40B4-BE49-F238E27FC236}">
                      <a16:creationId xmlns:a16="http://schemas.microsoft.com/office/drawing/2014/main" xmlns="" id="{C88C131E-D43E-1510-A03F-E25070C5CE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415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44" name="Freeform 1102">
                  <a:extLst>
                    <a:ext uri="{FF2B5EF4-FFF2-40B4-BE49-F238E27FC236}">
                      <a16:creationId xmlns:a16="http://schemas.microsoft.com/office/drawing/2014/main" xmlns="" id="{1ED1731B-B4FA-56BA-C7E5-7B8994CFB83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4" y="4062"/>
                  <a:ext cx="206" cy="91"/>
                </a:xfrm>
                <a:custGeom>
                  <a:avLst/>
                  <a:gdLst>
                    <a:gd name="T0" fmla="*/ 0 w 205"/>
                    <a:gd name="T1" fmla="*/ 91 h 90"/>
                    <a:gd name="T2" fmla="*/ 0 w 205"/>
                    <a:gd name="T3" fmla="*/ 91 h 90"/>
                    <a:gd name="T4" fmla="*/ 11 w 205"/>
                    <a:gd name="T5" fmla="*/ 87 h 90"/>
                    <a:gd name="T6" fmla="*/ 180 w 205"/>
                    <a:gd name="T7" fmla="*/ 12 h 90"/>
                    <a:gd name="T8" fmla="*/ 180 w 205"/>
                    <a:gd name="T9" fmla="*/ 12 h 90"/>
                    <a:gd name="T10" fmla="*/ 188 w 205"/>
                    <a:gd name="T11" fmla="*/ 9 h 90"/>
                    <a:gd name="T12" fmla="*/ 194 w 205"/>
                    <a:gd name="T13" fmla="*/ 7 h 90"/>
                    <a:gd name="T14" fmla="*/ 194 w 205"/>
                    <a:gd name="T15" fmla="*/ 7 h 90"/>
                    <a:gd name="T16" fmla="*/ 200 w 205"/>
                    <a:gd name="T17" fmla="*/ 6 h 90"/>
                    <a:gd name="T18" fmla="*/ 205 w 205"/>
                    <a:gd name="T19" fmla="*/ 3 h 90"/>
                    <a:gd name="T20" fmla="*/ 205 w 205"/>
                    <a:gd name="T21" fmla="*/ 3 h 90"/>
                    <a:gd name="T22" fmla="*/ 206 w 205"/>
                    <a:gd name="T23" fmla="*/ 0 h 90"/>
                    <a:gd name="T24" fmla="*/ 205 w 205"/>
                    <a:gd name="T25" fmla="*/ 0 h 90"/>
                    <a:gd name="T26" fmla="*/ 203 w 205"/>
                    <a:gd name="T27" fmla="*/ 0 h 90"/>
                    <a:gd name="T28" fmla="*/ 201 w 205"/>
                    <a:gd name="T29" fmla="*/ 0 h 90"/>
                    <a:gd name="T30" fmla="*/ 201 w 205"/>
                    <a:gd name="T31" fmla="*/ 0 h 90"/>
                    <a:gd name="T32" fmla="*/ 193 w 205"/>
                    <a:gd name="T33" fmla="*/ 0 h 90"/>
                    <a:gd name="T34" fmla="*/ 185 w 205"/>
                    <a:gd name="T35" fmla="*/ 3 h 90"/>
                    <a:gd name="T36" fmla="*/ 185 w 205"/>
                    <a:gd name="T37" fmla="*/ 3 h 90"/>
                    <a:gd name="T38" fmla="*/ 168 w 205"/>
                    <a:gd name="T39" fmla="*/ 10 h 90"/>
                    <a:gd name="T40" fmla="*/ 10 w 205"/>
                    <a:gd name="T41" fmla="*/ 83 h 90"/>
                    <a:gd name="T42" fmla="*/ 10 w 205"/>
                    <a:gd name="T43" fmla="*/ 83 h 90"/>
                    <a:gd name="T44" fmla="*/ 0 w 205"/>
                    <a:gd name="T45" fmla="*/ 88 h 90"/>
                    <a:gd name="T46" fmla="*/ 0 w 205"/>
                    <a:gd name="T47" fmla="*/ 88 h 90"/>
                    <a:gd name="T48" fmla="*/ 0 w 205"/>
                    <a:gd name="T49" fmla="*/ 89 h 90"/>
                    <a:gd name="T50" fmla="*/ 0 w 205"/>
                    <a:gd name="T51" fmla="*/ 89 h 90"/>
                    <a:gd name="T52" fmla="*/ 0 w 205"/>
                    <a:gd name="T53" fmla="*/ 91 h 90"/>
                    <a:gd name="T54" fmla="*/ 0 w 205"/>
                    <a:gd name="T55" fmla="*/ 91 h 9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05" h="90">
                      <a:moveTo>
                        <a:pt x="0" y="90"/>
                      </a:moveTo>
                      <a:lnTo>
                        <a:pt x="0" y="90"/>
                      </a:lnTo>
                      <a:lnTo>
                        <a:pt x="11" y="86"/>
                      </a:lnTo>
                      <a:lnTo>
                        <a:pt x="179" y="12"/>
                      </a:lnTo>
                      <a:lnTo>
                        <a:pt x="187" y="9"/>
                      </a:lnTo>
                      <a:lnTo>
                        <a:pt x="193" y="7"/>
                      </a:lnTo>
                      <a:lnTo>
                        <a:pt x="199" y="6"/>
                      </a:lnTo>
                      <a:lnTo>
                        <a:pt x="204" y="3"/>
                      </a:lnTo>
                      <a:lnTo>
                        <a:pt x="205" y="0"/>
                      </a:lnTo>
                      <a:lnTo>
                        <a:pt x="204" y="0"/>
                      </a:lnTo>
                      <a:lnTo>
                        <a:pt x="202" y="0"/>
                      </a:lnTo>
                      <a:lnTo>
                        <a:pt x="200" y="0"/>
                      </a:lnTo>
                      <a:lnTo>
                        <a:pt x="192" y="0"/>
                      </a:lnTo>
                      <a:lnTo>
                        <a:pt x="184" y="3"/>
                      </a:lnTo>
                      <a:lnTo>
                        <a:pt x="167" y="10"/>
                      </a:lnTo>
                      <a:lnTo>
                        <a:pt x="10" y="82"/>
                      </a:lnTo>
                      <a:lnTo>
                        <a:pt x="0" y="87"/>
                      </a:lnTo>
                      <a:lnTo>
                        <a:pt x="0" y="8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45" name="Picture 1103">
                  <a:extLst>
                    <a:ext uri="{FF2B5EF4-FFF2-40B4-BE49-F238E27FC236}">
                      <a16:creationId xmlns:a16="http://schemas.microsoft.com/office/drawing/2014/main" xmlns="" id="{90305067-A769-24CE-6BAB-15ADFF8B3F2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8" y="3586"/>
                  <a:ext cx="1101" cy="7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32" name="Group 1104">
                <a:extLst>
                  <a:ext uri="{FF2B5EF4-FFF2-40B4-BE49-F238E27FC236}">
                    <a16:creationId xmlns:a16="http://schemas.microsoft.com/office/drawing/2014/main" xmlns="" id="{BDB1EDB2-518E-99C9-2EF7-5DF27F94042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7" y="956"/>
                <a:ext cx="816" cy="1062"/>
                <a:chOff x="4937" y="956"/>
                <a:chExt cx="816" cy="1062"/>
              </a:xfrm>
            </p:grpSpPr>
            <p:sp>
              <p:nvSpPr>
                <p:cNvPr id="3138" name="Freeform 1108">
                  <a:extLst>
                    <a:ext uri="{FF2B5EF4-FFF2-40B4-BE49-F238E27FC236}">
                      <a16:creationId xmlns:a16="http://schemas.microsoft.com/office/drawing/2014/main" xmlns="" id="{8EB1ABD9-CA4F-D879-1814-8F94B196C3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1" y="1263"/>
                  <a:ext cx="177" cy="118"/>
                </a:xfrm>
                <a:custGeom>
                  <a:avLst/>
                  <a:gdLst>
                    <a:gd name="T0" fmla="*/ 177 w 176"/>
                    <a:gd name="T1" fmla="*/ 118 h 117"/>
                    <a:gd name="T2" fmla="*/ 177 w 176"/>
                    <a:gd name="T3" fmla="*/ 118 h 117"/>
                    <a:gd name="T4" fmla="*/ 177 w 176"/>
                    <a:gd name="T5" fmla="*/ 118 h 117"/>
                    <a:gd name="T6" fmla="*/ 177 w 176"/>
                    <a:gd name="T7" fmla="*/ 118 h 117"/>
                    <a:gd name="T8" fmla="*/ 161 w 176"/>
                    <a:gd name="T9" fmla="*/ 106 h 117"/>
                    <a:gd name="T10" fmla="*/ 38 w 176"/>
                    <a:gd name="T11" fmla="*/ 21 h 117"/>
                    <a:gd name="T12" fmla="*/ 38 w 176"/>
                    <a:gd name="T13" fmla="*/ 21 h 117"/>
                    <a:gd name="T14" fmla="*/ 18 w 176"/>
                    <a:gd name="T15" fmla="*/ 6 h 117"/>
                    <a:gd name="T16" fmla="*/ 18 w 176"/>
                    <a:gd name="T17" fmla="*/ 6 h 117"/>
                    <a:gd name="T18" fmla="*/ 11 w 176"/>
                    <a:gd name="T19" fmla="*/ 1 h 117"/>
                    <a:gd name="T20" fmla="*/ 3 w 176"/>
                    <a:gd name="T21" fmla="*/ 0 h 117"/>
                    <a:gd name="T22" fmla="*/ 3 w 176"/>
                    <a:gd name="T23" fmla="*/ 0 h 117"/>
                    <a:gd name="T24" fmla="*/ 0 w 176"/>
                    <a:gd name="T25" fmla="*/ 0 h 117"/>
                    <a:gd name="T26" fmla="*/ 0 w 176"/>
                    <a:gd name="T27" fmla="*/ 1 h 117"/>
                    <a:gd name="T28" fmla="*/ 0 w 176"/>
                    <a:gd name="T29" fmla="*/ 1 h 117"/>
                    <a:gd name="T30" fmla="*/ 3 w 176"/>
                    <a:gd name="T31" fmla="*/ 6 h 117"/>
                    <a:gd name="T32" fmla="*/ 8 w 176"/>
                    <a:gd name="T33" fmla="*/ 8 h 117"/>
                    <a:gd name="T34" fmla="*/ 8 w 176"/>
                    <a:gd name="T35" fmla="*/ 8 h 117"/>
                    <a:gd name="T36" fmla="*/ 27 w 176"/>
                    <a:gd name="T37" fmla="*/ 21 h 117"/>
                    <a:gd name="T38" fmla="*/ 161 w 176"/>
                    <a:gd name="T39" fmla="*/ 109 h 117"/>
                    <a:gd name="T40" fmla="*/ 161 w 176"/>
                    <a:gd name="T41" fmla="*/ 109 h 117"/>
                    <a:gd name="T42" fmla="*/ 177 w 176"/>
                    <a:gd name="T43" fmla="*/ 118 h 117"/>
                    <a:gd name="T44" fmla="*/ 177 w 176"/>
                    <a:gd name="T45" fmla="*/ 118 h 1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76" h="117">
                      <a:moveTo>
                        <a:pt x="176" y="117"/>
                      </a:moveTo>
                      <a:lnTo>
                        <a:pt x="176" y="117"/>
                      </a:lnTo>
                      <a:lnTo>
                        <a:pt x="160" y="105"/>
                      </a:lnTo>
                      <a:lnTo>
                        <a:pt x="38" y="21"/>
                      </a:lnTo>
                      <a:lnTo>
                        <a:pt x="18" y="6"/>
                      </a:lnTo>
                      <a:lnTo>
                        <a:pt x="1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6"/>
                      </a:lnTo>
                      <a:lnTo>
                        <a:pt x="8" y="8"/>
                      </a:lnTo>
                      <a:lnTo>
                        <a:pt x="27" y="21"/>
                      </a:lnTo>
                      <a:lnTo>
                        <a:pt x="160" y="108"/>
                      </a:lnTo>
                      <a:lnTo>
                        <a:pt x="176" y="11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39" name="Freeform 1109">
                  <a:extLst>
                    <a:ext uri="{FF2B5EF4-FFF2-40B4-BE49-F238E27FC236}">
                      <a16:creationId xmlns:a16="http://schemas.microsoft.com/office/drawing/2014/main" xmlns="" id="{81B12DF5-5EE2-F055-7972-CC4ECC2824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0" y="138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40" name="Freeform 1110">
                  <a:extLst>
                    <a:ext uri="{FF2B5EF4-FFF2-40B4-BE49-F238E27FC236}">
                      <a16:creationId xmlns:a16="http://schemas.microsoft.com/office/drawing/2014/main" xmlns="" id="{B2689D6A-70E0-1154-3C2A-949ECFE252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7" y="1168"/>
                  <a:ext cx="40" cy="211"/>
                </a:xfrm>
                <a:custGeom>
                  <a:avLst/>
                  <a:gdLst>
                    <a:gd name="T0" fmla="*/ 0 w 40"/>
                    <a:gd name="T1" fmla="*/ 208 h 210"/>
                    <a:gd name="T2" fmla="*/ 0 w 40"/>
                    <a:gd name="T3" fmla="*/ 208 h 210"/>
                    <a:gd name="T4" fmla="*/ 2 w 40"/>
                    <a:gd name="T5" fmla="*/ 190 h 210"/>
                    <a:gd name="T6" fmla="*/ 32 w 40"/>
                    <a:gd name="T7" fmla="*/ 34 h 210"/>
                    <a:gd name="T8" fmla="*/ 32 w 40"/>
                    <a:gd name="T9" fmla="*/ 34 h 210"/>
                    <a:gd name="T10" fmla="*/ 40 w 40"/>
                    <a:gd name="T11" fmla="*/ 11 h 210"/>
                    <a:gd name="T12" fmla="*/ 40 w 40"/>
                    <a:gd name="T13" fmla="*/ 11 h 210"/>
                    <a:gd name="T14" fmla="*/ 40 w 40"/>
                    <a:gd name="T15" fmla="*/ 6 h 210"/>
                    <a:gd name="T16" fmla="*/ 40 w 40"/>
                    <a:gd name="T17" fmla="*/ 1 h 210"/>
                    <a:gd name="T18" fmla="*/ 40 w 40"/>
                    <a:gd name="T19" fmla="*/ 1 h 210"/>
                    <a:gd name="T20" fmla="*/ 36 w 40"/>
                    <a:gd name="T21" fmla="*/ 0 h 210"/>
                    <a:gd name="T22" fmla="*/ 34 w 40"/>
                    <a:gd name="T23" fmla="*/ 1 h 210"/>
                    <a:gd name="T24" fmla="*/ 34 w 40"/>
                    <a:gd name="T25" fmla="*/ 1 h 210"/>
                    <a:gd name="T26" fmla="*/ 32 w 40"/>
                    <a:gd name="T27" fmla="*/ 8 h 210"/>
                    <a:gd name="T28" fmla="*/ 29 w 40"/>
                    <a:gd name="T29" fmla="*/ 16 h 210"/>
                    <a:gd name="T30" fmla="*/ 29 w 40"/>
                    <a:gd name="T31" fmla="*/ 16 h 210"/>
                    <a:gd name="T32" fmla="*/ 25 w 40"/>
                    <a:gd name="T33" fmla="*/ 43 h 210"/>
                    <a:gd name="T34" fmla="*/ 0 w 40"/>
                    <a:gd name="T35" fmla="*/ 190 h 210"/>
                    <a:gd name="T36" fmla="*/ 0 w 40"/>
                    <a:gd name="T37" fmla="*/ 190 h 210"/>
                    <a:gd name="T38" fmla="*/ 0 w 40"/>
                    <a:gd name="T39" fmla="*/ 208 h 210"/>
                    <a:gd name="T40" fmla="*/ 0 w 40"/>
                    <a:gd name="T41" fmla="*/ 208 h 210"/>
                    <a:gd name="T42" fmla="*/ 0 w 40"/>
                    <a:gd name="T43" fmla="*/ 211 h 210"/>
                    <a:gd name="T44" fmla="*/ 0 w 40"/>
                    <a:gd name="T45" fmla="*/ 211 h 210"/>
                    <a:gd name="T46" fmla="*/ 0 w 40"/>
                    <a:gd name="T47" fmla="*/ 208 h 210"/>
                    <a:gd name="T48" fmla="*/ 0 w 40"/>
                    <a:gd name="T49" fmla="*/ 208 h 2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40" h="210">
                      <a:moveTo>
                        <a:pt x="0" y="207"/>
                      </a:moveTo>
                      <a:lnTo>
                        <a:pt x="0" y="207"/>
                      </a:lnTo>
                      <a:lnTo>
                        <a:pt x="2" y="189"/>
                      </a:lnTo>
                      <a:lnTo>
                        <a:pt x="32" y="34"/>
                      </a:lnTo>
                      <a:lnTo>
                        <a:pt x="40" y="11"/>
                      </a:lnTo>
                      <a:lnTo>
                        <a:pt x="40" y="6"/>
                      </a:lnTo>
                      <a:lnTo>
                        <a:pt x="40" y="1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2" y="8"/>
                      </a:lnTo>
                      <a:lnTo>
                        <a:pt x="29" y="16"/>
                      </a:lnTo>
                      <a:lnTo>
                        <a:pt x="25" y="43"/>
                      </a:lnTo>
                      <a:lnTo>
                        <a:pt x="0" y="189"/>
                      </a:lnTo>
                      <a:lnTo>
                        <a:pt x="0" y="207"/>
                      </a:lnTo>
                      <a:lnTo>
                        <a:pt x="0" y="21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41" name="Picture 1111">
                  <a:extLst>
                    <a:ext uri="{FF2B5EF4-FFF2-40B4-BE49-F238E27FC236}">
                      <a16:creationId xmlns:a16="http://schemas.microsoft.com/office/drawing/2014/main" xmlns="" id="{19102098-66D1-3D79-09C4-5E28A5F92E0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7" y="956"/>
                  <a:ext cx="816" cy="10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133" name="Group 1112">
                <a:extLst>
                  <a:ext uri="{FF2B5EF4-FFF2-40B4-BE49-F238E27FC236}">
                    <a16:creationId xmlns:a16="http://schemas.microsoft.com/office/drawing/2014/main" xmlns="" id="{A7FA7BEC-7161-4FB1-49AC-BFF905E9DBB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0" y="3737"/>
                <a:ext cx="839" cy="576"/>
                <a:chOff x="4830" y="3737"/>
                <a:chExt cx="839" cy="576"/>
              </a:xfrm>
            </p:grpSpPr>
            <p:sp>
              <p:nvSpPr>
                <p:cNvPr id="3134" name="Freeform 1113">
                  <a:extLst>
                    <a:ext uri="{FF2B5EF4-FFF2-40B4-BE49-F238E27FC236}">
                      <a16:creationId xmlns:a16="http://schemas.microsoft.com/office/drawing/2014/main" xmlns="" id="{BEBBF4C8-F7CF-97F2-A56B-56849BC72E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0" y="3993"/>
                  <a:ext cx="124" cy="55"/>
                </a:xfrm>
                <a:custGeom>
                  <a:avLst/>
                  <a:gdLst>
                    <a:gd name="T0" fmla="*/ 124 w 123"/>
                    <a:gd name="T1" fmla="*/ 55 h 55"/>
                    <a:gd name="T2" fmla="*/ 124 w 123"/>
                    <a:gd name="T3" fmla="*/ 55 h 55"/>
                    <a:gd name="T4" fmla="*/ 124 w 123"/>
                    <a:gd name="T5" fmla="*/ 55 h 55"/>
                    <a:gd name="T6" fmla="*/ 124 w 123"/>
                    <a:gd name="T7" fmla="*/ 55 h 55"/>
                    <a:gd name="T8" fmla="*/ 112 w 123"/>
                    <a:gd name="T9" fmla="*/ 48 h 55"/>
                    <a:gd name="T10" fmla="*/ 27 w 123"/>
                    <a:gd name="T11" fmla="*/ 9 h 55"/>
                    <a:gd name="T12" fmla="*/ 27 w 123"/>
                    <a:gd name="T13" fmla="*/ 9 h 55"/>
                    <a:gd name="T14" fmla="*/ 11 w 123"/>
                    <a:gd name="T15" fmla="*/ 0 h 55"/>
                    <a:gd name="T16" fmla="*/ 11 w 123"/>
                    <a:gd name="T17" fmla="*/ 0 h 55"/>
                    <a:gd name="T18" fmla="*/ 7 w 123"/>
                    <a:gd name="T19" fmla="*/ 0 h 55"/>
                    <a:gd name="T20" fmla="*/ 0 w 123"/>
                    <a:gd name="T21" fmla="*/ 0 h 55"/>
                    <a:gd name="T22" fmla="*/ 0 w 123"/>
                    <a:gd name="T23" fmla="*/ 0 h 55"/>
                    <a:gd name="T24" fmla="*/ 0 w 123"/>
                    <a:gd name="T25" fmla="*/ 0 h 55"/>
                    <a:gd name="T26" fmla="*/ 0 w 123"/>
                    <a:gd name="T27" fmla="*/ 0 h 55"/>
                    <a:gd name="T28" fmla="*/ 0 w 123"/>
                    <a:gd name="T29" fmla="*/ 0 h 55"/>
                    <a:gd name="T30" fmla="*/ 0 w 123"/>
                    <a:gd name="T31" fmla="*/ 2 h 55"/>
                    <a:gd name="T32" fmla="*/ 6 w 123"/>
                    <a:gd name="T33" fmla="*/ 4 h 55"/>
                    <a:gd name="T34" fmla="*/ 6 w 123"/>
                    <a:gd name="T35" fmla="*/ 4 h 55"/>
                    <a:gd name="T36" fmla="*/ 18 w 123"/>
                    <a:gd name="T37" fmla="*/ 9 h 55"/>
                    <a:gd name="T38" fmla="*/ 112 w 123"/>
                    <a:gd name="T39" fmla="*/ 49 h 55"/>
                    <a:gd name="T40" fmla="*/ 112 w 123"/>
                    <a:gd name="T41" fmla="*/ 49 h 55"/>
                    <a:gd name="T42" fmla="*/ 124 w 123"/>
                    <a:gd name="T43" fmla="*/ 55 h 55"/>
                    <a:gd name="T44" fmla="*/ 124 w 123"/>
                    <a:gd name="T45" fmla="*/ 55 h 5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23" h="55">
                      <a:moveTo>
                        <a:pt x="123" y="55"/>
                      </a:moveTo>
                      <a:lnTo>
                        <a:pt x="123" y="55"/>
                      </a:lnTo>
                      <a:lnTo>
                        <a:pt x="111" y="48"/>
                      </a:lnTo>
                      <a:lnTo>
                        <a:pt x="27" y="9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6" y="4"/>
                      </a:lnTo>
                      <a:lnTo>
                        <a:pt x="18" y="9"/>
                      </a:lnTo>
                      <a:lnTo>
                        <a:pt x="111" y="49"/>
                      </a:lnTo>
                      <a:lnTo>
                        <a:pt x="123" y="5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35" name="Freeform 1114">
                  <a:extLst>
                    <a:ext uri="{FF2B5EF4-FFF2-40B4-BE49-F238E27FC236}">
                      <a16:creationId xmlns:a16="http://schemas.microsoft.com/office/drawing/2014/main" xmlns="" id="{5D728D26-26D7-B335-36F9-D5AAC2ADD9D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5" y="405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36" name="Freeform 1115">
                  <a:extLst>
                    <a:ext uri="{FF2B5EF4-FFF2-40B4-BE49-F238E27FC236}">
                      <a16:creationId xmlns:a16="http://schemas.microsoft.com/office/drawing/2014/main" xmlns="" id="{AB8F8443-D5C6-25CB-355E-F76CA44CB77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8" y="3917"/>
                  <a:ext cx="9" cy="129"/>
                </a:xfrm>
                <a:custGeom>
                  <a:avLst/>
                  <a:gdLst>
                    <a:gd name="T0" fmla="*/ 0 w 9"/>
                    <a:gd name="T1" fmla="*/ 129 h 128"/>
                    <a:gd name="T2" fmla="*/ 0 w 9"/>
                    <a:gd name="T3" fmla="*/ 129 h 128"/>
                    <a:gd name="T4" fmla="*/ 0 w 9"/>
                    <a:gd name="T5" fmla="*/ 116 h 128"/>
                    <a:gd name="T6" fmla="*/ 4 w 9"/>
                    <a:gd name="T7" fmla="*/ 20 h 128"/>
                    <a:gd name="T8" fmla="*/ 4 w 9"/>
                    <a:gd name="T9" fmla="*/ 20 h 128"/>
                    <a:gd name="T10" fmla="*/ 6 w 9"/>
                    <a:gd name="T11" fmla="*/ 6 h 128"/>
                    <a:gd name="T12" fmla="*/ 6 w 9"/>
                    <a:gd name="T13" fmla="*/ 6 h 128"/>
                    <a:gd name="T14" fmla="*/ 9 w 9"/>
                    <a:gd name="T15" fmla="*/ 3 h 128"/>
                    <a:gd name="T16" fmla="*/ 6 w 9"/>
                    <a:gd name="T17" fmla="*/ 0 h 128"/>
                    <a:gd name="T18" fmla="*/ 6 w 9"/>
                    <a:gd name="T19" fmla="*/ 0 h 128"/>
                    <a:gd name="T20" fmla="*/ 4 w 9"/>
                    <a:gd name="T21" fmla="*/ 0 h 128"/>
                    <a:gd name="T22" fmla="*/ 2 w 9"/>
                    <a:gd name="T23" fmla="*/ 0 h 128"/>
                    <a:gd name="T24" fmla="*/ 2 w 9"/>
                    <a:gd name="T25" fmla="*/ 0 h 128"/>
                    <a:gd name="T26" fmla="*/ 0 w 9"/>
                    <a:gd name="T27" fmla="*/ 5 h 128"/>
                    <a:gd name="T28" fmla="*/ 0 w 9"/>
                    <a:gd name="T29" fmla="*/ 10 h 128"/>
                    <a:gd name="T30" fmla="*/ 0 w 9"/>
                    <a:gd name="T31" fmla="*/ 10 h 128"/>
                    <a:gd name="T32" fmla="*/ 0 w 9"/>
                    <a:gd name="T33" fmla="*/ 25 h 128"/>
                    <a:gd name="T34" fmla="*/ 0 w 9"/>
                    <a:gd name="T35" fmla="*/ 116 h 128"/>
                    <a:gd name="T36" fmla="*/ 0 w 9"/>
                    <a:gd name="T37" fmla="*/ 116 h 128"/>
                    <a:gd name="T38" fmla="*/ 0 w 9"/>
                    <a:gd name="T39" fmla="*/ 129 h 128"/>
                    <a:gd name="T40" fmla="*/ 0 w 9"/>
                    <a:gd name="T41" fmla="*/ 129 h 128"/>
                    <a:gd name="T42" fmla="*/ 0 w 9"/>
                    <a:gd name="T43" fmla="*/ 129 h 128"/>
                    <a:gd name="T44" fmla="*/ 0 w 9"/>
                    <a:gd name="T45" fmla="*/ 129 h 128"/>
                    <a:gd name="T46" fmla="*/ 0 w 9"/>
                    <a:gd name="T47" fmla="*/ 129 h 128"/>
                    <a:gd name="T48" fmla="*/ 0 w 9"/>
                    <a:gd name="T49" fmla="*/ 129 h 12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9" h="128">
                      <a:moveTo>
                        <a:pt x="0" y="128"/>
                      </a:moveTo>
                      <a:lnTo>
                        <a:pt x="0" y="128"/>
                      </a:lnTo>
                      <a:lnTo>
                        <a:pt x="0" y="115"/>
                      </a:lnTo>
                      <a:lnTo>
                        <a:pt x="4" y="20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25"/>
                      </a:lnTo>
                      <a:lnTo>
                        <a:pt x="0" y="11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37" name="Picture 1116">
                  <a:extLst>
                    <a:ext uri="{FF2B5EF4-FFF2-40B4-BE49-F238E27FC236}">
                      <a16:creationId xmlns:a16="http://schemas.microsoft.com/office/drawing/2014/main" xmlns="" id="{A981399C-9C88-032B-8429-2E6116F84B5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4" y="3737"/>
                  <a:ext cx="715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3085" name="Group 1117">
              <a:extLst>
                <a:ext uri="{FF2B5EF4-FFF2-40B4-BE49-F238E27FC236}">
                  <a16:creationId xmlns:a16="http://schemas.microsoft.com/office/drawing/2014/main" xmlns="" id="{2785801D-6F60-662C-7A5B-2F082F0950B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821" cy="4268"/>
              <a:chOff x="0" y="0"/>
              <a:chExt cx="5821" cy="4268"/>
            </a:xfrm>
          </p:grpSpPr>
          <p:grpSp>
            <p:nvGrpSpPr>
              <p:cNvPr id="3086" name="Group 1118">
                <a:extLst>
                  <a:ext uri="{FF2B5EF4-FFF2-40B4-BE49-F238E27FC236}">
                    <a16:creationId xmlns:a16="http://schemas.microsoft.com/office/drawing/2014/main" xmlns="" id="{0DCFB5C4-B30F-2F40-EA96-6A8C73700A2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3" y="1922"/>
                <a:ext cx="1138" cy="1926"/>
                <a:chOff x="4683" y="1922"/>
                <a:chExt cx="1138" cy="1926"/>
              </a:xfrm>
            </p:grpSpPr>
            <p:sp>
              <p:nvSpPr>
                <p:cNvPr id="3120" name="Freeform 1119">
                  <a:extLst>
                    <a:ext uri="{FF2B5EF4-FFF2-40B4-BE49-F238E27FC236}">
                      <a16:creationId xmlns:a16="http://schemas.microsoft.com/office/drawing/2014/main" xmlns="" id="{963AA588-D310-B71C-B2CA-6C90F024CCF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6" y="2118"/>
                  <a:ext cx="93" cy="93"/>
                </a:xfrm>
                <a:custGeom>
                  <a:avLst/>
                  <a:gdLst>
                    <a:gd name="T0" fmla="*/ 92 w 92"/>
                    <a:gd name="T1" fmla="*/ 93 h 92"/>
                    <a:gd name="T2" fmla="*/ 92 w 92"/>
                    <a:gd name="T3" fmla="*/ 93 h 92"/>
                    <a:gd name="T4" fmla="*/ 92 w 92"/>
                    <a:gd name="T5" fmla="*/ 93 h 92"/>
                    <a:gd name="T6" fmla="*/ 93 w 92"/>
                    <a:gd name="T7" fmla="*/ 93 h 92"/>
                    <a:gd name="T8" fmla="*/ 93 w 92"/>
                    <a:gd name="T9" fmla="*/ 93 h 92"/>
                    <a:gd name="T10" fmla="*/ 89 w 92"/>
                    <a:gd name="T11" fmla="*/ 89 h 92"/>
                    <a:gd name="T12" fmla="*/ 15 w 92"/>
                    <a:gd name="T13" fmla="*/ 11 h 92"/>
                    <a:gd name="T14" fmla="*/ 15 w 92"/>
                    <a:gd name="T15" fmla="*/ 11 h 92"/>
                    <a:gd name="T16" fmla="*/ 10 w 92"/>
                    <a:gd name="T17" fmla="*/ 4 h 92"/>
                    <a:gd name="T18" fmla="*/ 9 w 92"/>
                    <a:gd name="T19" fmla="*/ 4 h 92"/>
                    <a:gd name="T20" fmla="*/ 9 w 92"/>
                    <a:gd name="T21" fmla="*/ 4 h 92"/>
                    <a:gd name="T22" fmla="*/ 6 w 92"/>
                    <a:gd name="T23" fmla="*/ 0 h 92"/>
                    <a:gd name="T24" fmla="*/ 2 w 92"/>
                    <a:gd name="T25" fmla="*/ 0 h 92"/>
                    <a:gd name="T26" fmla="*/ 2 w 92"/>
                    <a:gd name="T27" fmla="*/ 0 h 92"/>
                    <a:gd name="T28" fmla="*/ 1 w 92"/>
                    <a:gd name="T29" fmla="*/ 0 h 92"/>
                    <a:gd name="T30" fmla="*/ 0 w 92"/>
                    <a:gd name="T31" fmla="*/ 0 h 92"/>
                    <a:gd name="T32" fmla="*/ 0 w 92"/>
                    <a:gd name="T33" fmla="*/ 0 h 92"/>
                    <a:gd name="T34" fmla="*/ 0 w 92"/>
                    <a:gd name="T35" fmla="*/ 0 h 92"/>
                    <a:gd name="T36" fmla="*/ 0 w 92"/>
                    <a:gd name="T37" fmla="*/ 0 h 92"/>
                    <a:gd name="T38" fmla="*/ 2 w 92"/>
                    <a:gd name="T39" fmla="*/ 4 h 92"/>
                    <a:gd name="T40" fmla="*/ 4 w 92"/>
                    <a:gd name="T41" fmla="*/ 6 h 92"/>
                    <a:gd name="T42" fmla="*/ 4 w 92"/>
                    <a:gd name="T43" fmla="*/ 6 h 92"/>
                    <a:gd name="T44" fmla="*/ 7 w 92"/>
                    <a:gd name="T45" fmla="*/ 7 h 92"/>
                    <a:gd name="T46" fmla="*/ 10 w 92"/>
                    <a:gd name="T47" fmla="*/ 11 h 92"/>
                    <a:gd name="T48" fmla="*/ 89 w 92"/>
                    <a:gd name="T49" fmla="*/ 90 h 92"/>
                    <a:gd name="T50" fmla="*/ 89 w 92"/>
                    <a:gd name="T51" fmla="*/ 90 h 92"/>
                    <a:gd name="T52" fmla="*/ 91 w 92"/>
                    <a:gd name="T53" fmla="*/ 93 h 92"/>
                    <a:gd name="T54" fmla="*/ 92 w 92"/>
                    <a:gd name="T55" fmla="*/ 93 h 92"/>
                    <a:gd name="T56" fmla="*/ 92 w 92"/>
                    <a:gd name="T57" fmla="*/ 93 h 9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92" h="92">
                      <a:moveTo>
                        <a:pt x="91" y="92"/>
                      </a:moveTo>
                      <a:lnTo>
                        <a:pt x="91" y="92"/>
                      </a:lnTo>
                      <a:lnTo>
                        <a:pt x="92" y="92"/>
                      </a:lnTo>
                      <a:lnTo>
                        <a:pt x="88" y="88"/>
                      </a:lnTo>
                      <a:lnTo>
                        <a:pt x="15" y="11"/>
                      </a:lnTo>
                      <a:lnTo>
                        <a:pt x="10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7"/>
                      </a:lnTo>
                      <a:lnTo>
                        <a:pt x="10" y="11"/>
                      </a:lnTo>
                      <a:lnTo>
                        <a:pt x="88" y="89"/>
                      </a:lnTo>
                      <a:lnTo>
                        <a:pt x="90" y="92"/>
                      </a:lnTo>
                      <a:lnTo>
                        <a:pt x="91" y="92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21" name="Freeform 1120">
                  <a:extLst>
                    <a:ext uri="{FF2B5EF4-FFF2-40B4-BE49-F238E27FC236}">
                      <a16:creationId xmlns:a16="http://schemas.microsoft.com/office/drawing/2014/main" xmlns="" id="{593B1AF5-C296-9A5E-AA25-F8301C9441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" y="2196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0 w 2"/>
                    <a:gd name="T3" fmla="*/ 0 w 2"/>
                    <a:gd name="T4" fmla="*/ 0 w 2"/>
                    <a:gd name="T5" fmla="*/ 0 w 2"/>
                    <a:gd name="T6" fmla="*/ 0 w 2"/>
                    <a:gd name="T7" fmla="*/ 0 w 2"/>
                    <a:gd name="T8" fmla="*/ 0 w 2"/>
                    <a:gd name="T9" fmla="*/ 0 w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22" name="Freeform 1124">
                  <a:extLst>
                    <a:ext uri="{FF2B5EF4-FFF2-40B4-BE49-F238E27FC236}">
                      <a16:creationId xmlns:a16="http://schemas.microsoft.com/office/drawing/2014/main" xmlns="" id="{759D960D-0F90-57D1-8DE0-6A00AD7224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6" y="2090"/>
                  <a:ext cx="92" cy="94"/>
                </a:xfrm>
                <a:custGeom>
                  <a:avLst/>
                  <a:gdLst>
                    <a:gd name="T0" fmla="*/ 4 w 91"/>
                    <a:gd name="T1" fmla="*/ 94 h 93"/>
                    <a:gd name="T2" fmla="*/ 4 w 91"/>
                    <a:gd name="T3" fmla="*/ 94 h 93"/>
                    <a:gd name="T4" fmla="*/ 4 w 91"/>
                    <a:gd name="T5" fmla="*/ 92 h 93"/>
                    <a:gd name="T6" fmla="*/ 8 w 91"/>
                    <a:gd name="T7" fmla="*/ 90 h 93"/>
                    <a:gd name="T8" fmla="*/ 79 w 91"/>
                    <a:gd name="T9" fmla="*/ 9 h 93"/>
                    <a:gd name="T10" fmla="*/ 79 w 91"/>
                    <a:gd name="T11" fmla="*/ 9 h 93"/>
                    <a:gd name="T12" fmla="*/ 83 w 91"/>
                    <a:gd name="T13" fmla="*/ 7 h 93"/>
                    <a:gd name="T14" fmla="*/ 88 w 91"/>
                    <a:gd name="T15" fmla="*/ 5 h 93"/>
                    <a:gd name="T16" fmla="*/ 88 w 91"/>
                    <a:gd name="T17" fmla="*/ 5 h 93"/>
                    <a:gd name="T18" fmla="*/ 92 w 91"/>
                    <a:gd name="T19" fmla="*/ 3 h 93"/>
                    <a:gd name="T20" fmla="*/ 92 w 91"/>
                    <a:gd name="T21" fmla="*/ 0 h 93"/>
                    <a:gd name="T22" fmla="*/ 92 w 91"/>
                    <a:gd name="T23" fmla="*/ 0 h 93"/>
                    <a:gd name="T24" fmla="*/ 88 w 91"/>
                    <a:gd name="T25" fmla="*/ 0 h 93"/>
                    <a:gd name="T26" fmla="*/ 83 w 91"/>
                    <a:gd name="T27" fmla="*/ 0 h 93"/>
                    <a:gd name="T28" fmla="*/ 83 w 91"/>
                    <a:gd name="T29" fmla="*/ 0 h 93"/>
                    <a:gd name="T30" fmla="*/ 79 w 91"/>
                    <a:gd name="T31" fmla="*/ 1 h 93"/>
                    <a:gd name="T32" fmla="*/ 79 w 91"/>
                    <a:gd name="T33" fmla="*/ 1 h 93"/>
                    <a:gd name="T34" fmla="*/ 70 w 91"/>
                    <a:gd name="T35" fmla="*/ 4 h 93"/>
                    <a:gd name="T36" fmla="*/ 66 w 91"/>
                    <a:gd name="T37" fmla="*/ 6 h 93"/>
                    <a:gd name="T38" fmla="*/ 66 w 91"/>
                    <a:gd name="T39" fmla="*/ 7 h 93"/>
                    <a:gd name="T40" fmla="*/ 66 w 91"/>
                    <a:gd name="T41" fmla="*/ 7 h 93"/>
                    <a:gd name="T42" fmla="*/ 57 w 91"/>
                    <a:gd name="T43" fmla="*/ 14 h 93"/>
                    <a:gd name="T44" fmla="*/ 0 w 91"/>
                    <a:gd name="T45" fmla="*/ 89 h 93"/>
                    <a:gd name="T46" fmla="*/ 0 w 91"/>
                    <a:gd name="T47" fmla="*/ 89 h 93"/>
                    <a:gd name="T48" fmla="*/ 0 w 91"/>
                    <a:gd name="T49" fmla="*/ 94 h 93"/>
                    <a:gd name="T50" fmla="*/ 0 w 91"/>
                    <a:gd name="T51" fmla="*/ 94 h 93"/>
                    <a:gd name="T52" fmla="*/ 0 w 91"/>
                    <a:gd name="T53" fmla="*/ 94 h 93"/>
                    <a:gd name="T54" fmla="*/ 0 w 91"/>
                    <a:gd name="T55" fmla="*/ 94 h 93"/>
                    <a:gd name="T56" fmla="*/ 4 w 91"/>
                    <a:gd name="T57" fmla="*/ 94 h 93"/>
                    <a:gd name="T58" fmla="*/ 4 w 91"/>
                    <a:gd name="T59" fmla="*/ 94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91" h="93">
                      <a:moveTo>
                        <a:pt x="4" y="93"/>
                      </a:moveTo>
                      <a:lnTo>
                        <a:pt x="4" y="93"/>
                      </a:lnTo>
                      <a:lnTo>
                        <a:pt x="4" y="91"/>
                      </a:lnTo>
                      <a:lnTo>
                        <a:pt x="8" y="89"/>
                      </a:lnTo>
                      <a:lnTo>
                        <a:pt x="78" y="9"/>
                      </a:lnTo>
                      <a:lnTo>
                        <a:pt x="82" y="7"/>
                      </a:lnTo>
                      <a:lnTo>
                        <a:pt x="87" y="5"/>
                      </a:lnTo>
                      <a:lnTo>
                        <a:pt x="91" y="3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69" y="4"/>
                      </a:lnTo>
                      <a:lnTo>
                        <a:pt x="65" y="6"/>
                      </a:lnTo>
                      <a:lnTo>
                        <a:pt x="65" y="7"/>
                      </a:lnTo>
                      <a:lnTo>
                        <a:pt x="56" y="14"/>
                      </a:lnTo>
                      <a:lnTo>
                        <a:pt x="0" y="88"/>
                      </a:lnTo>
                      <a:lnTo>
                        <a:pt x="0" y="93"/>
                      </a:lnTo>
                      <a:lnTo>
                        <a:pt x="4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23" name="Picture 1125">
                  <a:extLst>
                    <a:ext uri="{FF2B5EF4-FFF2-40B4-BE49-F238E27FC236}">
                      <a16:creationId xmlns:a16="http://schemas.microsoft.com/office/drawing/2014/main" xmlns="" id="{6EE673CA-A9E0-2705-F838-BBAD4A4308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83" y="1922"/>
                  <a:ext cx="1057" cy="6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3124" name="Freeform 1126">
                  <a:extLst>
                    <a:ext uri="{FF2B5EF4-FFF2-40B4-BE49-F238E27FC236}">
                      <a16:creationId xmlns:a16="http://schemas.microsoft.com/office/drawing/2014/main" xmlns="" id="{4EC7958C-EF4E-0FC9-4732-133DB81FA6D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8" y="3326"/>
                  <a:ext cx="903" cy="522"/>
                </a:xfrm>
                <a:custGeom>
                  <a:avLst/>
                  <a:gdLst>
                    <a:gd name="T0" fmla="*/ 797 w 902"/>
                    <a:gd name="T1" fmla="*/ 102 h 521"/>
                    <a:gd name="T2" fmla="*/ 622 w 902"/>
                    <a:gd name="T3" fmla="*/ 125 h 521"/>
                    <a:gd name="T4" fmla="*/ 467 w 902"/>
                    <a:gd name="T5" fmla="*/ 191 h 521"/>
                    <a:gd name="T6" fmla="*/ 416 w 902"/>
                    <a:gd name="T7" fmla="*/ 209 h 521"/>
                    <a:gd name="T8" fmla="*/ 410 w 902"/>
                    <a:gd name="T9" fmla="*/ 199 h 521"/>
                    <a:gd name="T10" fmla="*/ 398 w 902"/>
                    <a:gd name="T11" fmla="*/ 198 h 521"/>
                    <a:gd name="T12" fmla="*/ 383 w 902"/>
                    <a:gd name="T13" fmla="*/ 198 h 521"/>
                    <a:gd name="T14" fmla="*/ 368 w 902"/>
                    <a:gd name="T15" fmla="*/ 212 h 521"/>
                    <a:gd name="T16" fmla="*/ 316 w 902"/>
                    <a:gd name="T17" fmla="*/ 126 h 521"/>
                    <a:gd name="T18" fmla="*/ 195 w 902"/>
                    <a:gd name="T19" fmla="*/ 35 h 521"/>
                    <a:gd name="T20" fmla="*/ 36 w 902"/>
                    <a:gd name="T21" fmla="*/ 0 h 521"/>
                    <a:gd name="T22" fmla="*/ 11 w 902"/>
                    <a:gd name="T23" fmla="*/ 54 h 521"/>
                    <a:gd name="T24" fmla="*/ 24 w 902"/>
                    <a:gd name="T25" fmla="*/ 72 h 521"/>
                    <a:gd name="T26" fmla="*/ 42 w 902"/>
                    <a:gd name="T27" fmla="*/ 90 h 521"/>
                    <a:gd name="T28" fmla="*/ 46 w 902"/>
                    <a:gd name="T29" fmla="*/ 118 h 521"/>
                    <a:gd name="T30" fmla="*/ 53 w 902"/>
                    <a:gd name="T31" fmla="*/ 131 h 521"/>
                    <a:gd name="T32" fmla="*/ 50 w 902"/>
                    <a:gd name="T33" fmla="*/ 150 h 521"/>
                    <a:gd name="T34" fmla="*/ 55 w 902"/>
                    <a:gd name="T35" fmla="*/ 165 h 521"/>
                    <a:gd name="T36" fmla="*/ 73 w 902"/>
                    <a:gd name="T37" fmla="*/ 197 h 521"/>
                    <a:gd name="T38" fmla="*/ 205 w 902"/>
                    <a:gd name="T39" fmla="*/ 226 h 521"/>
                    <a:gd name="T40" fmla="*/ 97 w 902"/>
                    <a:gd name="T41" fmla="*/ 253 h 521"/>
                    <a:gd name="T42" fmla="*/ 96 w 902"/>
                    <a:gd name="T43" fmla="*/ 282 h 521"/>
                    <a:gd name="T44" fmla="*/ 127 w 902"/>
                    <a:gd name="T45" fmla="*/ 321 h 521"/>
                    <a:gd name="T46" fmla="*/ 137 w 902"/>
                    <a:gd name="T47" fmla="*/ 344 h 521"/>
                    <a:gd name="T48" fmla="*/ 156 w 902"/>
                    <a:gd name="T49" fmla="*/ 360 h 521"/>
                    <a:gd name="T50" fmla="*/ 141 w 902"/>
                    <a:gd name="T51" fmla="*/ 400 h 521"/>
                    <a:gd name="T52" fmla="*/ 89 w 902"/>
                    <a:gd name="T53" fmla="*/ 424 h 521"/>
                    <a:gd name="T54" fmla="*/ 57 w 902"/>
                    <a:gd name="T55" fmla="*/ 451 h 521"/>
                    <a:gd name="T56" fmla="*/ 70 w 902"/>
                    <a:gd name="T57" fmla="*/ 462 h 521"/>
                    <a:gd name="T58" fmla="*/ 137 w 902"/>
                    <a:gd name="T59" fmla="*/ 432 h 521"/>
                    <a:gd name="T60" fmla="*/ 193 w 902"/>
                    <a:gd name="T61" fmla="*/ 410 h 521"/>
                    <a:gd name="T62" fmla="*/ 289 w 902"/>
                    <a:gd name="T63" fmla="*/ 316 h 521"/>
                    <a:gd name="T64" fmla="*/ 323 w 902"/>
                    <a:gd name="T65" fmla="*/ 289 h 521"/>
                    <a:gd name="T66" fmla="*/ 314 w 902"/>
                    <a:gd name="T67" fmla="*/ 339 h 521"/>
                    <a:gd name="T68" fmla="*/ 320 w 902"/>
                    <a:gd name="T69" fmla="*/ 387 h 521"/>
                    <a:gd name="T70" fmla="*/ 372 w 902"/>
                    <a:gd name="T71" fmla="*/ 327 h 521"/>
                    <a:gd name="T72" fmla="*/ 397 w 902"/>
                    <a:gd name="T73" fmla="*/ 301 h 521"/>
                    <a:gd name="T74" fmla="*/ 402 w 902"/>
                    <a:gd name="T75" fmla="*/ 349 h 521"/>
                    <a:gd name="T76" fmla="*/ 413 w 902"/>
                    <a:gd name="T77" fmla="*/ 441 h 521"/>
                    <a:gd name="T78" fmla="*/ 444 w 902"/>
                    <a:gd name="T79" fmla="*/ 475 h 521"/>
                    <a:gd name="T80" fmla="*/ 486 w 902"/>
                    <a:gd name="T81" fmla="*/ 521 h 521"/>
                    <a:gd name="T82" fmla="*/ 504 w 902"/>
                    <a:gd name="T83" fmla="*/ 507 h 521"/>
                    <a:gd name="T84" fmla="*/ 487 w 902"/>
                    <a:gd name="T85" fmla="*/ 473 h 521"/>
                    <a:gd name="T86" fmla="*/ 468 w 902"/>
                    <a:gd name="T87" fmla="*/ 440 h 521"/>
                    <a:gd name="T88" fmla="*/ 489 w 902"/>
                    <a:gd name="T89" fmla="*/ 405 h 521"/>
                    <a:gd name="T90" fmla="*/ 524 w 902"/>
                    <a:gd name="T91" fmla="*/ 392 h 521"/>
                    <a:gd name="T92" fmla="*/ 553 w 902"/>
                    <a:gd name="T93" fmla="*/ 378 h 521"/>
                    <a:gd name="T94" fmla="*/ 610 w 902"/>
                    <a:gd name="T95" fmla="*/ 347 h 521"/>
                    <a:gd name="T96" fmla="*/ 619 w 902"/>
                    <a:gd name="T97" fmla="*/ 321 h 521"/>
                    <a:gd name="T98" fmla="*/ 572 w 902"/>
                    <a:gd name="T99" fmla="*/ 275 h 521"/>
                    <a:gd name="T100" fmla="*/ 694 w 902"/>
                    <a:gd name="T101" fmla="*/ 282 h 521"/>
                    <a:gd name="T102" fmla="*/ 735 w 902"/>
                    <a:gd name="T103" fmla="*/ 259 h 521"/>
                    <a:gd name="T104" fmla="*/ 757 w 902"/>
                    <a:gd name="T105" fmla="*/ 244 h 521"/>
                    <a:gd name="T106" fmla="*/ 765 w 902"/>
                    <a:gd name="T107" fmla="*/ 228 h 521"/>
                    <a:gd name="T108" fmla="*/ 780 w 902"/>
                    <a:gd name="T109" fmla="*/ 218 h 521"/>
                    <a:gd name="T110" fmla="*/ 807 w 902"/>
                    <a:gd name="T111" fmla="*/ 197 h 521"/>
                    <a:gd name="T112" fmla="*/ 841 w 902"/>
                    <a:gd name="T113" fmla="*/ 182 h 521"/>
                    <a:gd name="T114" fmla="*/ 864 w 902"/>
                    <a:gd name="T115" fmla="*/ 171 h 521"/>
                    <a:gd name="T116" fmla="*/ 397 w 902"/>
                    <a:gd name="T117" fmla="*/ 199 h 52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02" h="521">
                      <a:moveTo>
                        <a:pt x="902" y="136"/>
                      </a:moveTo>
                      <a:lnTo>
                        <a:pt x="898" y="126"/>
                      </a:lnTo>
                      <a:lnTo>
                        <a:pt x="883" y="116"/>
                      </a:lnTo>
                      <a:lnTo>
                        <a:pt x="858" y="109"/>
                      </a:lnTo>
                      <a:lnTo>
                        <a:pt x="829" y="105"/>
                      </a:lnTo>
                      <a:lnTo>
                        <a:pt x="821" y="103"/>
                      </a:lnTo>
                      <a:lnTo>
                        <a:pt x="810" y="103"/>
                      </a:lnTo>
                      <a:lnTo>
                        <a:pt x="796" y="102"/>
                      </a:lnTo>
                      <a:lnTo>
                        <a:pt x="780" y="102"/>
                      </a:lnTo>
                      <a:lnTo>
                        <a:pt x="761" y="102"/>
                      </a:lnTo>
                      <a:lnTo>
                        <a:pt x="738" y="104"/>
                      </a:lnTo>
                      <a:lnTo>
                        <a:pt x="713" y="106"/>
                      </a:lnTo>
                      <a:lnTo>
                        <a:pt x="690" y="109"/>
                      </a:lnTo>
                      <a:lnTo>
                        <a:pt x="666" y="114"/>
                      </a:lnTo>
                      <a:lnTo>
                        <a:pt x="643" y="119"/>
                      </a:lnTo>
                      <a:lnTo>
                        <a:pt x="621" y="125"/>
                      </a:lnTo>
                      <a:lnTo>
                        <a:pt x="598" y="132"/>
                      </a:lnTo>
                      <a:lnTo>
                        <a:pt x="576" y="139"/>
                      </a:lnTo>
                      <a:lnTo>
                        <a:pt x="554" y="147"/>
                      </a:lnTo>
                      <a:lnTo>
                        <a:pt x="533" y="157"/>
                      </a:lnTo>
                      <a:lnTo>
                        <a:pt x="515" y="164"/>
                      </a:lnTo>
                      <a:lnTo>
                        <a:pt x="497" y="173"/>
                      </a:lnTo>
                      <a:lnTo>
                        <a:pt x="481" y="182"/>
                      </a:lnTo>
                      <a:lnTo>
                        <a:pt x="466" y="191"/>
                      </a:lnTo>
                      <a:lnTo>
                        <a:pt x="439" y="208"/>
                      </a:lnTo>
                      <a:lnTo>
                        <a:pt x="420" y="219"/>
                      </a:lnTo>
                      <a:lnTo>
                        <a:pt x="417" y="219"/>
                      </a:lnTo>
                      <a:lnTo>
                        <a:pt x="416" y="216"/>
                      </a:lnTo>
                      <a:lnTo>
                        <a:pt x="413" y="212"/>
                      </a:lnTo>
                      <a:lnTo>
                        <a:pt x="416" y="209"/>
                      </a:lnTo>
                      <a:lnTo>
                        <a:pt x="418" y="208"/>
                      </a:lnTo>
                      <a:lnTo>
                        <a:pt x="418" y="205"/>
                      </a:lnTo>
                      <a:lnTo>
                        <a:pt x="417" y="203"/>
                      </a:lnTo>
                      <a:lnTo>
                        <a:pt x="414" y="202"/>
                      </a:lnTo>
                      <a:lnTo>
                        <a:pt x="410" y="200"/>
                      </a:lnTo>
                      <a:lnTo>
                        <a:pt x="409" y="201"/>
                      </a:lnTo>
                      <a:lnTo>
                        <a:pt x="410" y="199"/>
                      </a:lnTo>
                      <a:lnTo>
                        <a:pt x="407" y="199"/>
                      </a:lnTo>
                      <a:lnTo>
                        <a:pt x="406" y="198"/>
                      </a:lnTo>
                      <a:lnTo>
                        <a:pt x="403" y="197"/>
                      </a:lnTo>
                      <a:lnTo>
                        <a:pt x="402" y="196"/>
                      </a:lnTo>
                      <a:lnTo>
                        <a:pt x="401" y="197"/>
                      </a:lnTo>
                      <a:lnTo>
                        <a:pt x="398" y="196"/>
                      </a:lnTo>
                      <a:lnTo>
                        <a:pt x="398" y="198"/>
                      </a:lnTo>
                      <a:lnTo>
                        <a:pt x="395" y="197"/>
                      </a:lnTo>
                      <a:lnTo>
                        <a:pt x="394" y="197"/>
                      </a:lnTo>
                      <a:lnTo>
                        <a:pt x="395" y="198"/>
                      </a:lnTo>
                      <a:lnTo>
                        <a:pt x="391" y="198"/>
                      </a:lnTo>
                      <a:lnTo>
                        <a:pt x="387" y="198"/>
                      </a:lnTo>
                      <a:lnTo>
                        <a:pt x="383" y="198"/>
                      </a:lnTo>
                      <a:lnTo>
                        <a:pt x="380" y="200"/>
                      </a:lnTo>
                      <a:lnTo>
                        <a:pt x="378" y="202"/>
                      </a:lnTo>
                      <a:lnTo>
                        <a:pt x="379" y="204"/>
                      </a:lnTo>
                      <a:lnTo>
                        <a:pt x="379" y="206"/>
                      </a:lnTo>
                      <a:lnTo>
                        <a:pt x="372" y="209"/>
                      </a:lnTo>
                      <a:lnTo>
                        <a:pt x="368" y="212"/>
                      </a:lnTo>
                      <a:lnTo>
                        <a:pt x="365" y="212"/>
                      </a:lnTo>
                      <a:lnTo>
                        <a:pt x="358" y="196"/>
                      </a:lnTo>
                      <a:lnTo>
                        <a:pt x="348" y="174"/>
                      </a:lnTo>
                      <a:lnTo>
                        <a:pt x="341" y="162"/>
                      </a:lnTo>
                      <a:lnTo>
                        <a:pt x="334" y="150"/>
                      </a:lnTo>
                      <a:lnTo>
                        <a:pt x="324" y="138"/>
                      </a:lnTo>
                      <a:lnTo>
                        <a:pt x="316" y="126"/>
                      </a:lnTo>
                      <a:lnTo>
                        <a:pt x="304" y="112"/>
                      </a:lnTo>
                      <a:lnTo>
                        <a:pt x="292" y="99"/>
                      </a:lnTo>
                      <a:lnTo>
                        <a:pt x="278" y="87"/>
                      </a:lnTo>
                      <a:lnTo>
                        <a:pt x="263" y="74"/>
                      </a:lnTo>
                      <a:lnTo>
                        <a:pt x="248" y="64"/>
                      </a:lnTo>
                      <a:lnTo>
                        <a:pt x="232" y="54"/>
                      </a:lnTo>
                      <a:lnTo>
                        <a:pt x="214" y="44"/>
                      </a:lnTo>
                      <a:lnTo>
                        <a:pt x="195" y="35"/>
                      </a:lnTo>
                      <a:lnTo>
                        <a:pt x="176" y="26"/>
                      </a:lnTo>
                      <a:lnTo>
                        <a:pt x="157" y="20"/>
                      </a:lnTo>
                      <a:lnTo>
                        <a:pt x="141" y="14"/>
                      </a:lnTo>
                      <a:lnTo>
                        <a:pt x="126" y="9"/>
                      </a:lnTo>
                      <a:lnTo>
                        <a:pt x="112" y="6"/>
                      </a:lnTo>
                      <a:lnTo>
                        <a:pt x="103" y="4"/>
                      </a:lnTo>
                      <a:lnTo>
                        <a:pt x="95" y="4"/>
                      </a:lnTo>
                      <a:lnTo>
                        <a:pt x="66" y="0"/>
                      </a:lnTo>
                      <a:lnTo>
                        <a:pt x="36" y="0"/>
                      </a:lnTo>
                      <a:lnTo>
                        <a:pt x="16" y="4"/>
                      </a:lnTo>
                      <a:lnTo>
                        <a:pt x="4" y="13"/>
                      </a:lnTo>
                      <a:lnTo>
                        <a:pt x="0" y="20"/>
                      </a:lnTo>
                      <a:lnTo>
                        <a:pt x="0" y="32"/>
                      </a:lnTo>
                      <a:lnTo>
                        <a:pt x="4" y="44"/>
                      </a:lnTo>
                      <a:lnTo>
                        <a:pt x="6" y="48"/>
                      </a:lnTo>
                      <a:lnTo>
                        <a:pt x="10" y="53"/>
                      </a:lnTo>
                      <a:lnTo>
                        <a:pt x="11" y="54"/>
                      </a:lnTo>
                      <a:lnTo>
                        <a:pt x="13" y="55"/>
                      </a:lnTo>
                      <a:lnTo>
                        <a:pt x="16" y="56"/>
                      </a:lnTo>
                      <a:lnTo>
                        <a:pt x="17" y="57"/>
                      </a:lnTo>
                      <a:lnTo>
                        <a:pt x="19" y="60"/>
                      </a:lnTo>
                      <a:lnTo>
                        <a:pt x="19" y="64"/>
                      </a:lnTo>
                      <a:lnTo>
                        <a:pt x="21" y="68"/>
                      </a:lnTo>
                      <a:lnTo>
                        <a:pt x="24" y="72"/>
                      </a:lnTo>
                      <a:lnTo>
                        <a:pt x="27" y="74"/>
                      </a:lnTo>
                      <a:lnTo>
                        <a:pt x="29" y="75"/>
                      </a:lnTo>
                      <a:lnTo>
                        <a:pt x="32" y="77"/>
                      </a:lnTo>
                      <a:lnTo>
                        <a:pt x="34" y="78"/>
                      </a:lnTo>
                      <a:lnTo>
                        <a:pt x="38" y="83"/>
                      </a:lnTo>
                      <a:lnTo>
                        <a:pt x="40" y="88"/>
                      </a:lnTo>
                      <a:lnTo>
                        <a:pt x="42" y="90"/>
                      </a:lnTo>
                      <a:lnTo>
                        <a:pt x="42" y="92"/>
                      </a:lnTo>
                      <a:lnTo>
                        <a:pt x="42" y="94"/>
                      </a:lnTo>
                      <a:lnTo>
                        <a:pt x="46" y="98"/>
                      </a:lnTo>
                      <a:lnTo>
                        <a:pt x="50" y="104"/>
                      </a:lnTo>
                      <a:lnTo>
                        <a:pt x="50" y="110"/>
                      </a:lnTo>
                      <a:lnTo>
                        <a:pt x="48" y="115"/>
                      </a:lnTo>
                      <a:lnTo>
                        <a:pt x="48" y="116"/>
                      </a:lnTo>
                      <a:lnTo>
                        <a:pt x="46" y="118"/>
                      </a:lnTo>
                      <a:lnTo>
                        <a:pt x="46" y="119"/>
                      </a:lnTo>
                      <a:lnTo>
                        <a:pt x="44" y="119"/>
                      </a:lnTo>
                      <a:lnTo>
                        <a:pt x="47" y="122"/>
                      </a:lnTo>
                      <a:lnTo>
                        <a:pt x="51" y="126"/>
                      </a:lnTo>
                      <a:lnTo>
                        <a:pt x="53" y="126"/>
                      </a:lnTo>
                      <a:lnTo>
                        <a:pt x="53" y="129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5"/>
                      </a:lnTo>
                      <a:lnTo>
                        <a:pt x="50" y="136"/>
                      </a:lnTo>
                      <a:lnTo>
                        <a:pt x="48" y="138"/>
                      </a:lnTo>
                      <a:lnTo>
                        <a:pt x="47" y="140"/>
                      </a:lnTo>
                      <a:lnTo>
                        <a:pt x="47" y="143"/>
                      </a:lnTo>
                      <a:lnTo>
                        <a:pt x="47" y="146"/>
                      </a:lnTo>
                      <a:lnTo>
                        <a:pt x="50" y="150"/>
                      </a:lnTo>
                      <a:lnTo>
                        <a:pt x="51" y="153"/>
                      </a:lnTo>
                      <a:lnTo>
                        <a:pt x="53" y="154"/>
                      </a:lnTo>
                      <a:lnTo>
                        <a:pt x="53" y="155"/>
                      </a:lnTo>
                      <a:lnTo>
                        <a:pt x="54" y="156"/>
                      </a:lnTo>
                      <a:lnTo>
                        <a:pt x="54" y="160"/>
                      </a:lnTo>
                      <a:lnTo>
                        <a:pt x="55" y="164"/>
                      </a:lnTo>
                      <a:lnTo>
                        <a:pt x="55" y="165"/>
                      </a:lnTo>
                      <a:lnTo>
                        <a:pt x="55" y="168"/>
                      </a:lnTo>
                      <a:lnTo>
                        <a:pt x="58" y="172"/>
                      </a:lnTo>
                      <a:lnTo>
                        <a:pt x="62" y="178"/>
                      </a:lnTo>
                      <a:lnTo>
                        <a:pt x="66" y="184"/>
                      </a:lnTo>
                      <a:lnTo>
                        <a:pt x="69" y="188"/>
                      </a:lnTo>
                      <a:lnTo>
                        <a:pt x="73" y="195"/>
                      </a:lnTo>
                      <a:lnTo>
                        <a:pt x="73" y="197"/>
                      </a:lnTo>
                      <a:lnTo>
                        <a:pt x="76" y="198"/>
                      </a:lnTo>
                      <a:lnTo>
                        <a:pt x="82" y="202"/>
                      </a:lnTo>
                      <a:lnTo>
                        <a:pt x="91" y="205"/>
                      </a:lnTo>
                      <a:lnTo>
                        <a:pt x="112" y="209"/>
                      </a:lnTo>
                      <a:lnTo>
                        <a:pt x="135" y="213"/>
                      </a:lnTo>
                      <a:lnTo>
                        <a:pt x="157" y="216"/>
                      </a:lnTo>
                      <a:lnTo>
                        <a:pt x="187" y="221"/>
                      </a:lnTo>
                      <a:lnTo>
                        <a:pt x="205" y="225"/>
                      </a:lnTo>
                      <a:lnTo>
                        <a:pt x="205" y="226"/>
                      </a:lnTo>
                      <a:lnTo>
                        <a:pt x="190" y="228"/>
                      </a:lnTo>
                      <a:lnTo>
                        <a:pt x="175" y="230"/>
                      </a:lnTo>
                      <a:lnTo>
                        <a:pt x="161" y="233"/>
                      </a:lnTo>
                      <a:lnTo>
                        <a:pt x="149" y="236"/>
                      </a:lnTo>
                      <a:lnTo>
                        <a:pt x="125" y="243"/>
                      </a:lnTo>
                      <a:lnTo>
                        <a:pt x="108" y="249"/>
                      </a:lnTo>
                      <a:lnTo>
                        <a:pt x="97" y="253"/>
                      </a:lnTo>
                      <a:lnTo>
                        <a:pt x="92" y="256"/>
                      </a:lnTo>
                      <a:lnTo>
                        <a:pt x="91" y="257"/>
                      </a:lnTo>
                      <a:lnTo>
                        <a:pt x="92" y="258"/>
                      </a:lnTo>
                      <a:lnTo>
                        <a:pt x="93" y="259"/>
                      </a:lnTo>
                      <a:lnTo>
                        <a:pt x="95" y="268"/>
                      </a:lnTo>
                      <a:lnTo>
                        <a:pt x="96" y="274"/>
                      </a:lnTo>
                      <a:lnTo>
                        <a:pt x="96" y="281"/>
                      </a:lnTo>
                      <a:lnTo>
                        <a:pt x="99" y="289"/>
                      </a:lnTo>
                      <a:lnTo>
                        <a:pt x="103" y="298"/>
                      </a:lnTo>
                      <a:lnTo>
                        <a:pt x="107" y="305"/>
                      </a:lnTo>
                      <a:lnTo>
                        <a:pt x="110" y="309"/>
                      </a:lnTo>
                      <a:lnTo>
                        <a:pt x="112" y="312"/>
                      </a:lnTo>
                      <a:lnTo>
                        <a:pt x="116" y="315"/>
                      </a:lnTo>
                      <a:lnTo>
                        <a:pt x="121" y="317"/>
                      </a:lnTo>
                      <a:lnTo>
                        <a:pt x="127" y="320"/>
                      </a:lnTo>
                      <a:lnTo>
                        <a:pt x="131" y="323"/>
                      </a:lnTo>
                      <a:lnTo>
                        <a:pt x="134" y="326"/>
                      </a:lnTo>
                      <a:lnTo>
                        <a:pt x="134" y="329"/>
                      </a:lnTo>
                      <a:lnTo>
                        <a:pt x="134" y="332"/>
                      </a:lnTo>
                      <a:lnTo>
                        <a:pt x="134" y="333"/>
                      </a:lnTo>
                      <a:lnTo>
                        <a:pt x="133" y="335"/>
                      </a:lnTo>
                      <a:lnTo>
                        <a:pt x="134" y="337"/>
                      </a:lnTo>
                      <a:lnTo>
                        <a:pt x="137" y="343"/>
                      </a:lnTo>
                      <a:lnTo>
                        <a:pt x="138" y="346"/>
                      </a:lnTo>
                      <a:lnTo>
                        <a:pt x="141" y="350"/>
                      </a:lnTo>
                      <a:lnTo>
                        <a:pt x="145" y="352"/>
                      </a:lnTo>
                      <a:lnTo>
                        <a:pt x="149" y="353"/>
                      </a:lnTo>
                      <a:lnTo>
                        <a:pt x="152" y="354"/>
                      </a:lnTo>
                      <a:lnTo>
                        <a:pt x="155" y="356"/>
                      </a:lnTo>
                      <a:lnTo>
                        <a:pt x="156" y="357"/>
                      </a:lnTo>
                      <a:lnTo>
                        <a:pt x="156" y="359"/>
                      </a:lnTo>
                      <a:lnTo>
                        <a:pt x="157" y="364"/>
                      </a:lnTo>
                      <a:lnTo>
                        <a:pt x="157" y="368"/>
                      </a:lnTo>
                      <a:lnTo>
                        <a:pt x="156" y="377"/>
                      </a:lnTo>
                      <a:lnTo>
                        <a:pt x="155" y="381"/>
                      </a:lnTo>
                      <a:lnTo>
                        <a:pt x="153" y="385"/>
                      </a:lnTo>
                      <a:lnTo>
                        <a:pt x="150" y="389"/>
                      </a:lnTo>
                      <a:lnTo>
                        <a:pt x="146" y="394"/>
                      </a:lnTo>
                      <a:lnTo>
                        <a:pt x="141" y="399"/>
                      </a:lnTo>
                      <a:lnTo>
                        <a:pt x="135" y="405"/>
                      </a:lnTo>
                      <a:lnTo>
                        <a:pt x="131" y="407"/>
                      </a:lnTo>
                      <a:lnTo>
                        <a:pt x="127" y="409"/>
                      </a:lnTo>
                      <a:lnTo>
                        <a:pt x="123" y="411"/>
                      </a:lnTo>
                      <a:lnTo>
                        <a:pt x="118" y="413"/>
                      </a:lnTo>
                      <a:lnTo>
                        <a:pt x="108" y="416"/>
                      </a:lnTo>
                      <a:lnTo>
                        <a:pt x="101" y="419"/>
                      </a:lnTo>
                      <a:lnTo>
                        <a:pt x="89" y="423"/>
                      </a:lnTo>
                      <a:lnTo>
                        <a:pt x="82" y="426"/>
                      </a:lnTo>
                      <a:lnTo>
                        <a:pt x="81" y="428"/>
                      </a:lnTo>
                      <a:lnTo>
                        <a:pt x="76" y="431"/>
                      </a:lnTo>
                      <a:lnTo>
                        <a:pt x="70" y="434"/>
                      </a:lnTo>
                      <a:lnTo>
                        <a:pt x="65" y="439"/>
                      </a:lnTo>
                      <a:lnTo>
                        <a:pt x="59" y="444"/>
                      </a:lnTo>
                      <a:lnTo>
                        <a:pt x="57" y="450"/>
                      </a:lnTo>
                      <a:lnTo>
                        <a:pt x="55" y="454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7" y="460"/>
                      </a:lnTo>
                      <a:lnTo>
                        <a:pt x="59" y="461"/>
                      </a:lnTo>
                      <a:lnTo>
                        <a:pt x="62" y="461"/>
                      </a:lnTo>
                      <a:lnTo>
                        <a:pt x="65" y="462"/>
                      </a:lnTo>
                      <a:lnTo>
                        <a:pt x="70" y="461"/>
                      </a:lnTo>
                      <a:lnTo>
                        <a:pt x="72" y="461"/>
                      </a:lnTo>
                      <a:lnTo>
                        <a:pt x="118" y="443"/>
                      </a:lnTo>
                      <a:lnTo>
                        <a:pt x="119" y="435"/>
                      </a:lnTo>
                      <a:lnTo>
                        <a:pt x="126" y="432"/>
                      </a:lnTo>
                      <a:lnTo>
                        <a:pt x="131" y="432"/>
                      </a:lnTo>
                      <a:lnTo>
                        <a:pt x="134" y="431"/>
                      </a:lnTo>
                      <a:lnTo>
                        <a:pt x="137" y="431"/>
                      </a:lnTo>
                      <a:lnTo>
                        <a:pt x="141" y="431"/>
                      </a:lnTo>
                      <a:lnTo>
                        <a:pt x="144" y="430"/>
                      </a:lnTo>
                      <a:lnTo>
                        <a:pt x="152" y="427"/>
                      </a:lnTo>
                      <a:lnTo>
                        <a:pt x="160" y="422"/>
                      </a:lnTo>
                      <a:lnTo>
                        <a:pt x="171" y="419"/>
                      </a:lnTo>
                      <a:lnTo>
                        <a:pt x="182" y="415"/>
                      </a:lnTo>
                      <a:lnTo>
                        <a:pt x="193" y="409"/>
                      </a:lnTo>
                      <a:lnTo>
                        <a:pt x="205" y="403"/>
                      </a:lnTo>
                      <a:lnTo>
                        <a:pt x="218" y="395"/>
                      </a:lnTo>
                      <a:lnTo>
                        <a:pt x="231" y="388"/>
                      </a:lnTo>
                      <a:lnTo>
                        <a:pt x="235" y="384"/>
                      </a:lnTo>
                      <a:lnTo>
                        <a:pt x="239" y="380"/>
                      </a:lnTo>
                      <a:lnTo>
                        <a:pt x="252" y="362"/>
                      </a:lnTo>
                      <a:lnTo>
                        <a:pt x="277" y="331"/>
                      </a:lnTo>
                      <a:lnTo>
                        <a:pt x="289" y="315"/>
                      </a:lnTo>
                      <a:lnTo>
                        <a:pt x="301" y="302"/>
                      </a:lnTo>
                      <a:lnTo>
                        <a:pt x="307" y="296"/>
                      </a:lnTo>
                      <a:lnTo>
                        <a:pt x="311" y="292"/>
                      </a:lnTo>
                      <a:lnTo>
                        <a:pt x="315" y="290"/>
                      </a:lnTo>
                      <a:lnTo>
                        <a:pt x="316" y="289"/>
                      </a:lnTo>
                      <a:lnTo>
                        <a:pt x="318" y="289"/>
                      </a:lnTo>
                      <a:lnTo>
                        <a:pt x="320" y="289"/>
                      </a:lnTo>
                      <a:lnTo>
                        <a:pt x="323" y="288"/>
                      </a:lnTo>
                      <a:lnTo>
                        <a:pt x="330" y="286"/>
                      </a:lnTo>
                      <a:lnTo>
                        <a:pt x="338" y="283"/>
                      </a:lnTo>
                      <a:lnTo>
                        <a:pt x="345" y="279"/>
                      </a:lnTo>
                      <a:lnTo>
                        <a:pt x="334" y="295"/>
                      </a:lnTo>
                      <a:lnTo>
                        <a:pt x="334" y="301"/>
                      </a:lnTo>
                      <a:lnTo>
                        <a:pt x="327" y="307"/>
                      </a:lnTo>
                      <a:lnTo>
                        <a:pt x="322" y="319"/>
                      </a:lnTo>
                      <a:lnTo>
                        <a:pt x="320" y="322"/>
                      </a:lnTo>
                      <a:lnTo>
                        <a:pt x="314" y="338"/>
                      </a:lnTo>
                      <a:lnTo>
                        <a:pt x="318" y="340"/>
                      </a:lnTo>
                      <a:lnTo>
                        <a:pt x="316" y="343"/>
                      </a:lnTo>
                      <a:lnTo>
                        <a:pt x="311" y="344"/>
                      </a:lnTo>
                      <a:lnTo>
                        <a:pt x="308" y="353"/>
                      </a:lnTo>
                      <a:lnTo>
                        <a:pt x="303" y="365"/>
                      </a:lnTo>
                      <a:lnTo>
                        <a:pt x="307" y="377"/>
                      </a:lnTo>
                      <a:lnTo>
                        <a:pt x="318" y="385"/>
                      </a:lnTo>
                      <a:lnTo>
                        <a:pt x="322" y="378"/>
                      </a:lnTo>
                      <a:lnTo>
                        <a:pt x="320" y="386"/>
                      </a:lnTo>
                      <a:lnTo>
                        <a:pt x="338" y="381"/>
                      </a:lnTo>
                      <a:lnTo>
                        <a:pt x="352" y="372"/>
                      </a:lnTo>
                      <a:lnTo>
                        <a:pt x="357" y="360"/>
                      </a:lnTo>
                      <a:lnTo>
                        <a:pt x="361" y="351"/>
                      </a:lnTo>
                      <a:lnTo>
                        <a:pt x="357" y="348"/>
                      </a:lnTo>
                      <a:lnTo>
                        <a:pt x="358" y="346"/>
                      </a:lnTo>
                      <a:lnTo>
                        <a:pt x="364" y="346"/>
                      </a:lnTo>
                      <a:lnTo>
                        <a:pt x="371" y="329"/>
                      </a:lnTo>
                      <a:lnTo>
                        <a:pt x="372" y="326"/>
                      </a:lnTo>
                      <a:lnTo>
                        <a:pt x="378" y="314"/>
                      </a:lnTo>
                      <a:lnTo>
                        <a:pt x="376" y="306"/>
                      </a:lnTo>
                      <a:lnTo>
                        <a:pt x="379" y="301"/>
                      </a:lnTo>
                      <a:lnTo>
                        <a:pt x="383" y="284"/>
                      </a:lnTo>
                      <a:lnTo>
                        <a:pt x="387" y="290"/>
                      </a:lnTo>
                      <a:lnTo>
                        <a:pt x="391" y="295"/>
                      </a:lnTo>
                      <a:lnTo>
                        <a:pt x="395" y="298"/>
                      </a:lnTo>
                      <a:lnTo>
                        <a:pt x="397" y="300"/>
                      </a:lnTo>
                      <a:lnTo>
                        <a:pt x="399" y="301"/>
                      </a:lnTo>
                      <a:lnTo>
                        <a:pt x="401" y="301"/>
                      </a:lnTo>
                      <a:lnTo>
                        <a:pt x="401" y="302"/>
                      </a:lnTo>
                      <a:lnTo>
                        <a:pt x="402" y="305"/>
                      </a:lnTo>
                      <a:lnTo>
                        <a:pt x="403" y="310"/>
                      </a:lnTo>
                      <a:lnTo>
                        <a:pt x="403" y="315"/>
                      </a:lnTo>
                      <a:lnTo>
                        <a:pt x="403" y="331"/>
                      </a:lnTo>
                      <a:lnTo>
                        <a:pt x="402" y="348"/>
                      </a:lnTo>
                      <a:lnTo>
                        <a:pt x="398" y="382"/>
                      </a:lnTo>
                      <a:lnTo>
                        <a:pt x="397" y="402"/>
                      </a:lnTo>
                      <a:lnTo>
                        <a:pt x="397" y="406"/>
                      </a:lnTo>
                      <a:lnTo>
                        <a:pt x="398" y="411"/>
                      </a:lnTo>
                      <a:lnTo>
                        <a:pt x="402" y="421"/>
                      </a:lnTo>
                      <a:lnTo>
                        <a:pt x="407" y="432"/>
                      </a:lnTo>
                      <a:lnTo>
                        <a:pt x="413" y="440"/>
                      </a:lnTo>
                      <a:lnTo>
                        <a:pt x="418" y="447"/>
                      </a:lnTo>
                      <a:lnTo>
                        <a:pt x="424" y="453"/>
                      </a:lnTo>
                      <a:lnTo>
                        <a:pt x="432" y="460"/>
                      </a:lnTo>
                      <a:lnTo>
                        <a:pt x="436" y="467"/>
                      </a:lnTo>
                      <a:lnTo>
                        <a:pt x="440" y="471"/>
                      </a:lnTo>
                      <a:lnTo>
                        <a:pt x="441" y="473"/>
                      </a:lnTo>
                      <a:lnTo>
                        <a:pt x="444" y="474"/>
                      </a:lnTo>
                      <a:lnTo>
                        <a:pt x="448" y="475"/>
                      </a:lnTo>
                      <a:lnTo>
                        <a:pt x="450" y="476"/>
                      </a:lnTo>
                      <a:lnTo>
                        <a:pt x="454" y="478"/>
                      </a:lnTo>
                      <a:lnTo>
                        <a:pt x="458" y="482"/>
                      </a:lnTo>
                      <a:lnTo>
                        <a:pt x="452" y="489"/>
                      </a:lnTo>
                      <a:lnTo>
                        <a:pt x="480" y="518"/>
                      </a:lnTo>
                      <a:lnTo>
                        <a:pt x="481" y="519"/>
                      </a:lnTo>
                      <a:lnTo>
                        <a:pt x="485" y="520"/>
                      </a:lnTo>
                      <a:lnTo>
                        <a:pt x="488" y="520"/>
                      </a:lnTo>
                      <a:lnTo>
                        <a:pt x="489" y="521"/>
                      </a:lnTo>
                      <a:lnTo>
                        <a:pt x="493" y="521"/>
                      </a:lnTo>
                      <a:lnTo>
                        <a:pt x="494" y="520"/>
                      </a:lnTo>
                      <a:lnTo>
                        <a:pt x="496" y="518"/>
                      </a:lnTo>
                      <a:lnTo>
                        <a:pt x="499" y="516"/>
                      </a:lnTo>
                      <a:lnTo>
                        <a:pt x="501" y="512"/>
                      </a:lnTo>
                      <a:lnTo>
                        <a:pt x="503" y="506"/>
                      </a:lnTo>
                      <a:lnTo>
                        <a:pt x="504" y="500"/>
                      </a:lnTo>
                      <a:lnTo>
                        <a:pt x="503" y="494"/>
                      </a:lnTo>
                      <a:lnTo>
                        <a:pt x="500" y="490"/>
                      </a:lnTo>
                      <a:lnTo>
                        <a:pt x="497" y="485"/>
                      </a:lnTo>
                      <a:lnTo>
                        <a:pt x="496" y="484"/>
                      </a:lnTo>
                      <a:lnTo>
                        <a:pt x="493" y="479"/>
                      </a:lnTo>
                      <a:lnTo>
                        <a:pt x="486" y="472"/>
                      </a:lnTo>
                      <a:lnTo>
                        <a:pt x="482" y="468"/>
                      </a:lnTo>
                      <a:lnTo>
                        <a:pt x="477" y="463"/>
                      </a:lnTo>
                      <a:lnTo>
                        <a:pt x="474" y="460"/>
                      </a:lnTo>
                      <a:lnTo>
                        <a:pt x="471" y="457"/>
                      </a:lnTo>
                      <a:lnTo>
                        <a:pt x="470" y="454"/>
                      </a:lnTo>
                      <a:lnTo>
                        <a:pt x="469" y="450"/>
                      </a:lnTo>
                      <a:lnTo>
                        <a:pt x="466" y="444"/>
                      </a:lnTo>
                      <a:lnTo>
                        <a:pt x="467" y="439"/>
                      </a:lnTo>
                      <a:lnTo>
                        <a:pt x="467" y="432"/>
                      </a:lnTo>
                      <a:lnTo>
                        <a:pt x="469" y="429"/>
                      </a:lnTo>
                      <a:lnTo>
                        <a:pt x="470" y="425"/>
                      </a:lnTo>
                      <a:lnTo>
                        <a:pt x="473" y="422"/>
                      </a:lnTo>
                      <a:lnTo>
                        <a:pt x="478" y="413"/>
                      </a:lnTo>
                      <a:lnTo>
                        <a:pt x="481" y="408"/>
                      </a:lnTo>
                      <a:lnTo>
                        <a:pt x="486" y="405"/>
                      </a:lnTo>
                      <a:lnTo>
                        <a:pt x="488" y="404"/>
                      </a:lnTo>
                      <a:lnTo>
                        <a:pt x="490" y="402"/>
                      </a:lnTo>
                      <a:lnTo>
                        <a:pt x="494" y="402"/>
                      </a:lnTo>
                      <a:lnTo>
                        <a:pt x="496" y="402"/>
                      </a:lnTo>
                      <a:lnTo>
                        <a:pt x="501" y="402"/>
                      </a:lnTo>
                      <a:lnTo>
                        <a:pt x="507" y="401"/>
                      </a:lnTo>
                      <a:lnTo>
                        <a:pt x="512" y="398"/>
                      </a:lnTo>
                      <a:lnTo>
                        <a:pt x="516" y="396"/>
                      </a:lnTo>
                      <a:lnTo>
                        <a:pt x="523" y="391"/>
                      </a:lnTo>
                      <a:lnTo>
                        <a:pt x="526" y="390"/>
                      </a:lnTo>
                      <a:lnTo>
                        <a:pt x="527" y="388"/>
                      </a:lnTo>
                      <a:lnTo>
                        <a:pt x="527" y="386"/>
                      </a:lnTo>
                      <a:lnTo>
                        <a:pt x="530" y="384"/>
                      </a:lnTo>
                      <a:lnTo>
                        <a:pt x="533" y="381"/>
                      </a:lnTo>
                      <a:lnTo>
                        <a:pt x="537" y="380"/>
                      </a:lnTo>
                      <a:lnTo>
                        <a:pt x="543" y="377"/>
                      </a:lnTo>
                      <a:lnTo>
                        <a:pt x="552" y="377"/>
                      </a:lnTo>
                      <a:lnTo>
                        <a:pt x="557" y="376"/>
                      </a:lnTo>
                      <a:lnTo>
                        <a:pt x="562" y="374"/>
                      </a:lnTo>
                      <a:lnTo>
                        <a:pt x="568" y="373"/>
                      </a:lnTo>
                      <a:lnTo>
                        <a:pt x="573" y="370"/>
                      </a:lnTo>
                      <a:lnTo>
                        <a:pt x="584" y="364"/>
                      </a:lnTo>
                      <a:lnTo>
                        <a:pt x="594" y="358"/>
                      </a:lnTo>
                      <a:lnTo>
                        <a:pt x="602" y="351"/>
                      </a:lnTo>
                      <a:lnTo>
                        <a:pt x="609" y="346"/>
                      </a:lnTo>
                      <a:lnTo>
                        <a:pt x="614" y="340"/>
                      </a:lnTo>
                      <a:lnTo>
                        <a:pt x="622" y="333"/>
                      </a:lnTo>
                      <a:lnTo>
                        <a:pt x="624" y="333"/>
                      </a:lnTo>
                      <a:lnTo>
                        <a:pt x="625" y="333"/>
                      </a:lnTo>
                      <a:lnTo>
                        <a:pt x="626" y="332"/>
                      </a:lnTo>
                      <a:lnTo>
                        <a:pt x="626" y="330"/>
                      </a:lnTo>
                      <a:lnTo>
                        <a:pt x="624" y="326"/>
                      </a:lnTo>
                      <a:lnTo>
                        <a:pt x="618" y="320"/>
                      </a:lnTo>
                      <a:lnTo>
                        <a:pt x="607" y="311"/>
                      </a:lnTo>
                      <a:lnTo>
                        <a:pt x="591" y="298"/>
                      </a:lnTo>
                      <a:lnTo>
                        <a:pt x="583" y="292"/>
                      </a:lnTo>
                      <a:lnTo>
                        <a:pt x="573" y="286"/>
                      </a:lnTo>
                      <a:lnTo>
                        <a:pt x="562" y="280"/>
                      </a:lnTo>
                      <a:lnTo>
                        <a:pt x="550" y="274"/>
                      </a:lnTo>
                      <a:lnTo>
                        <a:pt x="552" y="274"/>
                      </a:lnTo>
                      <a:lnTo>
                        <a:pt x="571" y="274"/>
                      </a:lnTo>
                      <a:lnTo>
                        <a:pt x="602" y="278"/>
                      </a:lnTo>
                      <a:lnTo>
                        <a:pt x="622" y="281"/>
                      </a:lnTo>
                      <a:lnTo>
                        <a:pt x="647" y="284"/>
                      </a:lnTo>
                      <a:lnTo>
                        <a:pt x="670" y="285"/>
                      </a:lnTo>
                      <a:lnTo>
                        <a:pt x="679" y="284"/>
                      </a:lnTo>
                      <a:lnTo>
                        <a:pt x="688" y="283"/>
                      </a:lnTo>
                      <a:lnTo>
                        <a:pt x="690" y="283"/>
                      </a:lnTo>
                      <a:lnTo>
                        <a:pt x="693" y="281"/>
                      </a:lnTo>
                      <a:lnTo>
                        <a:pt x="701" y="277"/>
                      </a:lnTo>
                      <a:lnTo>
                        <a:pt x="707" y="274"/>
                      </a:lnTo>
                      <a:lnTo>
                        <a:pt x="716" y="270"/>
                      </a:lnTo>
                      <a:lnTo>
                        <a:pt x="724" y="265"/>
                      </a:lnTo>
                      <a:lnTo>
                        <a:pt x="730" y="262"/>
                      </a:lnTo>
                      <a:lnTo>
                        <a:pt x="732" y="260"/>
                      </a:lnTo>
                      <a:lnTo>
                        <a:pt x="734" y="259"/>
                      </a:lnTo>
                      <a:lnTo>
                        <a:pt x="738" y="255"/>
                      </a:lnTo>
                      <a:lnTo>
                        <a:pt x="741" y="252"/>
                      </a:lnTo>
                      <a:lnTo>
                        <a:pt x="742" y="250"/>
                      </a:lnTo>
                      <a:lnTo>
                        <a:pt x="745" y="250"/>
                      </a:lnTo>
                      <a:lnTo>
                        <a:pt x="746" y="250"/>
                      </a:lnTo>
                      <a:lnTo>
                        <a:pt x="749" y="248"/>
                      </a:lnTo>
                      <a:lnTo>
                        <a:pt x="756" y="244"/>
                      </a:lnTo>
                      <a:lnTo>
                        <a:pt x="758" y="242"/>
                      </a:lnTo>
                      <a:lnTo>
                        <a:pt x="760" y="240"/>
                      </a:lnTo>
                      <a:lnTo>
                        <a:pt x="761" y="237"/>
                      </a:lnTo>
                      <a:lnTo>
                        <a:pt x="760" y="235"/>
                      </a:lnTo>
                      <a:lnTo>
                        <a:pt x="760" y="233"/>
                      </a:lnTo>
                      <a:lnTo>
                        <a:pt x="761" y="232"/>
                      </a:lnTo>
                      <a:lnTo>
                        <a:pt x="761" y="230"/>
                      </a:lnTo>
                      <a:lnTo>
                        <a:pt x="764" y="228"/>
                      </a:lnTo>
                      <a:lnTo>
                        <a:pt x="766" y="226"/>
                      </a:lnTo>
                      <a:lnTo>
                        <a:pt x="769" y="225"/>
                      </a:lnTo>
                      <a:lnTo>
                        <a:pt x="775" y="223"/>
                      </a:lnTo>
                      <a:lnTo>
                        <a:pt x="779" y="222"/>
                      </a:lnTo>
                      <a:lnTo>
                        <a:pt x="779" y="221"/>
                      </a:lnTo>
                      <a:lnTo>
                        <a:pt x="779" y="219"/>
                      </a:lnTo>
                      <a:lnTo>
                        <a:pt x="779" y="218"/>
                      </a:lnTo>
                      <a:lnTo>
                        <a:pt x="779" y="216"/>
                      </a:lnTo>
                      <a:lnTo>
                        <a:pt x="781" y="212"/>
                      </a:lnTo>
                      <a:lnTo>
                        <a:pt x="787" y="206"/>
                      </a:lnTo>
                      <a:lnTo>
                        <a:pt x="795" y="202"/>
                      </a:lnTo>
                      <a:lnTo>
                        <a:pt x="802" y="199"/>
                      </a:lnTo>
                      <a:lnTo>
                        <a:pt x="805" y="198"/>
                      </a:lnTo>
                      <a:lnTo>
                        <a:pt x="806" y="197"/>
                      </a:lnTo>
                      <a:lnTo>
                        <a:pt x="809" y="195"/>
                      </a:lnTo>
                      <a:lnTo>
                        <a:pt x="814" y="191"/>
                      </a:lnTo>
                      <a:lnTo>
                        <a:pt x="821" y="188"/>
                      </a:lnTo>
                      <a:lnTo>
                        <a:pt x="825" y="187"/>
                      </a:lnTo>
                      <a:lnTo>
                        <a:pt x="829" y="187"/>
                      </a:lnTo>
                      <a:lnTo>
                        <a:pt x="832" y="185"/>
                      </a:lnTo>
                      <a:lnTo>
                        <a:pt x="834" y="184"/>
                      </a:lnTo>
                      <a:lnTo>
                        <a:pt x="840" y="182"/>
                      </a:lnTo>
                      <a:lnTo>
                        <a:pt x="847" y="179"/>
                      </a:lnTo>
                      <a:lnTo>
                        <a:pt x="849" y="176"/>
                      </a:lnTo>
                      <a:lnTo>
                        <a:pt x="853" y="174"/>
                      </a:lnTo>
                      <a:lnTo>
                        <a:pt x="856" y="173"/>
                      </a:lnTo>
                      <a:lnTo>
                        <a:pt x="858" y="172"/>
                      </a:lnTo>
                      <a:lnTo>
                        <a:pt x="860" y="172"/>
                      </a:lnTo>
                      <a:lnTo>
                        <a:pt x="863" y="171"/>
                      </a:lnTo>
                      <a:lnTo>
                        <a:pt x="868" y="168"/>
                      </a:lnTo>
                      <a:lnTo>
                        <a:pt x="877" y="165"/>
                      </a:lnTo>
                      <a:lnTo>
                        <a:pt x="890" y="154"/>
                      </a:lnTo>
                      <a:lnTo>
                        <a:pt x="900" y="145"/>
                      </a:lnTo>
                      <a:lnTo>
                        <a:pt x="902" y="136"/>
                      </a:lnTo>
                      <a:close/>
                      <a:moveTo>
                        <a:pt x="397" y="199"/>
                      </a:moveTo>
                      <a:lnTo>
                        <a:pt x="397" y="200"/>
                      </a:lnTo>
                      <a:lnTo>
                        <a:pt x="397" y="19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3087" name="Group 1127">
                <a:extLst>
                  <a:ext uri="{FF2B5EF4-FFF2-40B4-BE49-F238E27FC236}">
                    <a16:creationId xmlns:a16="http://schemas.microsoft.com/office/drawing/2014/main" xmlns="" id="{AA191015-6606-B809-9EB0-F725529823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28" y="3475"/>
                <a:ext cx="621" cy="793"/>
                <a:chOff x="4428" y="3475"/>
                <a:chExt cx="621" cy="793"/>
              </a:xfrm>
            </p:grpSpPr>
            <p:sp>
              <p:nvSpPr>
                <p:cNvPr id="3118" name="Freeform 1128">
                  <a:extLst>
                    <a:ext uri="{FF2B5EF4-FFF2-40B4-BE49-F238E27FC236}">
                      <a16:creationId xmlns:a16="http://schemas.microsoft.com/office/drawing/2014/main" xmlns="" id="{F07C9A37-50C6-EC47-4C50-4E70A5AE089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9" y="34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19" name="Picture 1129">
                  <a:extLst>
                    <a:ext uri="{FF2B5EF4-FFF2-40B4-BE49-F238E27FC236}">
                      <a16:creationId xmlns:a16="http://schemas.microsoft.com/office/drawing/2014/main" xmlns="" id="{EA957ABB-B9B9-A0AF-6C69-F0B2638A0D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28" y="3627"/>
                  <a:ext cx="621" cy="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088" name="Group 1130">
                <a:extLst>
                  <a:ext uri="{FF2B5EF4-FFF2-40B4-BE49-F238E27FC236}">
                    <a16:creationId xmlns:a16="http://schemas.microsoft.com/office/drawing/2014/main" xmlns="" id="{8FC135B3-343E-D410-54AA-0A4BBD99AC5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3" y="857"/>
                <a:ext cx="918" cy="713"/>
                <a:chOff x="4093" y="857"/>
                <a:chExt cx="918" cy="713"/>
              </a:xfrm>
            </p:grpSpPr>
            <p:sp>
              <p:nvSpPr>
                <p:cNvPr id="3114" name="Freeform 1131">
                  <a:extLst>
                    <a:ext uri="{FF2B5EF4-FFF2-40B4-BE49-F238E27FC236}">
                      <a16:creationId xmlns:a16="http://schemas.microsoft.com/office/drawing/2014/main" xmlns="" id="{BA8456BF-9AE6-780E-26AE-B7A817665A2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7" y="1085"/>
                  <a:ext cx="87" cy="105"/>
                </a:xfrm>
                <a:custGeom>
                  <a:avLst/>
                  <a:gdLst>
                    <a:gd name="T0" fmla="*/ 9 w 86"/>
                    <a:gd name="T1" fmla="*/ 105 h 104"/>
                    <a:gd name="T2" fmla="*/ 9 w 86"/>
                    <a:gd name="T3" fmla="*/ 105 h 104"/>
                    <a:gd name="T4" fmla="*/ 19 w 86"/>
                    <a:gd name="T5" fmla="*/ 105 h 104"/>
                    <a:gd name="T6" fmla="*/ 19 w 86"/>
                    <a:gd name="T7" fmla="*/ 105 h 104"/>
                    <a:gd name="T8" fmla="*/ 19 w 86"/>
                    <a:gd name="T9" fmla="*/ 105 h 104"/>
                    <a:gd name="T10" fmla="*/ 28 w 86"/>
                    <a:gd name="T11" fmla="*/ 101 h 104"/>
                    <a:gd name="T12" fmla="*/ 77 w 86"/>
                    <a:gd name="T13" fmla="*/ 15 h 104"/>
                    <a:gd name="T14" fmla="*/ 77 w 86"/>
                    <a:gd name="T15" fmla="*/ 15 h 104"/>
                    <a:gd name="T16" fmla="*/ 87 w 86"/>
                    <a:gd name="T17" fmla="*/ 9 h 104"/>
                    <a:gd name="T18" fmla="*/ 87 w 86"/>
                    <a:gd name="T19" fmla="*/ 8 h 104"/>
                    <a:gd name="T20" fmla="*/ 87 w 86"/>
                    <a:gd name="T21" fmla="*/ 8 h 104"/>
                    <a:gd name="T22" fmla="*/ 87 w 86"/>
                    <a:gd name="T23" fmla="*/ 5 h 104"/>
                    <a:gd name="T24" fmla="*/ 68 w 86"/>
                    <a:gd name="T25" fmla="*/ 2 h 104"/>
                    <a:gd name="T26" fmla="*/ 58 w 86"/>
                    <a:gd name="T27" fmla="*/ 1 h 104"/>
                    <a:gd name="T28" fmla="*/ 58 w 86"/>
                    <a:gd name="T29" fmla="*/ 1 h 104"/>
                    <a:gd name="T30" fmla="*/ 48 w 86"/>
                    <a:gd name="T31" fmla="*/ 0 h 104"/>
                    <a:gd name="T32" fmla="*/ 38 w 86"/>
                    <a:gd name="T33" fmla="*/ 0 h 104"/>
                    <a:gd name="T34" fmla="*/ 19 w 86"/>
                    <a:gd name="T35" fmla="*/ 0 h 104"/>
                    <a:gd name="T36" fmla="*/ 9 w 86"/>
                    <a:gd name="T37" fmla="*/ 0 h 104"/>
                    <a:gd name="T38" fmla="*/ 9 w 86"/>
                    <a:gd name="T39" fmla="*/ 0 h 104"/>
                    <a:gd name="T40" fmla="*/ 0 w 86"/>
                    <a:gd name="T41" fmla="*/ 3 h 104"/>
                    <a:gd name="T42" fmla="*/ 0 w 86"/>
                    <a:gd name="T43" fmla="*/ 5 h 104"/>
                    <a:gd name="T44" fmla="*/ 0 w 86"/>
                    <a:gd name="T45" fmla="*/ 5 h 104"/>
                    <a:gd name="T46" fmla="*/ 19 w 86"/>
                    <a:gd name="T47" fmla="*/ 8 h 104"/>
                    <a:gd name="T48" fmla="*/ 19 w 86"/>
                    <a:gd name="T49" fmla="*/ 11 h 104"/>
                    <a:gd name="T50" fmla="*/ 0 w 86"/>
                    <a:gd name="T51" fmla="*/ 101 h 104"/>
                    <a:gd name="T52" fmla="*/ 0 w 86"/>
                    <a:gd name="T53" fmla="*/ 101 h 104"/>
                    <a:gd name="T54" fmla="*/ 0 w 86"/>
                    <a:gd name="T55" fmla="*/ 104 h 104"/>
                    <a:gd name="T56" fmla="*/ 9 w 86"/>
                    <a:gd name="T57" fmla="*/ 105 h 104"/>
                    <a:gd name="T58" fmla="*/ 9 w 86"/>
                    <a:gd name="T59" fmla="*/ 105 h 10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6" h="104">
                      <a:moveTo>
                        <a:pt x="9" y="104"/>
                      </a:moveTo>
                      <a:lnTo>
                        <a:pt x="9" y="104"/>
                      </a:lnTo>
                      <a:lnTo>
                        <a:pt x="19" y="104"/>
                      </a:lnTo>
                      <a:lnTo>
                        <a:pt x="28" y="100"/>
                      </a:lnTo>
                      <a:lnTo>
                        <a:pt x="76" y="15"/>
                      </a:lnTo>
                      <a:lnTo>
                        <a:pt x="86" y="9"/>
                      </a:lnTo>
                      <a:lnTo>
                        <a:pt x="86" y="8"/>
                      </a:lnTo>
                      <a:lnTo>
                        <a:pt x="86" y="5"/>
                      </a:lnTo>
                      <a:lnTo>
                        <a:pt x="67" y="2"/>
                      </a:lnTo>
                      <a:lnTo>
                        <a:pt x="57" y="1"/>
                      </a:lnTo>
                      <a:lnTo>
                        <a:pt x="47" y="0"/>
                      </a:lnTo>
                      <a:lnTo>
                        <a:pt x="38" y="0"/>
                      </a:lnTo>
                      <a:lnTo>
                        <a:pt x="19" y="0"/>
                      </a:lnTo>
                      <a:lnTo>
                        <a:pt x="9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0" y="100"/>
                      </a:lnTo>
                      <a:lnTo>
                        <a:pt x="0" y="103"/>
                      </a:lnTo>
                      <a:lnTo>
                        <a:pt x="9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15" name="Freeform 1132">
                  <a:extLst>
                    <a:ext uri="{FF2B5EF4-FFF2-40B4-BE49-F238E27FC236}">
                      <a16:creationId xmlns:a16="http://schemas.microsoft.com/office/drawing/2014/main" xmlns="" id="{762B32C4-4416-0B67-B135-A38D4168BAA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59" y="120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16" name="Freeform 1133">
                  <a:extLst>
                    <a:ext uri="{FF2B5EF4-FFF2-40B4-BE49-F238E27FC236}">
                      <a16:creationId xmlns:a16="http://schemas.microsoft.com/office/drawing/2014/main" xmlns="" id="{07E0436A-616D-D86D-EDD1-4B405A87532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94" y="1127"/>
                  <a:ext cx="87" cy="105"/>
                </a:xfrm>
                <a:custGeom>
                  <a:avLst/>
                  <a:gdLst>
                    <a:gd name="T0" fmla="*/ 0 w 86"/>
                    <a:gd name="T1" fmla="*/ 105 h 104"/>
                    <a:gd name="T2" fmla="*/ 0 w 86"/>
                    <a:gd name="T3" fmla="*/ 105 h 104"/>
                    <a:gd name="T4" fmla="*/ 0 w 86"/>
                    <a:gd name="T5" fmla="*/ 104 h 104"/>
                    <a:gd name="T6" fmla="*/ 4 w 86"/>
                    <a:gd name="T7" fmla="*/ 103 h 104"/>
                    <a:gd name="T8" fmla="*/ 77 w 86"/>
                    <a:gd name="T9" fmla="*/ 14 h 104"/>
                    <a:gd name="T10" fmla="*/ 77 w 86"/>
                    <a:gd name="T11" fmla="*/ 14 h 104"/>
                    <a:gd name="T12" fmla="*/ 79 w 86"/>
                    <a:gd name="T13" fmla="*/ 11 h 104"/>
                    <a:gd name="T14" fmla="*/ 82 w 86"/>
                    <a:gd name="T15" fmla="*/ 10 h 104"/>
                    <a:gd name="T16" fmla="*/ 82 w 86"/>
                    <a:gd name="T17" fmla="*/ 10 h 104"/>
                    <a:gd name="T18" fmla="*/ 84 w 86"/>
                    <a:gd name="T19" fmla="*/ 8 h 104"/>
                    <a:gd name="T20" fmla="*/ 86 w 86"/>
                    <a:gd name="T21" fmla="*/ 5 h 104"/>
                    <a:gd name="T22" fmla="*/ 86 w 86"/>
                    <a:gd name="T23" fmla="*/ 5 h 104"/>
                    <a:gd name="T24" fmla="*/ 87 w 86"/>
                    <a:gd name="T25" fmla="*/ 3 h 104"/>
                    <a:gd name="T26" fmla="*/ 87 w 86"/>
                    <a:gd name="T27" fmla="*/ 1 h 104"/>
                    <a:gd name="T28" fmla="*/ 86 w 86"/>
                    <a:gd name="T29" fmla="*/ 1 h 104"/>
                    <a:gd name="T30" fmla="*/ 85 w 86"/>
                    <a:gd name="T31" fmla="*/ 0 h 104"/>
                    <a:gd name="T32" fmla="*/ 84 w 86"/>
                    <a:gd name="T33" fmla="*/ 0 h 104"/>
                    <a:gd name="T34" fmla="*/ 84 w 86"/>
                    <a:gd name="T35" fmla="*/ 0 h 104"/>
                    <a:gd name="T36" fmla="*/ 81 w 86"/>
                    <a:gd name="T37" fmla="*/ 1 h 104"/>
                    <a:gd name="T38" fmla="*/ 78 w 86"/>
                    <a:gd name="T39" fmla="*/ 3 h 104"/>
                    <a:gd name="T40" fmla="*/ 77 w 86"/>
                    <a:gd name="T41" fmla="*/ 5 h 104"/>
                    <a:gd name="T42" fmla="*/ 77 w 86"/>
                    <a:gd name="T43" fmla="*/ 5 h 104"/>
                    <a:gd name="T44" fmla="*/ 71 w 86"/>
                    <a:gd name="T45" fmla="*/ 12 h 104"/>
                    <a:gd name="T46" fmla="*/ 2 w 86"/>
                    <a:gd name="T47" fmla="*/ 99 h 104"/>
                    <a:gd name="T48" fmla="*/ 2 w 86"/>
                    <a:gd name="T49" fmla="*/ 99 h 104"/>
                    <a:gd name="T50" fmla="*/ 0 w 86"/>
                    <a:gd name="T51" fmla="*/ 103 h 104"/>
                    <a:gd name="T52" fmla="*/ 0 w 86"/>
                    <a:gd name="T53" fmla="*/ 103 h 104"/>
                    <a:gd name="T54" fmla="*/ 0 w 86"/>
                    <a:gd name="T55" fmla="*/ 104 h 104"/>
                    <a:gd name="T56" fmla="*/ 0 w 86"/>
                    <a:gd name="T57" fmla="*/ 104 h 104"/>
                    <a:gd name="T58" fmla="*/ 0 w 86"/>
                    <a:gd name="T59" fmla="*/ 105 h 104"/>
                    <a:gd name="T60" fmla="*/ 0 w 86"/>
                    <a:gd name="T61" fmla="*/ 105 h 104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86" h="104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0" y="103"/>
                      </a:lnTo>
                      <a:lnTo>
                        <a:pt x="4" y="102"/>
                      </a:lnTo>
                      <a:lnTo>
                        <a:pt x="76" y="14"/>
                      </a:lnTo>
                      <a:lnTo>
                        <a:pt x="78" y="11"/>
                      </a:lnTo>
                      <a:lnTo>
                        <a:pt x="81" y="10"/>
                      </a:lnTo>
                      <a:lnTo>
                        <a:pt x="83" y="8"/>
                      </a:lnTo>
                      <a:lnTo>
                        <a:pt x="85" y="5"/>
                      </a:lnTo>
                      <a:lnTo>
                        <a:pt x="86" y="3"/>
                      </a:lnTo>
                      <a:lnTo>
                        <a:pt x="86" y="1"/>
                      </a:lnTo>
                      <a:lnTo>
                        <a:pt x="85" y="1"/>
                      </a:lnTo>
                      <a:lnTo>
                        <a:pt x="84" y="0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77" y="3"/>
                      </a:lnTo>
                      <a:lnTo>
                        <a:pt x="76" y="5"/>
                      </a:lnTo>
                      <a:lnTo>
                        <a:pt x="70" y="12"/>
                      </a:lnTo>
                      <a:lnTo>
                        <a:pt x="2" y="98"/>
                      </a:lnTo>
                      <a:lnTo>
                        <a:pt x="0" y="102"/>
                      </a:lnTo>
                      <a:lnTo>
                        <a:pt x="0" y="103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3117" name="Picture 1134">
                  <a:extLst>
                    <a:ext uri="{FF2B5EF4-FFF2-40B4-BE49-F238E27FC236}">
                      <a16:creationId xmlns:a16="http://schemas.microsoft.com/office/drawing/2014/main" xmlns="" id="{9610E756-DD8B-F9FF-4EB3-DED218FF2C1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3" y="857"/>
                  <a:ext cx="918" cy="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3089" name="Group 1135">
                <a:extLst>
                  <a:ext uri="{FF2B5EF4-FFF2-40B4-BE49-F238E27FC236}">
                    <a16:creationId xmlns:a16="http://schemas.microsoft.com/office/drawing/2014/main" xmlns="" id="{25CD4BC8-3F04-0742-5681-DBE82169605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1" y="2405"/>
                <a:ext cx="605" cy="469"/>
                <a:chOff x="5151" y="2405"/>
                <a:chExt cx="605" cy="469"/>
              </a:xfrm>
            </p:grpSpPr>
            <p:sp>
              <p:nvSpPr>
                <p:cNvPr id="3110" name="Freeform 1136">
                  <a:extLst>
                    <a:ext uri="{FF2B5EF4-FFF2-40B4-BE49-F238E27FC236}">
                      <a16:creationId xmlns:a16="http://schemas.microsoft.com/office/drawing/2014/main" xmlns="" id="{4D6F13C5-E3AC-037F-527E-494833754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531"/>
                  <a:ext cx="78" cy="116"/>
                </a:xfrm>
                <a:custGeom>
                  <a:avLst/>
                  <a:gdLst>
                    <a:gd name="T0" fmla="*/ 78 w 77"/>
                    <a:gd name="T1" fmla="*/ 116 h 115"/>
                    <a:gd name="T2" fmla="*/ 78 w 77"/>
                    <a:gd name="T3" fmla="*/ 116 h 115"/>
                    <a:gd name="T4" fmla="*/ 78 w 77"/>
                    <a:gd name="T5" fmla="*/ 116 h 115"/>
                    <a:gd name="T6" fmla="*/ 78 w 77"/>
                    <a:gd name="T7" fmla="*/ 115 h 115"/>
                    <a:gd name="T8" fmla="*/ 78 w 77"/>
                    <a:gd name="T9" fmla="*/ 115 h 115"/>
                    <a:gd name="T10" fmla="*/ 76 w 77"/>
                    <a:gd name="T11" fmla="*/ 110 h 115"/>
                    <a:gd name="T12" fmla="*/ 13 w 77"/>
                    <a:gd name="T13" fmla="*/ 15 h 115"/>
                    <a:gd name="T14" fmla="*/ 13 w 77"/>
                    <a:gd name="T15" fmla="*/ 15 h 115"/>
                    <a:gd name="T16" fmla="*/ 8 w 77"/>
                    <a:gd name="T17" fmla="*/ 7 h 115"/>
                    <a:gd name="T18" fmla="*/ 7 w 77"/>
                    <a:gd name="T19" fmla="*/ 6 h 115"/>
                    <a:gd name="T20" fmla="*/ 7 w 77"/>
                    <a:gd name="T21" fmla="*/ 6 h 115"/>
                    <a:gd name="T22" fmla="*/ 5 w 77"/>
                    <a:gd name="T23" fmla="*/ 3 h 115"/>
                    <a:gd name="T24" fmla="*/ 2 w 77"/>
                    <a:gd name="T25" fmla="*/ 0 h 115"/>
                    <a:gd name="T26" fmla="*/ 1 w 77"/>
                    <a:gd name="T27" fmla="*/ 0 h 115"/>
                    <a:gd name="T28" fmla="*/ 1 w 77"/>
                    <a:gd name="T29" fmla="*/ 0 h 115"/>
                    <a:gd name="T30" fmla="*/ 0 w 77"/>
                    <a:gd name="T31" fmla="*/ 0 h 115"/>
                    <a:gd name="T32" fmla="*/ 0 w 77"/>
                    <a:gd name="T33" fmla="*/ 1 h 115"/>
                    <a:gd name="T34" fmla="*/ 0 w 77"/>
                    <a:gd name="T35" fmla="*/ 1 h 115"/>
                    <a:gd name="T36" fmla="*/ 0 w 77"/>
                    <a:gd name="T37" fmla="*/ 3 h 115"/>
                    <a:gd name="T38" fmla="*/ 0 w 77"/>
                    <a:gd name="T39" fmla="*/ 3 h 115"/>
                    <a:gd name="T40" fmla="*/ 1 w 77"/>
                    <a:gd name="T41" fmla="*/ 7 h 115"/>
                    <a:gd name="T42" fmla="*/ 3 w 77"/>
                    <a:gd name="T43" fmla="*/ 10 h 115"/>
                    <a:gd name="T44" fmla="*/ 3 w 77"/>
                    <a:gd name="T45" fmla="*/ 10 h 115"/>
                    <a:gd name="T46" fmla="*/ 6 w 77"/>
                    <a:gd name="T47" fmla="*/ 12 h 115"/>
                    <a:gd name="T48" fmla="*/ 8 w 77"/>
                    <a:gd name="T49" fmla="*/ 15 h 115"/>
                    <a:gd name="T50" fmla="*/ 75 w 77"/>
                    <a:gd name="T51" fmla="*/ 113 h 115"/>
                    <a:gd name="T52" fmla="*/ 75 w 77"/>
                    <a:gd name="T53" fmla="*/ 113 h 115"/>
                    <a:gd name="T54" fmla="*/ 76 w 77"/>
                    <a:gd name="T55" fmla="*/ 116 h 115"/>
                    <a:gd name="T56" fmla="*/ 78 w 77"/>
                    <a:gd name="T57" fmla="*/ 116 h 115"/>
                    <a:gd name="T58" fmla="*/ 78 w 77"/>
                    <a:gd name="T59" fmla="*/ 116 h 11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7" h="115">
                      <a:moveTo>
                        <a:pt x="77" y="115"/>
                      </a:moveTo>
                      <a:lnTo>
                        <a:pt x="77" y="115"/>
                      </a:lnTo>
                      <a:lnTo>
                        <a:pt x="77" y="114"/>
                      </a:lnTo>
                      <a:lnTo>
                        <a:pt x="75" y="109"/>
                      </a:lnTo>
                      <a:lnTo>
                        <a:pt x="13" y="15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7"/>
                      </a:lnTo>
                      <a:lnTo>
                        <a:pt x="3" y="10"/>
                      </a:lnTo>
                      <a:lnTo>
                        <a:pt x="6" y="12"/>
                      </a:lnTo>
                      <a:lnTo>
                        <a:pt x="8" y="15"/>
                      </a:lnTo>
                      <a:lnTo>
                        <a:pt x="74" y="112"/>
                      </a:lnTo>
                      <a:lnTo>
                        <a:pt x="75" y="115"/>
                      </a:lnTo>
                      <a:lnTo>
                        <a:pt x="77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11" name="Freeform 1140">
                  <a:extLst>
                    <a:ext uri="{FF2B5EF4-FFF2-40B4-BE49-F238E27FC236}">
                      <a16:creationId xmlns:a16="http://schemas.microsoft.com/office/drawing/2014/main" xmlns="" id="{B0C82919-6050-8D93-6226-14208DEDC32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46" y="2628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12" name="Freeform 1141">
                  <a:extLst>
                    <a:ext uri="{FF2B5EF4-FFF2-40B4-BE49-F238E27FC236}">
                      <a16:creationId xmlns:a16="http://schemas.microsoft.com/office/drawing/2014/main" xmlns="" id="{EF84F3A0-33F6-517A-B549-EF26EB747AF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2" y="2496"/>
                  <a:ext cx="78" cy="116"/>
                </a:xfrm>
                <a:custGeom>
                  <a:avLst/>
                  <a:gdLst>
                    <a:gd name="T0" fmla="*/ 3 w 77"/>
                    <a:gd name="T1" fmla="*/ 116 h 115"/>
                    <a:gd name="T2" fmla="*/ 3 w 77"/>
                    <a:gd name="T3" fmla="*/ 116 h 115"/>
                    <a:gd name="T4" fmla="*/ 6 w 77"/>
                    <a:gd name="T5" fmla="*/ 115 h 115"/>
                    <a:gd name="T6" fmla="*/ 9 w 77"/>
                    <a:gd name="T7" fmla="*/ 112 h 115"/>
                    <a:gd name="T8" fmla="*/ 69 w 77"/>
                    <a:gd name="T9" fmla="*/ 11 h 115"/>
                    <a:gd name="T10" fmla="*/ 69 w 77"/>
                    <a:gd name="T11" fmla="*/ 11 h 115"/>
                    <a:gd name="T12" fmla="*/ 72 w 77"/>
                    <a:gd name="T13" fmla="*/ 8 h 115"/>
                    <a:gd name="T14" fmla="*/ 75 w 77"/>
                    <a:gd name="T15" fmla="*/ 6 h 115"/>
                    <a:gd name="T16" fmla="*/ 75 w 77"/>
                    <a:gd name="T17" fmla="*/ 6 h 115"/>
                    <a:gd name="T18" fmla="*/ 78 w 77"/>
                    <a:gd name="T19" fmla="*/ 4 h 115"/>
                    <a:gd name="T20" fmla="*/ 78 w 77"/>
                    <a:gd name="T21" fmla="*/ 0 h 115"/>
                    <a:gd name="T22" fmla="*/ 78 w 77"/>
                    <a:gd name="T23" fmla="*/ 0 h 115"/>
                    <a:gd name="T24" fmla="*/ 75 w 77"/>
                    <a:gd name="T25" fmla="*/ 0 h 115"/>
                    <a:gd name="T26" fmla="*/ 75 w 77"/>
                    <a:gd name="T27" fmla="*/ 0 h 115"/>
                    <a:gd name="T28" fmla="*/ 72 w 77"/>
                    <a:gd name="T29" fmla="*/ 0 h 115"/>
                    <a:gd name="T30" fmla="*/ 65 w 77"/>
                    <a:gd name="T31" fmla="*/ 0 h 115"/>
                    <a:gd name="T32" fmla="*/ 65 w 77"/>
                    <a:gd name="T33" fmla="*/ 1 h 115"/>
                    <a:gd name="T34" fmla="*/ 65 w 77"/>
                    <a:gd name="T35" fmla="*/ 1 h 115"/>
                    <a:gd name="T36" fmla="*/ 59 w 77"/>
                    <a:gd name="T37" fmla="*/ 5 h 115"/>
                    <a:gd name="T38" fmla="*/ 56 w 77"/>
                    <a:gd name="T39" fmla="*/ 8 h 115"/>
                    <a:gd name="T40" fmla="*/ 56 w 77"/>
                    <a:gd name="T41" fmla="*/ 9 h 115"/>
                    <a:gd name="T42" fmla="*/ 56 w 77"/>
                    <a:gd name="T43" fmla="*/ 9 h 115"/>
                    <a:gd name="T44" fmla="*/ 52 w 77"/>
                    <a:gd name="T45" fmla="*/ 17 h 115"/>
                    <a:gd name="T46" fmla="*/ 3 w 77"/>
                    <a:gd name="T47" fmla="*/ 112 h 115"/>
                    <a:gd name="T48" fmla="*/ 3 w 77"/>
                    <a:gd name="T49" fmla="*/ 112 h 115"/>
                    <a:gd name="T50" fmla="*/ 0 w 77"/>
                    <a:gd name="T51" fmla="*/ 116 h 115"/>
                    <a:gd name="T52" fmla="*/ 0 w 77"/>
                    <a:gd name="T53" fmla="*/ 116 h 115"/>
                    <a:gd name="T54" fmla="*/ 0 w 77"/>
                    <a:gd name="T55" fmla="*/ 116 h 115"/>
                    <a:gd name="T56" fmla="*/ 0 w 77"/>
                    <a:gd name="T57" fmla="*/ 116 h 115"/>
                    <a:gd name="T58" fmla="*/ 3 w 77"/>
                    <a:gd name="T59" fmla="*/ 116 h 115"/>
                    <a:gd name="T60" fmla="*/ 3 w 77"/>
                    <a:gd name="T61" fmla="*/ 116 h 11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7" h="115">
                      <a:moveTo>
                        <a:pt x="3" y="115"/>
                      </a:moveTo>
                      <a:lnTo>
                        <a:pt x="3" y="115"/>
                      </a:lnTo>
                      <a:lnTo>
                        <a:pt x="6" y="114"/>
                      </a:lnTo>
                      <a:lnTo>
                        <a:pt x="9" y="111"/>
                      </a:lnTo>
                      <a:lnTo>
                        <a:pt x="68" y="11"/>
                      </a:lnTo>
                      <a:lnTo>
                        <a:pt x="71" y="8"/>
                      </a:lnTo>
                      <a:lnTo>
                        <a:pt x="74" y="6"/>
                      </a:lnTo>
                      <a:lnTo>
                        <a:pt x="77" y="4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64" y="1"/>
                      </a:lnTo>
                      <a:lnTo>
                        <a:pt x="58" y="5"/>
                      </a:lnTo>
                      <a:lnTo>
                        <a:pt x="55" y="8"/>
                      </a:lnTo>
                      <a:lnTo>
                        <a:pt x="55" y="9"/>
                      </a:lnTo>
                      <a:lnTo>
                        <a:pt x="51" y="17"/>
                      </a:lnTo>
                      <a:lnTo>
                        <a:pt x="3" y="111"/>
                      </a:lnTo>
                      <a:lnTo>
                        <a:pt x="0" y="115"/>
                      </a:lnTo>
                      <a:lnTo>
                        <a:pt x="3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13" name="Freeform 1142">
                  <a:extLst>
                    <a:ext uri="{FF2B5EF4-FFF2-40B4-BE49-F238E27FC236}">
                      <a16:creationId xmlns:a16="http://schemas.microsoft.com/office/drawing/2014/main" xmlns="" id="{AAD21322-4FD9-287D-ED0F-D0C22CF9FD8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1" y="2405"/>
                  <a:ext cx="605" cy="469"/>
                </a:xfrm>
                <a:custGeom>
                  <a:avLst/>
                  <a:gdLst>
                    <a:gd name="T0" fmla="*/ 597 w 604"/>
                    <a:gd name="T1" fmla="*/ 6 h 468"/>
                    <a:gd name="T2" fmla="*/ 579 w 604"/>
                    <a:gd name="T3" fmla="*/ 0 h 468"/>
                    <a:gd name="T4" fmla="*/ 488 w 604"/>
                    <a:gd name="T5" fmla="*/ 42 h 468"/>
                    <a:gd name="T6" fmla="*/ 360 w 604"/>
                    <a:gd name="T7" fmla="*/ 252 h 468"/>
                    <a:gd name="T8" fmla="*/ 353 w 604"/>
                    <a:gd name="T9" fmla="*/ 245 h 468"/>
                    <a:gd name="T10" fmla="*/ 351 w 604"/>
                    <a:gd name="T11" fmla="*/ 235 h 468"/>
                    <a:gd name="T12" fmla="*/ 344 w 604"/>
                    <a:gd name="T13" fmla="*/ 232 h 468"/>
                    <a:gd name="T14" fmla="*/ 338 w 604"/>
                    <a:gd name="T15" fmla="*/ 232 h 468"/>
                    <a:gd name="T16" fmla="*/ 335 w 604"/>
                    <a:gd name="T17" fmla="*/ 237 h 468"/>
                    <a:gd name="T18" fmla="*/ 327 w 604"/>
                    <a:gd name="T19" fmla="*/ 241 h 468"/>
                    <a:gd name="T20" fmla="*/ 326 w 604"/>
                    <a:gd name="T21" fmla="*/ 252 h 468"/>
                    <a:gd name="T22" fmla="*/ 206 w 604"/>
                    <a:gd name="T23" fmla="*/ 152 h 468"/>
                    <a:gd name="T24" fmla="*/ 29 w 604"/>
                    <a:gd name="T25" fmla="*/ 91 h 468"/>
                    <a:gd name="T26" fmla="*/ 6 w 604"/>
                    <a:gd name="T27" fmla="*/ 99 h 468"/>
                    <a:gd name="T28" fmla="*/ 0 w 604"/>
                    <a:gd name="T29" fmla="*/ 112 h 468"/>
                    <a:gd name="T30" fmla="*/ 62 w 604"/>
                    <a:gd name="T31" fmla="*/ 257 h 468"/>
                    <a:gd name="T32" fmla="*/ 144 w 604"/>
                    <a:gd name="T33" fmla="*/ 310 h 468"/>
                    <a:gd name="T34" fmla="*/ 190 w 604"/>
                    <a:gd name="T35" fmla="*/ 319 h 468"/>
                    <a:gd name="T36" fmla="*/ 156 w 604"/>
                    <a:gd name="T37" fmla="*/ 369 h 468"/>
                    <a:gd name="T38" fmla="*/ 157 w 604"/>
                    <a:gd name="T39" fmla="*/ 390 h 468"/>
                    <a:gd name="T40" fmla="*/ 177 w 604"/>
                    <a:gd name="T41" fmla="*/ 427 h 468"/>
                    <a:gd name="T42" fmla="*/ 188 w 604"/>
                    <a:gd name="T43" fmla="*/ 433 h 468"/>
                    <a:gd name="T44" fmla="*/ 197 w 604"/>
                    <a:gd name="T45" fmla="*/ 438 h 468"/>
                    <a:gd name="T46" fmla="*/ 212 w 604"/>
                    <a:gd name="T47" fmla="*/ 447 h 468"/>
                    <a:gd name="T48" fmla="*/ 224 w 604"/>
                    <a:gd name="T49" fmla="*/ 449 h 468"/>
                    <a:gd name="T50" fmla="*/ 238 w 604"/>
                    <a:gd name="T51" fmla="*/ 458 h 468"/>
                    <a:gd name="T52" fmla="*/ 257 w 604"/>
                    <a:gd name="T53" fmla="*/ 461 h 468"/>
                    <a:gd name="T54" fmla="*/ 282 w 604"/>
                    <a:gd name="T55" fmla="*/ 468 h 468"/>
                    <a:gd name="T56" fmla="*/ 291 w 604"/>
                    <a:gd name="T57" fmla="*/ 461 h 468"/>
                    <a:gd name="T58" fmla="*/ 316 w 604"/>
                    <a:gd name="T59" fmla="*/ 444 h 468"/>
                    <a:gd name="T60" fmla="*/ 327 w 604"/>
                    <a:gd name="T61" fmla="*/ 423 h 468"/>
                    <a:gd name="T62" fmla="*/ 341 w 604"/>
                    <a:gd name="T63" fmla="*/ 335 h 468"/>
                    <a:gd name="T64" fmla="*/ 351 w 604"/>
                    <a:gd name="T65" fmla="*/ 372 h 468"/>
                    <a:gd name="T66" fmla="*/ 360 w 604"/>
                    <a:gd name="T67" fmla="*/ 409 h 468"/>
                    <a:gd name="T68" fmla="*/ 393 w 604"/>
                    <a:gd name="T69" fmla="*/ 429 h 468"/>
                    <a:gd name="T70" fmla="*/ 391 w 604"/>
                    <a:gd name="T71" fmla="*/ 388 h 468"/>
                    <a:gd name="T72" fmla="*/ 372 w 604"/>
                    <a:gd name="T73" fmla="*/ 323 h 468"/>
                    <a:gd name="T74" fmla="*/ 379 w 604"/>
                    <a:gd name="T75" fmla="*/ 326 h 468"/>
                    <a:gd name="T76" fmla="*/ 433 w 604"/>
                    <a:gd name="T77" fmla="*/ 405 h 468"/>
                    <a:gd name="T78" fmla="*/ 465 w 604"/>
                    <a:gd name="T79" fmla="*/ 429 h 468"/>
                    <a:gd name="T80" fmla="*/ 481 w 604"/>
                    <a:gd name="T81" fmla="*/ 430 h 468"/>
                    <a:gd name="T82" fmla="*/ 491 w 604"/>
                    <a:gd name="T83" fmla="*/ 432 h 468"/>
                    <a:gd name="T84" fmla="*/ 512 w 604"/>
                    <a:gd name="T85" fmla="*/ 418 h 468"/>
                    <a:gd name="T86" fmla="*/ 529 w 604"/>
                    <a:gd name="T87" fmla="*/ 408 h 468"/>
                    <a:gd name="T88" fmla="*/ 538 w 604"/>
                    <a:gd name="T89" fmla="*/ 396 h 468"/>
                    <a:gd name="T90" fmla="*/ 548 w 604"/>
                    <a:gd name="T91" fmla="*/ 390 h 468"/>
                    <a:gd name="T92" fmla="*/ 557 w 604"/>
                    <a:gd name="T93" fmla="*/ 376 h 468"/>
                    <a:gd name="T94" fmla="*/ 564 w 604"/>
                    <a:gd name="T95" fmla="*/ 369 h 468"/>
                    <a:gd name="T96" fmla="*/ 571 w 604"/>
                    <a:gd name="T97" fmla="*/ 360 h 468"/>
                    <a:gd name="T98" fmla="*/ 574 w 604"/>
                    <a:gd name="T99" fmla="*/ 319 h 468"/>
                    <a:gd name="T100" fmla="*/ 565 w 604"/>
                    <a:gd name="T101" fmla="*/ 300 h 468"/>
                    <a:gd name="T102" fmla="*/ 512 w 604"/>
                    <a:gd name="T103" fmla="*/ 264 h 468"/>
                    <a:gd name="T104" fmla="*/ 569 w 604"/>
                    <a:gd name="T105" fmla="*/ 235 h 468"/>
                    <a:gd name="T106" fmla="*/ 603 w 604"/>
                    <a:gd name="T107" fmla="*/ 129 h 468"/>
                    <a:gd name="T108" fmla="*/ 338 w 604"/>
                    <a:gd name="T109" fmla="*/ 237 h 468"/>
                    <a:gd name="T110" fmla="*/ 338 w 604"/>
                    <a:gd name="T111" fmla="*/ 237 h 46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604" h="468">
                      <a:moveTo>
                        <a:pt x="597" y="12"/>
                      </a:moveTo>
                      <a:lnTo>
                        <a:pt x="597" y="12"/>
                      </a:lnTo>
                      <a:lnTo>
                        <a:pt x="598" y="10"/>
                      </a:lnTo>
                      <a:lnTo>
                        <a:pt x="598" y="9"/>
                      </a:lnTo>
                      <a:lnTo>
                        <a:pt x="597" y="6"/>
                      </a:lnTo>
                      <a:lnTo>
                        <a:pt x="596" y="6"/>
                      </a:lnTo>
                      <a:lnTo>
                        <a:pt x="594" y="4"/>
                      </a:lnTo>
                      <a:lnTo>
                        <a:pt x="591" y="2"/>
                      </a:lnTo>
                      <a:lnTo>
                        <a:pt x="587" y="0"/>
                      </a:lnTo>
                      <a:lnTo>
                        <a:pt x="582" y="0"/>
                      </a:lnTo>
                      <a:lnTo>
                        <a:pt x="578" y="0"/>
                      </a:lnTo>
                      <a:lnTo>
                        <a:pt x="573" y="0"/>
                      </a:lnTo>
                      <a:lnTo>
                        <a:pt x="569" y="0"/>
                      </a:lnTo>
                      <a:lnTo>
                        <a:pt x="562" y="0"/>
                      </a:lnTo>
                      <a:lnTo>
                        <a:pt x="560" y="0"/>
                      </a:lnTo>
                      <a:lnTo>
                        <a:pt x="525" y="17"/>
                      </a:lnTo>
                      <a:lnTo>
                        <a:pt x="487" y="42"/>
                      </a:lnTo>
                      <a:lnTo>
                        <a:pt x="451" y="79"/>
                      </a:lnTo>
                      <a:lnTo>
                        <a:pt x="425" y="115"/>
                      </a:lnTo>
                      <a:lnTo>
                        <a:pt x="390" y="174"/>
                      </a:lnTo>
                      <a:lnTo>
                        <a:pt x="372" y="215"/>
                      </a:lnTo>
                      <a:lnTo>
                        <a:pt x="362" y="243"/>
                      </a:lnTo>
                      <a:lnTo>
                        <a:pt x="359" y="251"/>
                      </a:lnTo>
                      <a:lnTo>
                        <a:pt x="358" y="249"/>
                      </a:lnTo>
                      <a:lnTo>
                        <a:pt x="358" y="248"/>
                      </a:lnTo>
                      <a:lnTo>
                        <a:pt x="357" y="246"/>
                      </a:lnTo>
                      <a:lnTo>
                        <a:pt x="352" y="244"/>
                      </a:lnTo>
                      <a:lnTo>
                        <a:pt x="354" y="241"/>
                      </a:lnTo>
                      <a:lnTo>
                        <a:pt x="354" y="238"/>
                      </a:lnTo>
                      <a:lnTo>
                        <a:pt x="353" y="236"/>
                      </a:lnTo>
                      <a:lnTo>
                        <a:pt x="350" y="234"/>
                      </a:lnTo>
                      <a:lnTo>
                        <a:pt x="348" y="233"/>
                      </a:lnTo>
                      <a:lnTo>
                        <a:pt x="345" y="233"/>
                      </a:lnTo>
                      <a:lnTo>
                        <a:pt x="344" y="233"/>
                      </a:lnTo>
                      <a:lnTo>
                        <a:pt x="345" y="231"/>
                      </a:lnTo>
                      <a:lnTo>
                        <a:pt x="343" y="232"/>
                      </a:lnTo>
                      <a:lnTo>
                        <a:pt x="341" y="232"/>
                      </a:lnTo>
                      <a:lnTo>
                        <a:pt x="338" y="231"/>
                      </a:lnTo>
                      <a:lnTo>
                        <a:pt x="337" y="232"/>
                      </a:lnTo>
                      <a:lnTo>
                        <a:pt x="335" y="232"/>
                      </a:lnTo>
                      <a:lnTo>
                        <a:pt x="335" y="233"/>
                      </a:lnTo>
                      <a:lnTo>
                        <a:pt x="334" y="234"/>
                      </a:lnTo>
                      <a:lnTo>
                        <a:pt x="333" y="234"/>
                      </a:lnTo>
                      <a:lnTo>
                        <a:pt x="334" y="236"/>
                      </a:lnTo>
                      <a:lnTo>
                        <a:pt x="331" y="236"/>
                      </a:lnTo>
                      <a:lnTo>
                        <a:pt x="329" y="237"/>
                      </a:lnTo>
                      <a:lnTo>
                        <a:pt x="327" y="238"/>
                      </a:lnTo>
                      <a:lnTo>
                        <a:pt x="326" y="240"/>
                      </a:lnTo>
                      <a:lnTo>
                        <a:pt x="326" y="243"/>
                      </a:lnTo>
                      <a:lnTo>
                        <a:pt x="327" y="244"/>
                      </a:lnTo>
                      <a:lnTo>
                        <a:pt x="328" y="246"/>
                      </a:lnTo>
                      <a:lnTo>
                        <a:pt x="325" y="251"/>
                      </a:lnTo>
                      <a:lnTo>
                        <a:pt x="325" y="253"/>
                      </a:lnTo>
                      <a:lnTo>
                        <a:pt x="324" y="255"/>
                      </a:lnTo>
                      <a:lnTo>
                        <a:pt x="320" y="250"/>
                      </a:lnTo>
                      <a:lnTo>
                        <a:pt x="298" y="228"/>
                      </a:lnTo>
                      <a:lnTo>
                        <a:pt x="263" y="195"/>
                      </a:lnTo>
                      <a:lnTo>
                        <a:pt x="206" y="152"/>
                      </a:lnTo>
                      <a:lnTo>
                        <a:pt x="166" y="128"/>
                      </a:lnTo>
                      <a:lnTo>
                        <a:pt x="116" y="105"/>
                      </a:lnTo>
                      <a:lnTo>
                        <a:pt x="70" y="93"/>
                      </a:lnTo>
                      <a:lnTo>
                        <a:pt x="32" y="90"/>
                      </a:lnTo>
                      <a:lnTo>
                        <a:pt x="29" y="91"/>
                      </a:lnTo>
                      <a:lnTo>
                        <a:pt x="23" y="93"/>
                      </a:lnTo>
                      <a:lnTo>
                        <a:pt x="19" y="93"/>
                      </a:lnTo>
                      <a:lnTo>
                        <a:pt x="15" y="94"/>
                      </a:lnTo>
                      <a:lnTo>
                        <a:pt x="11" y="97"/>
                      </a:lnTo>
                      <a:lnTo>
                        <a:pt x="6" y="99"/>
                      </a:lnTo>
                      <a:lnTo>
                        <a:pt x="4" y="102"/>
                      </a:lnTo>
                      <a:lnTo>
                        <a:pt x="2" y="104"/>
                      </a:lnTo>
                      <a:lnTo>
                        <a:pt x="0" y="107"/>
                      </a:lnTo>
                      <a:lnTo>
                        <a:pt x="0" y="108"/>
                      </a:lnTo>
                      <a:lnTo>
                        <a:pt x="0" y="111"/>
                      </a:lnTo>
                      <a:lnTo>
                        <a:pt x="0" y="112"/>
                      </a:lnTo>
                      <a:lnTo>
                        <a:pt x="2" y="113"/>
                      </a:lnTo>
                      <a:lnTo>
                        <a:pt x="2" y="123"/>
                      </a:lnTo>
                      <a:lnTo>
                        <a:pt x="12" y="150"/>
                      </a:lnTo>
                      <a:lnTo>
                        <a:pt x="36" y="202"/>
                      </a:lnTo>
                      <a:lnTo>
                        <a:pt x="47" y="223"/>
                      </a:lnTo>
                      <a:lnTo>
                        <a:pt x="62" y="256"/>
                      </a:lnTo>
                      <a:lnTo>
                        <a:pt x="69" y="267"/>
                      </a:lnTo>
                      <a:lnTo>
                        <a:pt x="82" y="284"/>
                      </a:lnTo>
                      <a:lnTo>
                        <a:pt x="97" y="298"/>
                      </a:lnTo>
                      <a:lnTo>
                        <a:pt x="112" y="306"/>
                      </a:lnTo>
                      <a:lnTo>
                        <a:pt x="126" y="309"/>
                      </a:lnTo>
                      <a:lnTo>
                        <a:pt x="144" y="309"/>
                      </a:lnTo>
                      <a:lnTo>
                        <a:pt x="161" y="308"/>
                      </a:lnTo>
                      <a:lnTo>
                        <a:pt x="221" y="302"/>
                      </a:lnTo>
                      <a:lnTo>
                        <a:pt x="210" y="308"/>
                      </a:lnTo>
                      <a:lnTo>
                        <a:pt x="199" y="313"/>
                      </a:lnTo>
                      <a:lnTo>
                        <a:pt x="190" y="318"/>
                      </a:lnTo>
                      <a:lnTo>
                        <a:pt x="186" y="321"/>
                      </a:lnTo>
                      <a:lnTo>
                        <a:pt x="176" y="332"/>
                      </a:lnTo>
                      <a:lnTo>
                        <a:pt x="168" y="341"/>
                      </a:lnTo>
                      <a:lnTo>
                        <a:pt x="156" y="368"/>
                      </a:lnTo>
                      <a:lnTo>
                        <a:pt x="155" y="374"/>
                      </a:lnTo>
                      <a:lnTo>
                        <a:pt x="154" y="380"/>
                      </a:lnTo>
                      <a:lnTo>
                        <a:pt x="154" y="383"/>
                      </a:lnTo>
                      <a:lnTo>
                        <a:pt x="155" y="387"/>
                      </a:lnTo>
                      <a:lnTo>
                        <a:pt x="157" y="389"/>
                      </a:lnTo>
                      <a:lnTo>
                        <a:pt x="159" y="394"/>
                      </a:lnTo>
                      <a:lnTo>
                        <a:pt x="161" y="404"/>
                      </a:lnTo>
                      <a:lnTo>
                        <a:pt x="170" y="413"/>
                      </a:lnTo>
                      <a:lnTo>
                        <a:pt x="176" y="425"/>
                      </a:lnTo>
                      <a:lnTo>
                        <a:pt x="177" y="426"/>
                      </a:lnTo>
                      <a:lnTo>
                        <a:pt x="178" y="429"/>
                      </a:lnTo>
                      <a:lnTo>
                        <a:pt x="180" y="430"/>
                      </a:lnTo>
                      <a:lnTo>
                        <a:pt x="182" y="431"/>
                      </a:lnTo>
                      <a:lnTo>
                        <a:pt x="185" y="431"/>
                      </a:lnTo>
                      <a:lnTo>
                        <a:pt x="188" y="432"/>
                      </a:lnTo>
                      <a:lnTo>
                        <a:pt x="191" y="432"/>
                      </a:lnTo>
                      <a:lnTo>
                        <a:pt x="193" y="433"/>
                      </a:lnTo>
                      <a:lnTo>
                        <a:pt x="195" y="434"/>
                      </a:lnTo>
                      <a:lnTo>
                        <a:pt x="196" y="435"/>
                      </a:lnTo>
                      <a:lnTo>
                        <a:pt x="197" y="436"/>
                      </a:lnTo>
                      <a:lnTo>
                        <a:pt x="197" y="437"/>
                      </a:lnTo>
                      <a:lnTo>
                        <a:pt x="200" y="439"/>
                      </a:lnTo>
                      <a:lnTo>
                        <a:pt x="205" y="444"/>
                      </a:lnTo>
                      <a:lnTo>
                        <a:pt x="208" y="445"/>
                      </a:lnTo>
                      <a:lnTo>
                        <a:pt x="212" y="446"/>
                      </a:lnTo>
                      <a:lnTo>
                        <a:pt x="216" y="447"/>
                      </a:lnTo>
                      <a:lnTo>
                        <a:pt x="218" y="448"/>
                      </a:lnTo>
                      <a:lnTo>
                        <a:pt x="220" y="447"/>
                      </a:lnTo>
                      <a:lnTo>
                        <a:pt x="222" y="447"/>
                      </a:lnTo>
                      <a:lnTo>
                        <a:pt x="224" y="448"/>
                      </a:lnTo>
                      <a:lnTo>
                        <a:pt x="227" y="450"/>
                      </a:lnTo>
                      <a:lnTo>
                        <a:pt x="230" y="452"/>
                      </a:lnTo>
                      <a:lnTo>
                        <a:pt x="232" y="453"/>
                      </a:lnTo>
                      <a:lnTo>
                        <a:pt x="234" y="455"/>
                      </a:lnTo>
                      <a:lnTo>
                        <a:pt x="238" y="457"/>
                      </a:lnTo>
                      <a:lnTo>
                        <a:pt x="239" y="458"/>
                      </a:lnTo>
                      <a:lnTo>
                        <a:pt x="241" y="458"/>
                      </a:lnTo>
                      <a:lnTo>
                        <a:pt x="246" y="458"/>
                      </a:lnTo>
                      <a:lnTo>
                        <a:pt x="251" y="460"/>
                      </a:lnTo>
                      <a:lnTo>
                        <a:pt x="257" y="460"/>
                      </a:lnTo>
                      <a:lnTo>
                        <a:pt x="265" y="464"/>
                      </a:lnTo>
                      <a:lnTo>
                        <a:pt x="274" y="468"/>
                      </a:lnTo>
                      <a:lnTo>
                        <a:pt x="275" y="468"/>
                      </a:lnTo>
                      <a:lnTo>
                        <a:pt x="279" y="467"/>
                      </a:lnTo>
                      <a:lnTo>
                        <a:pt x="282" y="467"/>
                      </a:lnTo>
                      <a:lnTo>
                        <a:pt x="284" y="466"/>
                      </a:lnTo>
                      <a:lnTo>
                        <a:pt x="286" y="464"/>
                      </a:lnTo>
                      <a:lnTo>
                        <a:pt x="288" y="462"/>
                      </a:lnTo>
                      <a:lnTo>
                        <a:pt x="289" y="461"/>
                      </a:lnTo>
                      <a:lnTo>
                        <a:pt x="291" y="460"/>
                      </a:lnTo>
                      <a:lnTo>
                        <a:pt x="292" y="460"/>
                      </a:lnTo>
                      <a:lnTo>
                        <a:pt x="294" y="461"/>
                      </a:lnTo>
                      <a:lnTo>
                        <a:pt x="295" y="461"/>
                      </a:lnTo>
                      <a:lnTo>
                        <a:pt x="299" y="460"/>
                      </a:lnTo>
                      <a:lnTo>
                        <a:pt x="305" y="455"/>
                      </a:lnTo>
                      <a:lnTo>
                        <a:pt x="315" y="443"/>
                      </a:lnTo>
                      <a:lnTo>
                        <a:pt x="316" y="442"/>
                      </a:lnTo>
                      <a:lnTo>
                        <a:pt x="318" y="438"/>
                      </a:lnTo>
                      <a:lnTo>
                        <a:pt x="322" y="431"/>
                      </a:lnTo>
                      <a:lnTo>
                        <a:pt x="326" y="422"/>
                      </a:lnTo>
                      <a:lnTo>
                        <a:pt x="329" y="409"/>
                      </a:lnTo>
                      <a:lnTo>
                        <a:pt x="333" y="395"/>
                      </a:lnTo>
                      <a:lnTo>
                        <a:pt x="337" y="379"/>
                      </a:lnTo>
                      <a:lnTo>
                        <a:pt x="338" y="355"/>
                      </a:lnTo>
                      <a:lnTo>
                        <a:pt x="340" y="334"/>
                      </a:lnTo>
                      <a:lnTo>
                        <a:pt x="343" y="316"/>
                      </a:lnTo>
                      <a:lnTo>
                        <a:pt x="344" y="326"/>
                      </a:lnTo>
                      <a:lnTo>
                        <a:pt x="346" y="345"/>
                      </a:lnTo>
                      <a:lnTo>
                        <a:pt x="348" y="350"/>
                      </a:lnTo>
                      <a:lnTo>
                        <a:pt x="347" y="359"/>
                      </a:lnTo>
                      <a:lnTo>
                        <a:pt x="350" y="371"/>
                      </a:lnTo>
                      <a:lnTo>
                        <a:pt x="351" y="374"/>
                      </a:lnTo>
                      <a:lnTo>
                        <a:pt x="355" y="393"/>
                      </a:lnTo>
                      <a:lnTo>
                        <a:pt x="358" y="394"/>
                      </a:lnTo>
                      <a:lnTo>
                        <a:pt x="358" y="395"/>
                      </a:lnTo>
                      <a:lnTo>
                        <a:pt x="356" y="399"/>
                      </a:lnTo>
                      <a:lnTo>
                        <a:pt x="359" y="408"/>
                      </a:lnTo>
                      <a:lnTo>
                        <a:pt x="362" y="422"/>
                      </a:lnTo>
                      <a:lnTo>
                        <a:pt x="370" y="431"/>
                      </a:lnTo>
                      <a:lnTo>
                        <a:pt x="382" y="438"/>
                      </a:lnTo>
                      <a:lnTo>
                        <a:pt x="381" y="430"/>
                      </a:lnTo>
                      <a:lnTo>
                        <a:pt x="384" y="437"/>
                      </a:lnTo>
                      <a:lnTo>
                        <a:pt x="392" y="428"/>
                      </a:lnTo>
                      <a:lnTo>
                        <a:pt x="396" y="416"/>
                      </a:lnTo>
                      <a:lnTo>
                        <a:pt x="392" y="402"/>
                      </a:lnTo>
                      <a:lnTo>
                        <a:pt x="392" y="393"/>
                      </a:lnTo>
                      <a:lnTo>
                        <a:pt x="388" y="391"/>
                      </a:lnTo>
                      <a:lnTo>
                        <a:pt x="387" y="388"/>
                      </a:lnTo>
                      <a:lnTo>
                        <a:pt x="390" y="387"/>
                      </a:lnTo>
                      <a:lnTo>
                        <a:pt x="386" y="368"/>
                      </a:lnTo>
                      <a:lnTo>
                        <a:pt x="385" y="365"/>
                      </a:lnTo>
                      <a:lnTo>
                        <a:pt x="383" y="352"/>
                      </a:lnTo>
                      <a:lnTo>
                        <a:pt x="377" y="345"/>
                      </a:lnTo>
                      <a:lnTo>
                        <a:pt x="377" y="339"/>
                      </a:lnTo>
                      <a:lnTo>
                        <a:pt x="371" y="322"/>
                      </a:lnTo>
                      <a:lnTo>
                        <a:pt x="368" y="312"/>
                      </a:lnTo>
                      <a:lnTo>
                        <a:pt x="367" y="309"/>
                      </a:lnTo>
                      <a:lnTo>
                        <a:pt x="372" y="316"/>
                      </a:lnTo>
                      <a:lnTo>
                        <a:pt x="378" y="325"/>
                      </a:lnTo>
                      <a:lnTo>
                        <a:pt x="389" y="344"/>
                      </a:lnTo>
                      <a:lnTo>
                        <a:pt x="402" y="367"/>
                      </a:lnTo>
                      <a:lnTo>
                        <a:pt x="412" y="381"/>
                      </a:lnTo>
                      <a:lnTo>
                        <a:pt x="422" y="393"/>
                      </a:lnTo>
                      <a:lnTo>
                        <a:pt x="432" y="404"/>
                      </a:lnTo>
                      <a:lnTo>
                        <a:pt x="439" y="411"/>
                      </a:lnTo>
                      <a:lnTo>
                        <a:pt x="445" y="417"/>
                      </a:lnTo>
                      <a:lnTo>
                        <a:pt x="450" y="419"/>
                      </a:lnTo>
                      <a:lnTo>
                        <a:pt x="451" y="420"/>
                      </a:lnTo>
                      <a:lnTo>
                        <a:pt x="464" y="428"/>
                      </a:lnTo>
                      <a:lnTo>
                        <a:pt x="472" y="431"/>
                      </a:lnTo>
                      <a:lnTo>
                        <a:pt x="476" y="430"/>
                      </a:lnTo>
                      <a:lnTo>
                        <a:pt x="477" y="430"/>
                      </a:lnTo>
                      <a:lnTo>
                        <a:pt x="479" y="429"/>
                      </a:lnTo>
                      <a:lnTo>
                        <a:pt x="480" y="429"/>
                      </a:lnTo>
                      <a:lnTo>
                        <a:pt x="482" y="429"/>
                      </a:lnTo>
                      <a:lnTo>
                        <a:pt x="483" y="429"/>
                      </a:lnTo>
                      <a:lnTo>
                        <a:pt x="485" y="430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1"/>
                      </a:lnTo>
                      <a:lnTo>
                        <a:pt x="497" y="430"/>
                      </a:lnTo>
                      <a:lnTo>
                        <a:pt x="499" y="430"/>
                      </a:lnTo>
                      <a:lnTo>
                        <a:pt x="505" y="423"/>
                      </a:lnTo>
                      <a:lnTo>
                        <a:pt x="511" y="417"/>
                      </a:lnTo>
                      <a:lnTo>
                        <a:pt x="516" y="414"/>
                      </a:lnTo>
                      <a:lnTo>
                        <a:pt x="521" y="411"/>
                      </a:lnTo>
                      <a:lnTo>
                        <a:pt x="525" y="410"/>
                      </a:lnTo>
                      <a:lnTo>
                        <a:pt x="527" y="409"/>
                      </a:lnTo>
                      <a:lnTo>
                        <a:pt x="528" y="407"/>
                      </a:lnTo>
                      <a:lnTo>
                        <a:pt x="531" y="404"/>
                      </a:lnTo>
                      <a:lnTo>
                        <a:pt x="532" y="402"/>
                      </a:lnTo>
                      <a:lnTo>
                        <a:pt x="533" y="400"/>
                      </a:lnTo>
                      <a:lnTo>
                        <a:pt x="535" y="397"/>
                      </a:lnTo>
                      <a:lnTo>
                        <a:pt x="537" y="395"/>
                      </a:lnTo>
                      <a:lnTo>
                        <a:pt x="539" y="393"/>
                      </a:lnTo>
                      <a:lnTo>
                        <a:pt x="541" y="393"/>
                      </a:lnTo>
                      <a:lnTo>
                        <a:pt x="542" y="393"/>
                      </a:lnTo>
                      <a:lnTo>
                        <a:pt x="544" y="392"/>
                      </a:lnTo>
                      <a:lnTo>
                        <a:pt x="547" y="389"/>
                      </a:lnTo>
                      <a:lnTo>
                        <a:pt x="550" y="387"/>
                      </a:lnTo>
                      <a:lnTo>
                        <a:pt x="552" y="385"/>
                      </a:lnTo>
                      <a:lnTo>
                        <a:pt x="555" y="380"/>
                      </a:lnTo>
                      <a:lnTo>
                        <a:pt x="556" y="375"/>
                      </a:lnTo>
                      <a:lnTo>
                        <a:pt x="556" y="374"/>
                      </a:lnTo>
                      <a:lnTo>
                        <a:pt x="557" y="373"/>
                      </a:lnTo>
                      <a:lnTo>
                        <a:pt x="558" y="371"/>
                      </a:lnTo>
                      <a:lnTo>
                        <a:pt x="560" y="370"/>
                      </a:lnTo>
                      <a:lnTo>
                        <a:pt x="563" y="368"/>
                      </a:lnTo>
                      <a:lnTo>
                        <a:pt x="566" y="367"/>
                      </a:lnTo>
                      <a:lnTo>
                        <a:pt x="568" y="365"/>
                      </a:lnTo>
                      <a:lnTo>
                        <a:pt x="569" y="363"/>
                      </a:lnTo>
                      <a:lnTo>
                        <a:pt x="570" y="361"/>
                      </a:lnTo>
                      <a:lnTo>
                        <a:pt x="570" y="359"/>
                      </a:lnTo>
                      <a:lnTo>
                        <a:pt x="570" y="358"/>
                      </a:lnTo>
                      <a:lnTo>
                        <a:pt x="571" y="345"/>
                      </a:lnTo>
                      <a:lnTo>
                        <a:pt x="576" y="334"/>
                      </a:lnTo>
                      <a:lnTo>
                        <a:pt x="573" y="323"/>
                      </a:lnTo>
                      <a:lnTo>
                        <a:pt x="573" y="318"/>
                      </a:lnTo>
                      <a:lnTo>
                        <a:pt x="574" y="315"/>
                      </a:lnTo>
                      <a:lnTo>
                        <a:pt x="573" y="311"/>
                      </a:lnTo>
                      <a:lnTo>
                        <a:pt x="571" y="309"/>
                      </a:lnTo>
                      <a:lnTo>
                        <a:pt x="568" y="304"/>
                      </a:lnTo>
                      <a:lnTo>
                        <a:pt x="564" y="299"/>
                      </a:lnTo>
                      <a:lnTo>
                        <a:pt x="542" y="278"/>
                      </a:lnTo>
                      <a:lnTo>
                        <a:pt x="530" y="272"/>
                      </a:lnTo>
                      <a:lnTo>
                        <a:pt x="516" y="265"/>
                      </a:lnTo>
                      <a:lnTo>
                        <a:pt x="511" y="263"/>
                      </a:lnTo>
                      <a:lnTo>
                        <a:pt x="500" y="261"/>
                      </a:lnTo>
                      <a:lnTo>
                        <a:pt x="488" y="260"/>
                      </a:lnTo>
                      <a:lnTo>
                        <a:pt x="476" y="259"/>
                      </a:lnTo>
                      <a:lnTo>
                        <a:pt x="534" y="244"/>
                      </a:lnTo>
                      <a:lnTo>
                        <a:pt x="551" y="239"/>
                      </a:lnTo>
                      <a:lnTo>
                        <a:pt x="568" y="234"/>
                      </a:lnTo>
                      <a:lnTo>
                        <a:pt x="578" y="226"/>
                      </a:lnTo>
                      <a:lnTo>
                        <a:pt x="588" y="214"/>
                      </a:lnTo>
                      <a:lnTo>
                        <a:pt x="596" y="196"/>
                      </a:lnTo>
                      <a:lnTo>
                        <a:pt x="601" y="176"/>
                      </a:lnTo>
                      <a:lnTo>
                        <a:pt x="602" y="164"/>
                      </a:lnTo>
                      <a:lnTo>
                        <a:pt x="602" y="129"/>
                      </a:lnTo>
                      <a:lnTo>
                        <a:pt x="603" y="106"/>
                      </a:lnTo>
                      <a:lnTo>
                        <a:pt x="604" y="49"/>
                      </a:lnTo>
                      <a:lnTo>
                        <a:pt x="600" y="22"/>
                      </a:lnTo>
                      <a:lnTo>
                        <a:pt x="597" y="12"/>
                      </a:lnTo>
                      <a:close/>
                      <a:moveTo>
                        <a:pt x="337" y="236"/>
                      </a:moveTo>
                      <a:lnTo>
                        <a:pt x="337" y="23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3090" name="Group 1143">
                <a:extLst>
                  <a:ext uri="{FF2B5EF4-FFF2-40B4-BE49-F238E27FC236}">
                    <a16:creationId xmlns:a16="http://schemas.microsoft.com/office/drawing/2014/main" xmlns="" id="{50DF0E6C-D1A9-2019-5F56-7C5BACCEF3A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28"/>
                <a:ext cx="823" cy="951"/>
                <a:chOff x="0" y="428"/>
                <a:chExt cx="823" cy="951"/>
              </a:xfrm>
            </p:grpSpPr>
            <p:sp>
              <p:nvSpPr>
                <p:cNvPr id="3106" name="Freeform 1144">
                  <a:extLst>
                    <a:ext uri="{FF2B5EF4-FFF2-40B4-BE49-F238E27FC236}">
                      <a16:creationId xmlns:a16="http://schemas.microsoft.com/office/drawing/2014/main" xmlns="" id="{5FB50475-CB6B-5056-850F-9AB2C11F137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" y="906"/>
                  <a:ext cx="224" cy="121"/>
                </a:xfrm>
                <a:custGeom>
                  <a:avLst/>
                  <a:gdLst>
                    <a:gd name="T0" fmla="*/ 224 w 223"/>
                    <a:gd name="T1" fmla="*/ 121 h 120"/>
                    <a:gd name="T2" fmla="*/ 224 w 223"/>
                    <a:gd name="T3" fmla="*/ 121 h 120"/>
                    <a:gd name="T4" fmla="*/ 224 w 223"/>
                    <a:gd name="T5" fmla="*/ 120 h 120"/>
                    <a:gd name="T6" fmla="*/ 224 w 223"/>
                    <a:gd name="T7" fmla="*/ 118 h 120"/>
                    <a:gd name="T8" fmla="*/ 224 w 223"/>
                    <a:gd name="T9" fmla="*/ 118 h 120"/>
                    <a:gd name="T10" fmla="*/ 214 w 223"/>
                    <a:gd name="T11" fmla="*/ 112 h 120"/>
                    <a:gd name="T12" fmla="*/ 41 w 223"/>
                    <a:gd name="T13" fmla="*/ 14 h 120"/>
                    <a:gd name="T14" fmla="*/ 41 w 223"/>
                    <a:gd name="T15" fmla="*/ 14 h 120"/>
                    <a:gd name="T16" fmla="*/ 23 w 223"/>
                    <a:gd name="T17" fmla="*/ 4 h 120"/>
                    <a:gd name="T18" fmla="*/ 23 w 223"/>
                    <a:gd name="T19" fmla="*/ 4 h 120"/>
                    <a:gd name="T20" fmla="*/ 14 w 223"/>
                    <a:gd name="T21" fmla="*/ 0 h 120"/>
                    <a:gd name="T22" fmla="*/ 4 w 223"/>
                    <a:gd name="T23" fmla="*/ 0 h 120"/>
                    <a:gd name="T24" fmla="*/ 4 w 223"/>
                    <a:gd name="T25" fmla="*/ 0 h 120"/>
                    <a:gd name="T26" fmla="*/ 2 w 223"/>
                    <a:gd name="T27" fmla="*/ 0 h 120"/>
                    <a:gd name="T28" fmla="*/ 0 w 223"/>
                    <a:gd name="T29" fmla="*/ 0 h 120"/>
                    <a:gd name="T30" fmla="*/ 0 w 223"/>
                    <a:gd name="T31" fmla="*/ 2 h 120"/>
                    <a:gd name="T32" fmla="*/ 0 w 223"/>
                    <a:gd name="T33" fmla="*/ 4 h 120"/>
                    <a:gd name="T34" fmla="*/ 0 w 223"/>
                    <a:gd name="T35" fmla="*/ 4 h 120"/>
                    <a:gd name="T36" fmla="*/ 4 w 223"/>
                    <a:gd name="T37" fmla="*/ 7 h 120"/>
                    <a:gd name="T38" fmla="*/ 11 w 223"/>
                    <a:gd name="T39" fmla="*/ 9 h 120"/>
                    <a:gd name="T40" fmla="*/ 11 w 223"/>
                    <a:gd name="T41" fmla="*/ 9 h 120"/>
                    <a:gd name="T42" fmla="*/ 20 w 223"/>
                    <a:gd name="T43" fmla="*/ 11 h 120"/>
                    <a:gd name="T44" fmla="*/ 27 w 223"/>
                    <a:gd name="T45" fmla="*/ 16 h 120"/>
                    <a:gd name="T46" fmla="*/ 213 w 223"/>
                    <a:gd name="T47" fmla="*/ 115 h 120"/>
                    <a:gd name="T48" fmla="*/ 213 w 223"/>
                    <a:gd name="T49" fmla="*/ 115 h 120"/>
                    <a:gd name="T50" fmla="*/ 220 w 223"/>
                    <a:gd name="T51" fmla="*/ 120 h 120"/>
                    <a:gd name="T52" fmla="*/ 224 w 223"/>
                    <a:gd name="T53" fmla="*/ 121 h 120"/>
                    <a:gd name="T54" fmla="*/ 224 w 223"/>
                    <a:gd name="T55" fmla="*/ 121 h 12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23" h="120">
                      <a:moveTo>
                        <a:pt x="223" y="120"/>
                      </a:moveTo>
                      <a:lnTo>
                        <a:pt x="223" y="120"/>
                      </a:lnTo>
                      <a:lnTo>
                        <a:pt x="223" y="119"/>
                      </a:lnTo>
                      <a:lnTo>
                        <a:pt x="223" y="117"/>
                      </a:lnTo>
                      <a:lnTo>
                        <a:pt x="213" y="111"/>
                      </a:lnTo>
                      <a:lnTo>
                        <a:pt x="41" y="14"/>
                      </a:lnTo>
                      <a:lnTo>
                        <a:pt x="23" y="4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7"/>
                      </a:lnTo>
                      <a:lnTo>
                        <a:pt x="11" y="9"/>
                      </a:lnTo>
                      <a:lnTo>
                        <a:pt x="20" y="11"/>
                      </a:lnTo>
                      <a:lnTo>
                        <a:pt x="27" y="16"/>
                      </a:lnTo>
                      <a:lnTo>
                        <a:pt x="212" y="114"/>
                      </a:lnTo>
                      <a:lnTo>
                        <a:pt x="219" y="119"/>
                      </a:lnTo>
                      <a:lnTo>
                        <a:pt x="223" y="12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7" name="Freeform 1145">
                  <a:extLst>
                    <a:ext uri="{FF2B5EF4-FFF2-40B4-BE49-F238E27FC236}">
                      <a16:creationId xmlns:a16="http://schemas.microsoft.com/office/drawing/2014/main" xmlns="" id="{979E8A1B-615F-C8A4-58D5-116EF5AD21B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03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8" name="Freeform 1146">
                  <a:extLst>
                    <a:ext uri="{FF2B5EF4-FFF2-40B4-BE49-F238E27FC236}">
                      <a16:creationId xmlns:a16="http://schemas.microsoft.com/office/drawing/2014/main" xmlns="" id="{00D1AB7C-E271-7B83-217D-75BDB90DE25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5" y="769"/>
                  <a:ext cx="28" cy="253"/>
                </a:xfrm>
                <a:custGeom>
                  <a:avLst/>
                  <a:gdLst>
                    <a:gd name="T0" fmla="*/ 1 w 28"/>
                    <a:gd name="T1" fmla="*/ 251 h 252"/>
                    <a:gd name="T2" fmla="*/ 1 w 28"/>
                    <a:gd name="T3" fmla="*/ 251 h 252"/>
                    <a:gd name="T4" fmla="*/ 2 w 28"/>
                    <a:gd name="T5" fmla="*/ 247 h 252"/>
                    <a:gd name="T6" fmla="*/ 4 w 28"/>
                    <a:gd name="T7" fmla="*/ 240 h 252"/>
                    <a:gd name="T8" fmla="*/ 22 w 28"/>
                    <a:gd name="T9" fmla="*/ 30 h 252"/>
                    <a:gd name="T10" fmla="*/ 22 w 28"/>
                    <a:gd name="T11" fmla="*/ 30 h 252"/>
                    <a:gd name="T12" fmla="*/ 24 w 28"/>
                    <a:gd name="T13" fmla="*/ 20 h 252"/>
                    <a:gd name="T14" fmla="*/ 25 w 28"/>
                    <a:gd name="T15" fmla="*/ 13 h 252"/>
                    <a:gd name="T16" fmla="*/ 25 w 28"/>
                    <a:gd name="T17" fmla="*/ 13 h 252"/>
                    <a:gd name="T18" fmla="*/ 28 w 28"/>
                    <a:gd name="T19" fmla="*/ 6 h 252"/>
                    <a:gd name="T20" fmla="*/ 28 w 28"/>
                    <a:gd name="T21" fmla="*/ 0 h 252"/>
                    <a:gd name="T22" fmla="*/ 28 w 28"/>
                    <a:gd name="T23" fmla="*/ 0 h 252"/>
                    <a:gd name="T24" fmla="*/ 25 w 28"/>
                    <a:gd name="T25" fmla="*/ 0 h 252"/>
                    <a:gd name="T26" fmla="*/ 24 w 28"/>
                    <a:gd name="T27" fmla="*/ 0 h 252"/>
                    <a:gd name="T28" fmla="*/ 22 w 28"/>
                    <a:gd name="T29" fmla="*/ 0 h 252"/>
                    <a:gd name="T30" fmla="*/ 20 w 28"/>
                    <a:gd name="T31" fmla="*/ 2 h 252"/>
                    <a:gd name="T32" fmla="*/ 20 w 28"/>
                    <a:gd name="T33" fmla="*/ 2 h 252"/>
                    <a:gd name="T34" fmla="*/ 17 w 28"/>
                    <a:gd name="T35" fmla="*/ 11 h 252"/>
                    <a:gd name="T36" fmla="*/ 15 w 28"/>
                    <a:gd name="T37" fmla="*/ 20 h 252"/>
                    <a:gd name="T38" fmla="*/ 15 w 28"/>
                    <a:gd name="T39" fmla="*/ 20 h 252"/>
                    <a:gd name="T40" fmla="*/ 14 w 28"/>
                    <a:gd name="T41" fmla="*/ 41 h 252"/>
                    <a:gd name="T42" fmla="*/ 0 w 28"/>
                    <a:gd name="T43" fmla="*/ 238 h 252"/>
                    <a:gd name="T44" fmla="*/ 0 w 28"/>
                    <a:gd name="T45" fmla="*/ 238 h 252"/>
                    <a:gd name="T46" fmla="*/ 0 w 28"/>
                    <a:gd name="T47" fmla="*/ 251 h 252"/>
                    <a:gd name="T48" fmla="*/ 0 w 28"/>
                    <a:gd name="T49" fmla="*/ 251 h 252"/>
                    <a:gd name="T50" fmla="*/ 0 w 28"/>
                    <a:gd name="T51" fmla="*/ 253 h 252"/>
                    <a:gd name="T52" fmla="*/ 0 w 28"/>
                    <a:gd name="T53" fmla="*/ 253 h 252"/>
                    <a:gd name="T54" fmla="*/ 1 w 28"/>
                    <a:gd name="T55" fmla="*/ 251 h 252"/>
                    <a:gd name="T56" fmla="*/ 1 w 28"/>
                    <a:gd name="T57" fmla="*/ 251 h 2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8" h="252">
                      <a:moveTo>
                        <a:pt x="1" y="250"/>
                      </a:moveTo>
                      <a:lnTo>
                        <a:pt x="1" y="250"/>
                      </a:lnTo>
                      <a:lnTo>
                        <a:pt x="2" y="246"/>
                      </a:lnTo>
                      <a:lnTo>
                        <a:pt x="4" y="239"/>
                      </a:lnTo>
                      <a:lnTo>
                        <a:pt x="22" y="30"/>
                      </a:lnTo>
                      <a:lnTo>
                        <a:pt x="24" y="20"/>
                      </a:lnTo>
                      <a:lnTo>
                        <a:pt x="25" y="13"/>
                      </a:lnTo>
                      <a:lnTo>
                        <a:pt x="28" y="6"/>
                      </a:lnTo>
                      <a:lnTo>
                        <a:pt x="28" y="0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0" y="2"/>
                      </a:lnTo>
                      <a:lnTo>
                        <a:pt x="17" y="11"/>
                      </a:lnTo>
                      <a:lnTo>
                        <a:pt x="15" y="20"/>
                      </a:lnTo>
                      <a:lnTo>
                        <a:pt x="14" y="41"/>
                      </a:lnTo>
                      <a:lnTo>
                        <a:pt x="0" y="237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1" y="25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9" name="Freeform 1147">
                  <a:extLst>
                    <a:ext uri="{FF2B5EF4-FFF2-40B4-BE49-F238E27FC236}">
                      <a16:creationId xmlns:a16="http://schemas.microsoft.com/office/drawing/2014/main" xmlns="" id="{9A259EA9-69B8-1D57-A81C-969D034068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28"/>
                  <a:ext cx="823" cy="951"/>
                </a:xfrm>
                <a:custGeom>
                  <a:avLst/>
                  <a:gdLst>
                    <a:gd name="T0" fmla="*/ 816 w 823"/>
                    <a:gd name="T1" fmla="*/ 600 h 950"/>
                    <a:gd name="T2" fmla="*/ 805 w 823"/>
                    <a:gd name="T3" fmla="*/ 549 h 950"/>
                    <a:gd name="T4" fmla="*/ 781 w 823"/>
                    <a:gd name="T5" fmla="*/ 524 h 950"/>
                    <a:gd name="T6" fmla="*/ 682 w 823"/>
                    <a:gd name="T7" fmla="*/ 488 h 950"/>
                    <a:gd name="T8" fmla="*/ 752 w 823"/>
                    <a:gd name="T9" fmla="*/ 410 h 950"/>
                    <a:gd name="T10" fmla="*/ 768 w 823"/>
                    <a:gd name="T11" fmla="*/ 273 h 950"/>
                    <a:gd name="T12" fmla="*/ 679 w 823"/>
                    <a:gd name="T13" fmla="*/ 11 h 950"/>
                    <a:gd name="T14" fmla="*/ 667 w 823"/>
                    <a:gd name="T15" fmla="*/ 0 h 950"/>
                    <a:gd name="T16" fmla="*/ 615 w 823"/>
                    <a:gd name="T17" fmla="*/ 11 h 950"/>
                    <a:gd name="T18" fmla="*/ 454 w 823"/>
                    <a:gd name="T19" fmla="*/ 388 h 950"/>
                    <a:gd name="T20" fmla="*/ 447 w 823"/>
                    <a:gd name="T21" fmla="*/ 535 h 950"/>
                    <a:gd name="T22" fmla="*/ 435 w 823"/>
                    <a:gd name="T23" fmla="*/ 523 h 950"/>
                    <a:gd name="T24" fmla="*/ 422 w 823"/>
                    <a:gd name="T25" fmla="*/ 512 h 950"/>
                    <a:gd name="T26" fmla="*/ 414 w 823"/>
                    <a:gd name="T27" fmla="*/ 513 h 950"/>
                    <a:gd name="T28" fmla="*/ 406 w 823"/>
                    <a:gd name="T29" fmla="*/ 513 h 950"/>
                    <a:gd name="T30" fmla="*/ 399 w 823"/>
                    <a:gd name="T31" fmla="*/ 520 h 950"/>
                    <a:gd name="T32" fmla="*/ 399 w 823"/>
                    <a:gd name="T33" fmla="*/ 524 h 950"/>
                    <a:gd name="T34" fmla="*/ 394 w 823"/>
                    <a:gd name="T35" fmla="*/ 539 h 950"/>
                    <a:gd name="T36" fmla="*/ 399 w 823"/>
                    <a:gd name="T37" fmla="*/ 560 h 950"/>
                    <a:gd name="T38" fmla="*/ 94 w 823"/>
                    <a:gd name="T39" fmla="*/ 414 h 950"/>
                    <a:gd name="T40" fmla="*/ 27 w 823"/>
                    <a:gd name="T41" fmla="*/ 700 h 950"/>
                    <a:gd name="T42" fmla="*/ 156 w 823"/>
                    <a:gd name="T43" fmla="*/ 737 h 950"/>
                    <a:gd name="T44" fmla="*/ 232 w 823"/>
                    <a:gd name="T45" fmla="*/ 731 h 950"/>
                    <a:gd name="T46" fmla="*/ 207 w 823"/>
                    <a:gd name="T47" fmla="*/ 834 h 950"/>
                    <a:gd name="T48" fmla="*/ 216 w 823"/>
                    <a:gd name="T49" fmla="*/ 866 h 950"/>
                    <a:gd name="T50" fmla="*/ 268 w 823"/>
                    <a:gd name="T51" fmla="*/ 921 h 950"/>
                    <a:gd name="T52" fmla="*/ 284 w 823"/>
                    <a:gd name="T53" fmla="*/ 930 h 950"/>
                    <a:gd name="T54" fmla="*/ 305 w 823"/>
                    <a:gd name="T55" fmla="*/ 931 h 950"/>
                    <a:gd name="T56" fmla="*/ 321 w 823"/>
                    <a:gd name="T57" fmla="*/ 941 h 950"/>
                    <a:gd name="T58" fmla="*/ 344 w 823"/>
                    <a:gd name="T59" fmla="*/ 941 h 950"/>
                    <a:gd name="T60" fmla="*/ 364 w 823"/>
                    <a:gd name="T61" fmla="*/ 945 h 950"/>
                    <a:gd name="T62" fmla="*/ 389 w 823"/>
                    <a:gd name="T63" fmla="*/ 947 h 950"/>
                    <a:gd name="T64" fmla="*/ 437 w 823"/>
                    <a:gd name="T65" fmla="*/ 951 h 950"/>
                    <a:gd name="T66" fmla="*/ 453 w 823"/>
                    <a:gd name="T67" fmla="*/ 938 h 950"/>
                    <a:gd name="T68" fmla="*/ 466 w 823"/>
                    <a:gd name="T69" fmla="*/ 929 h 950"/>
                    <a:gd name="T70" fmla="*/ 487 w 823"/>
                    <a:gd name="T71" fmla="*/ 879 h 950"/>
                    <a:gd name="T72" fmla="*/ 485 w 823"/>
                    <a:gd name="T73" fmla="*/ 796 h 950"/>
                    <a:gd name="T74" fmla="*/ 458 w 823"/>
                    <a:gd name="T75" fmla="*/ 658 h 950"/>
                    <a:gd name="T76" fmla="*/ 499 w 823"/>
                    <a:gd name="T77" fmla="*/ 749 h 950"/>
                    <a:gd name="T78" fmla="*/ 523 w 823"/>
                    <a:gd name="T79" fmla="*/ 794 h 950"/>
                    <a:gd name="T80" fmla="*/ 577 w 823"/>
                    <a:gd name="T81" fmla="*/ 835 h 950"/>
                    <a:gd name="T82" fmla="*/ 573 w 823"/>
                    <a:gd name="T83" fmla="*/ 767 h 950"/>
                    <a:gd name="T84" fmla="*/ 549 w 823"/>
                    <a:gd name="T85" fmla="*/ 722 h 950"/>
                    <a:gd name="T86" fmla="*/ 494 w 823"/>
                    <a:gd name="T87" fmla="*/ 638 h 950"/>
                    <a:gd name="T88" fmla="*/ 544 w 823"/>
                    <a:gd name="T89" fmla="*/ 684 h 950"/>
                    <a:gd name="T90" fmla="*/ 638 w 823"/>
                    <a:gd name="T91" fmla="*/ 767 h 950"/>
                    <a:gd name="T92" fmla="*/ 701 w 823"/>
                    <a:gd name="T93" fmla="*/ 794 h 950"/>
                    <a:gd name="T94" fmla="*/ 723 w 823"/>
                    <a:gd name="T95" fmla="*/ 789 h 950"/>
                    <a:gd name="T96" fmla="*/ 737 w 823"/>
                    <a:gd name="T97" fmla="*/ 788 h 950"/>
                    <a:gd name="T98" fmla="*/ 766 w 823"/>
                    <a:gd name="T99" fmla="*/ 753 h 950"/>
                    <a:gd name="T100" fmla="*/ 781 w 823"/>
                    <a:gd name="T101" fmla="*/ 733 h 950"/>
                    <a:gd name="T102" fmla="*/ 790 w 823"/>
                    <a:gd name="T103" fmla="*/ 709 h 950"/>
                    <a:gd name="T104" fmla="*/ 799 w 823"/>
                    <a:gd name="T105" fmla="*/ 696 h 950"/>
                    <a:gd name="T106" fmla="*/ 810 w 823"/>
                    <a:gd name="T107" fmla="*/ 668 h 950"/>
                    <a:gd name="T108" fmla="*/ 811 w 823"/>
                    <a:gd name="T109" fmla="*/ 653 h 950"/>
                    <a:gd name="T110" fmla="*/ 823 w 823"/>
                    <a:gd name="T111" fmla="*/ 632 h 950"/>
                    <a:gd name="T112" fmla="*/ 406 w 823"/>
                    <a:gd name="T113" fmla="*/ 522 h 950"/>
                    <a:gd name="T114" fmla="*/ 406 w 823"/>
                    <a:gd name="T115" fmla="*/ 522 h 95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823" h="950">
                      <a:moveTo>
                        <a:pt x="823" y="631"/>
                      </a:moveTo>
                      <a:lnTo>
                        <a:pt x="823" y="626"/>
                      </a:lnTo>
                      <a:lnTo>
                        <a:pt x="822" y="622"/>
                      </a:lnTo>
                      <a:lnTo>
                        <a:pt x="816" y="599"/>
                      </a:lnTo>
                      <a:lnTo>
                        <a:pt x="817" y="578"/>
                      </a:lnTo>
                      <a:lnTo>
                        <a:pt x="809" y="561"/>
                      </a:lnTo>
                      <a:lnTo>
                        <a:pt x="806" y="554"/>
                      </a:lnTo>
                      <a:lnTo>
                        <a:pt x="805" y="548"/>
                      </a:lnTo>
                      <a:lnTo>
                        <a:pt x="801" y="542"/>
                      </a:lnTo>
                      <a:lnTo>
                        <a:pt x="796" y="537"/>
                      </a:lnTo>
                      <a:lnTo>
                        <a:pt x="790" y="531"/>
                      </a:lnTo>
                      <a:lnTo>
                        <a:pt x="781" y="523"/>
                      </a:lnTo>
                      <a:lnTo>
                        <a:pt x="735" y="497"/>
                      </a:lnTo>
                      <a:lnTo>
                        <a:pt x="692" y="487"/>
                      </a:lnTo>
                      <a:lnTo>
                        <a:pt x="682" y="487"/>
                      </a:lnTo>
                      <a:lnTo>
                        <a:pt x="666" y="488"/>
                      </a:lnTo>
                      <a:lnTo>
                        <a:pt x="628" y="495"/>
                      </a:lnTo>
                      <a:lnTo>
                        <a:pt x="707" y="444"/>
                      </a:lnTo>
                      <a:lnTo>
                        <a:pt x="729" y="428"/>
                      </a:lnTo>
                      <a:lnTo>
                        <a:pt x="752" y="410"/>
                      </a:lnTo>
                      <a:lnTo>
                        <a:pt x="764" y="392"/>
                      </a:lnTo>
                      <a:lnTo>
                        <a:pt x="773" y="366"/>
                      </a:lnTo>
                      <a:lnTo>
                        <a:pt x="775" y="331"/>
                      </a:lnTo>
                      <a:lnTo>
                        <a:pt x="771" y="295"/>
                      </a:lnTo>
                      <a:lnTo>
                        <a:pt x="768" y="273"/>
                      </a:lnTo>
                      <a:lnTo>
                        <a:pt x="748" y="212"/>
                      </a:lnTo>
                      <a:lnTo>
                        <a:pt x="738" y="173"/>
                      </a:lnTo>
                      <a:lnTo>
                        <a:pt x="708" y="75"/>
                      </a:lnTo>
                      <a:lnTo>
                        <a:pt x="688" y="28"/>
                      </a:lnTo>
                      <a:lnTo>
                        <a:pt x="679" y="11"/>
                      </a:lnTo>
                      <a:lnTo>
                        <a:pt x="677" y="6"/>
                      </a:lnTo>
                      <a:lnTo>
                        <a:pt x="674" y="2"/>
                      </a:lnTo>
                      <a:lnTo>
                        <a:pt x="667" y="0"/>
                      </a:lnTo>
                      <a:lnTo>
                        <a:pt x="643" y="0"/>
                      </a:lnTo>
                      <a:lnTo>
                        <a:pt x="633" y="2"/>
                      </a:lnTo>
                      <a:lnTo>
                        <a:pt x="624" y="6"/>
                      </a:lnTo>
                      <a:lnTo>
                        <a:pt x="615" y="11"/>
                      </a:lnTo>
                      <a:lnTo>
                        <a:pt x="572" y="55"/>
                      </a:lnTo>
                      <a:lnTo>
                        <a:pt x="529" y="117"/>
                      </a:lnTo>
                      <a:lnTo>
                        <a:pt x="495" y="199"/>
                      </a:lnTo>
                      <a:lnTo>
                        <a:pt x="474" y="273"/>
                      </a:lnTo>
                      <a:lnTo>
                        <a:pt x="454" y="388"/>
                      </a:lnTo>
                      <a:lnTo>
                        <a:pt x="450" y="469"/>
                      </a:lnTo>
                      <a:lnTo>
                        <a:pt x="448" y="521"/>
                      </a:lnTo>
                      <a:lnTo>
                        <a:pt x="448" y="538"/>
                      </a:lnTo>
                      <a:lnTo>
                        <a:pt x="447" y="534"/>
                      </a:lnTo>
                      <a:lnTo>
                        <a:pt x="442" y="531"/>
                      </a:lnTo>
                      <a:lnTo>
                        <a:pt x="435" y="526"/>
                      </a:lnTo>
                      <a:lnTo>
                        <a:pt x="435" y="522"/>
                      </a:lnTo>
                      <a:lnTo>
                        <a:pt x="433" y="517"/>
                      </a:lnTo>
                      <a:lnTo>
                        <a:pt x="431" y="513"/>
                      </a:lnTo>
                      <a:lnTo>
                        <a:pt x="427" y="512"/>
                      </a:lnTo>
                      <a:lnTo>
                        <a:pt x="422" y="511"/>
                      </a:lnTo>
                      <a:lnTo>
                        <a:pt x="417" y="512"/>
                      </a:lnTo>
                      <a:lnTo>
                        <a:pt x="416" y="513"/>
                      </a:lnTo>
                      <a:lnTo>
                        <a:pt x="416" y="509"/>
                      </a:lnTo>
                      <a:lnTo>
                        <a:pt x="414" y="512"/>
                      </a:lnTo>
                      <a:lnTo>
                        <a:pt x="411" y="513"/>
                      </a:lnTo>
                      <a:lnTo>
                        <a:pt x="407" y="512"/>
                      </a:lnTo>
                      <a:lnTo>
                        <a:pt x="406" y="512"/>
                      </a:lnTo>
                      <a:lnTo>
                        <a:pt x="405" y="514"/>
                      </a:lnTo>
                      <a:lnTo>
                        <a:pt x="403" y="516"/>
                      </a:lnTo>
                      <a:lnTo>
                        <a:pt x="404" y="517"/>
                      </a:lnTo>
                      <a:lnTo>
                        <a:pt x="401" y="518"/>
                      </a:lnTo>
                      <a:lnTo>
                        <a:pt x="399" y="519"/>
                      </a:lnTo>
                      <a:lnTo>
                        <a:pt x="403" y="521"/>
                      </a:lnTo>
                      <a:lnTo>
                        <a:pt x="403" y="522"/>
                      </a:lnTo>
                      <a:lnTo>
                        <a:pt x="399" y="523"/>
                      </a:lnTo>
                      <a:lnTo>
                        <a:pt x="395" y="526"/>
                      </a:lnTo>
                      <a:lnTo>
                        <a:pt x="393" y="529"/>
                      </a:lnTo>
                      <a:lnTo>
                        <a:pt x="393" y="534"/>
                      </a:lnTo>
                      <a:lnTo>
                        <a:pt x="394" y="538"/>
                      </a:lnTo>
                      <a:lnTo>
                        <a:pt x="396" y="542"/>
                      </a:lnTo>
                      <a:lnTo>
                        <a:pt x="399" y="543"/>
                      </a:lnTo>
                      <a:lnTo>
                        <a:pt x="398" y="553"/>
                      </a:lnTo>
                      <a:lnTo>
                        <a:pt x="399" y="559"/>
                      </a:lnTo>
                      <a:lnTo>
                        <a:pt x="389" y="553"/>
                      </a:lnTo>
                      <a:lnTo>
                        <a:pt x="344" y="524"/>
                      </a:lnTo>
                      <a:lnTo>
                        <a:pt x="275" y="485"/>
                      </a:lnTo>
                      <a:lnTo>
                        <a:pt x="167" y="438"/>
                      </a:lnTo>
                      <a:lnTo>
                        <a:pt x="94" y="414"/>
                      </a:lnTo>
                      <a:lnTo>
                        <a:pt x="11" y="398"/>
                      </a:lnTo>
                      <a:lnTo>
                        <a:pt x="0" y="398"/>
                      </a:lnTo>
                      <a:lnTo>
                        <a:pt x="0" y="670"/>
                      </a:lnTo>
                      <a:lnTo>
                        <a:pt x="9" y="683"/>
                      </a:lnTo>
                      <a:lnTo>
                        <a:pt x="27" y="699"/>
                      </a:lnTo>
                      <a:lnTo>
                        <a:pt x="51" y="721"/>
                      </a:lnTo>
                      <a:lnTo>
                        <a:pt x="82" y="738"/>
                      </a:lnTo>
                      <a:lnTo>
                        <a:pt x="108" y="746"/>
                      </a:lnTo>
                      <a:lnTo>
                        <a:pt x="130" y="746"/>
                      </a:lnTo>
                      <a:lnTo>
                        <a:pt x="156" y="736"/>
                      </a:lnTo>
                      <a:lnTo>
                        <a:pt x="182" y="726"/>
                      </a:lnTo>
                      <a:lnTo>
                        <a:pt x="269" y="689"/>
                      </a:lnTo>
                      <a:lnTo>
                        <a:pt x="242" y="717"/>
                      </a:lnTo>
                      <a:lnTo>
                        <a:pt x="232" y="730"/>
                      </a:lnTo>
                      <a:lnTo>
                        <a:pt x="227" y="737"/>
                      </a:lnTo>
                      <a:lnTo>
                        <a:pt x="212" y="779"/>
                      </a:lnTo>
                      <a:lnTo>
                        <a:pt x="207" y="833"/>
                      </a:lnTo>
                      <a:lnTo>
                        <a:pt x="209" y="844"/>
                      </a:lnTo>
                      <a:lnTo>
                        <a:pt x="211" y="852"/>
                      </a:lnTo>
                      <a:lnTo>
                        <a:pt x="212" y="860"/>
                      </a:lnTo>
                      <a:lnTo>
                        <a:pt x="216" y="865"/>
                      </a:lnTo>
                      <a:lnTo>
                        <a:pt x="219" y="870"/>
                      </a:lnTo>
                      <a:lnTo>
                        <a:pt x="224" y="876"/>
                      </a:lnTo>
                      <a:lnTo>
                        <a:pt x="233" y="893"/>
                      </a:lnTo>
                      <a:lnTo>
                        <a:pt x="251" y="903"/>
                      </a:lnTo>
                      <a:lnTo>
                        <a:pt x="268" y="920"/>
                      </a:lnTo>
                      <a:lnTo>
                        <a:pt x="269" y="923"/>
                      </a:lnTo>
                      <a:lnTo>
                        <a:pt x="273" y="925"/>
                      </a:lnTo>
                      <a:lnTo>
                        <a:pt x="280" y="928"/>
                      </a:lnTo>
                      <a:lnTo>
                        <a:pt x="284" y="929"/>
                      </a:lnTo>
                      <a:lnTo>
                        <a:pt x="290" y="928"/>
                      </a:lnTo>
                      <a:lnTo>
                        <a:pt x="299" y="928"/>
                      </a:lnTo>
                      <a:lnTo>
                        <a:pt x="303" y="929"/>
                      </a:lnTo>
                      <a:lnTo>
                        <a:pt x="305" y="930"/>
                      </a:lnTo>
                      <a:lnTo>
                        <a:pt x="306" y="932"/>
                      </a:lnTo>
                      <a:lnTo>
                        <a:pt x="312" y="935"/>
                      </a:lnTo>
                      <a:lnTo>
                        <a:pt x="321" y="940"/>
                      </a:lnTo>
                      <a:lnTo>
                        <a:pt x="332" y="941"/>
                      </a:lnTo>
                      <a:lnTo>
                        <a:pt x="339" y="941"/>
                      </a:lnTo>
                      <a:lnTo>
                        <a:pt x="342" y="941"/>
                      </a:lnTo>
                      <a:lnTo>
                        <a:pt x="344" y="940"/>
                      </a:lnTo>
                      <a:lnTo>
                        <a:pt x="347" y="939"/>
                      </a:lnTo>
                      <a:lnTo>
                        <a:pt x="349" y="939"/>
                      </a:lnTo>
                      <a:lnTo>
                        <a:pt x="357" y="940"/>
                      </a:lnTo>
                      <a:lnTo>
                        <a:pt x="364" y="944"/>
                      </a:lnTo>
                      <a:lnTo>
                        <a:pt x="370" y="946"/>
                      </a:lnTo>
                      <a:lnTo>
                        <a:pt x="375" y="948"/>
                      </a:lnTo>
                      <a:lnTo>
                        <a:pt x="381" y="948"/>
                      </a:lnTo>
                      <a:lnTo>
                        <a:pt x="389" y="946"/>
                      </a:lnTo>
                      <a:lnTo>
                        <a:pt x="398" y="945"/>
                      </a:lnTo>
                      <a:lnTo>
                        <a:pt x="406" y="945"/>
                      </a:lnTo>
                      <a:lnTo>
                        <a:pt x="421" y="948"/>
                      </a:lnTo>
                      <a:lnTo>
                        <a:pt x="437" y="950"/>
                      </a:lnTo>
                      <a:lnTo>
                        <a:pt x="443" y="948"/>
                      </a:lnTo>
                      <a:lnTo>
                        <a:pt x="450" y="943"/>
                      </a:lnTo>
                      <a:lnTo>
                        <a:pt x="451" y="940"/>
                      </a:lnTo>
                      <a:lnTo>
                        <a:pt x="453" y="937"/>
                      </a:lnTo>
                      <a:lnTo>
                        <a:pt x="454" y="934"/>
                      </a:lnTo>
                      <a:lnTo>
                        <a:pt x="457" y="932"/>
                      </a:lnTo>
                      <a:lnTo>
                        <a:pt x="461" y="929"/>
                      </a:lnTo>
                      <a:lnTo>
                        <a:pt x="463" y="928"/>
                      </a:lnTo>
                      <a:lnTo>
                        <a:pt x="466" y="928"/>
                      </a:lnTo>
                      <a:lnTo>
                        <a:pt x="471" y="924"/>
                      </a:lnTo>
                      <a:lnTo>
                        <a:pt x="477" y="913"/>
                      </a:lnTo>
                      <a:lnTo>
                        <a:pt x="484" y="889"/>
                      </a:lnTo>
                      <a:lnTo>
                        <a:pt x="487" y="878"/>
                      </a:lnTo>
                      <a:lnTo>
                        <a:pt x="488" y="865"/>
                      </a:lnTo>
                      <a:lnTo>
                        <a:pt x="489" y="846"/>
                      </a:lnTo>
                      <a:lnTo>
                        <a:pt x="488" y="823"/>
                      </a:lnTo>
                      <a:lnTo>
                        <a:pt x="485" y="795"/>
                      </a:lnTo>
                      <a:lnTo>
                        <a:pt x="483" y="766"/>
                      </a:lnTo>
                      <a:lnTo>
                        <a:pt x="473" y="725"/>
                      </a:lnTo>
                      <a:lnTo>
                        <a:pt x="464" y="689"/>
                      </a:lnTo>
                      <a:lnTo>
                        <a:pt x="458" y="657"/>
                      </a:lnTo>
                      <a:lnTo>
                        <a:pt x="467" y="673"/>
                      </a:lnTo>
                      <a:lnTo>
                        <a:pt x="479" y="704"/>
                      </a:lnTo>
                      <a:lnTo>
                        <a:pt x="485" y="712"/>
                      </a:lnTo>
                      <a:lnTo>
                        <a:pt x="488" y="727"/>
                      </a:lnTo>
                      <a:lnTo>
                        <a:pt x="499" y="748"/>
                      </a:lnTo>
                      <a:lnTo>
                        <a:pt x="502" y="753"/>
                      </a:lnTo>
                      <a:lnTo>
                        <a:pt x="516" y="783"/>
                      </a:lnTo>
                      <a:lnTo>
                        <a:pt x="523" y="782"/>
                      </a:lnTo>
                      <a:lnTo>
                        <a:pt x="525" y="787"/>
                      </a:lnTo>
                      <a:lnTo>
                        <a:pt x="523" y="793"/>
                      </a:lnTo>
                      <a:lnTo>
                        <a:pt x="531" y="807"/>
                      </a:lnTo>
                      <a:lnTo>
                        <a:pt x="544" y="829"/>
                      </a:lnTo>
                      <a:lnTo>
                        <a:pt x="562" y="842"/>
                      </a:lnTo>
                      <a:lnTo>
                        <a:pt x="582" y="847"/>
                      </a:lnTo>
                      <a:lnTo>
                        <a:pt x="577" y="834"/>
                      </a:lnTo>
                      <a:lnTo>
                        <a:pt x="586" y="845"/>
                      </a:lnTo>
                      <a:lnTo>
                        <a:pt x="593" y="826"/>
                      </a:lnTo>
                      <a:lnTo>
                        <a:pt x="592" y="803"/>
                      </a:lnTo>
                      <a:lnTo>
                        <a:pt x="579" y="781"/>
                      </a:lnTo>
                      <a:lnTo>
                        <a:pt x="573" y="766"/>
                      </a:lnTo>
                      <a:lnTo>
                        <a:pt x="567" y="764"/>
                      </a:lnTo>
                      <a:lnTo>
                        <a:pt x="565" y="759"/>
                      </a:lnTo>
                      <a:lnTo>
                        <a:pt x="567" y="756"/>
                      </a:lnTo>
                      <a:lnTo>
                        <a:pt x="552" y="726"/>
                      </a:lnTo>
                      <a:lnTo>
                        <a:pt x="549" y="721"/>
                      </a:lnTo>
                      <a:lnTo>
                        <a:pt x="537" y="700"/>
                      </a:lnTo>
                      <a:lnTo>
                        <a:pt x="526" y="690"/>
                      </a:lnTo>
                      <a:lnTo>
                        <a:pt x="523" y="680"/>
                      </a:lnTo>
                      <a:lnTo>
                        <a:pt x="504" y="653"/>
                      </a:lnTo>
                      <a:lnTo>
                        <a:pt x="494" y="637"/>
                      </a:lnTo>
                      <a:lnTo>
                        <a:pt x="492" y="632"/>
                      </a:lnTo>
                      <a:lnTo>
                        <a:pt x="516" y="654"/>
                      </a:lnTo>
                      <a:lnTo>
                        <a:pt x="544" y="683"/>
                      </a:lnTo>
                      <a:lnTo>
                        <a:pt x="575" y="716"/>
                      </a:lnTo>
                      <a:lnTo>
                        <a:pt x="598" y="736"/>
                      </a:lnTo>
                      <a:lnTo>
                        <a:pt x="619" y="752"/>
                      </a:lnTo>
                      <a:lnTo>
                        <a:pt x="638" y="766"/>
                      </a:lnTo>
                      <a:lnTo>
                        <a:pt x="654" y="776"/>
                      </a:lnTo>
                      <a:lnTo>
                        <a:pt x="666" y="782"/>
                      </a:lnTo>
                      <a:lnTo>
                        <a:pt x="676" y="786"/>
                      </a:lnTo>
                      <a:lnTo>
                        <a:pt x="701" y="793"/>
                      </a:lnTo>
                      <a:lnTo>
                        <a:pt x="713" y="793"/>
                      </a:lnTo>
                      <a:lnTo>
                        <a:pt x="719" y="792"/>
                      </a:lnTo>
                      <a:lnTo>
                        <a:pt x="721" y="790"/>
                      </a:lnTo>
                      <a:lnTo>
                        <a:pt x="723" y="788"/>
                      </a:lnTo>
                      <a:lnTo>
                        <a:pt x="727" y="786"/>
                      </a:lnTo>
                      <a:lnTo>
                        <a:pt x="731" y="786"/>
                      </a:lnTo>
                      <a:lnTo>
                        <a:pt x="733" y="786"/>
                      </a:lnTo>
                      <a:lnTo>
                        <a:pt x="737" y="787"/>
                      </a:lnTo>
                      <a:lnTo>
                        <a:pt x="740" y="786"/>
                      </a:lnTo>
                      <a:lnTo>
                        <a:pt x="748" y="783"/>
                      </a:lnTo>
                      <a:lnTo>
                        <a:pt x="754" y="779"/>
                      </a:lnTo>
                      <a:lnTo>
                        <a:pt x="760" y="764"/>
                      </a:lnTo>
                      <a:lnTo>
                        <a:pt x="766" y="752"/>
                      </a:lnTo>
                      <a:lnTo>
                        <a:pt x="771" y="743"/>
                      </a:lnTo>
                      <a:lnTo>
                        <a:pt x="776" y="737"/>
                      </a:lnTo>
                      <a:lnTo>
                        <a:pt x="781" y="732"/>
                      </a:lnTo>
                      <a:lnTo>
                        <a:pt x="785" y="727"/>
                      </a:lnTo>
                      <a:lnTo>
                        <a:pt x="787" y="722"/>
                      </a:lnTo>
                      <a:lnTo>
                        <a:pt x="787" y="715"/>
                      </a:lnTo>
                      <a:lnTo>
                        <a:pt x="790" y="708"/>
                      </a:lnTo>
                      <a:lnTo>
                        <a:pt x="792" y="700"/>
                      </a:lnTo>
                      <a:lnTo>
                        <a:pt x="794" y="698"/>
                      </a:lnTo>
                      <a:lnTo>
                        <a:pt x="796" y="696"/>
                      </a:lnTo>
                      <a:lnTo>
                        <a:pt x="799" y="695"/>
                      </a:lnTo>
                      <a:lnTo>
                        <a:pt x="800" y="693"/>
                      </a:lnTo>
                      <a:lnTo>
                        <a:pt x="805" y="688"/>
                      </a:lnTo>
                      <a:lnTo>
                        <a:pt x="809" y="678"/>
                      </a:lnTo>
                      <a:lnTo>
                        <a:pt x="810" y="667"/>
                      </a:lnTo>
                      <a:lnTo>
                        <a:pt x="811" y="661"/>
                      </a:lnTo>
                      <a:lnTo>
                        <a:pt x="810" y="659"/>
                      </a:lnTo>
                      <a:lnTo>
                        <a:pt x="810" y="657"/>
                      </a:lnTo>
                      <a:lnTo>
                        <a:pt x="811" y="652"/>
                      </a:lnTo>
                      <a:lnTo>
                        <a:pt x="816" y="644"/>
                      </a:lnTo>
                      <a:lnTo>
                        <a:pt x="820" y="641"/>
                      </a:lnTo>
                      <a:lnTo>
                        <a:pt x="822" y="637"/>
                      </a:lnTo>
                      <a:lnTo>
                        <a:pt x="823" y="631"/>
                      </a:lnTo>
                      <a:close/>
                      <a:moveTo>
                        <a:pt x="406" y="521"/>
                      </a:moveTo>
                      <a:lnTo>
                        <a:pt x="406" y="521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3091" name="Group 1148">
                <a:extLst>
                  <a:ext uri="{FF2B5EF4-FFF2-40B4-BE49-F238E27FC236}">
                    <a16:creationId xmlns:a16="http://schemas.microsoft.com/office/drawing/2014/main" xmlns="" id="{F913F628-2A0E-A768-9B9A-74121482E7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88"/>
                <a:ext cx="748" cy="857"/>
                <a:chOff x="0" y="2688"/>
                <a:chExt cx="748" cy="857"/>
              </a:xfrm>
            </p:grpSpPr>
            <p:sp>
              <p:nvSpPr>
                <p:cNvPr id="3102" name="Freeform 1149">
                  <a:extLst>
                    <a:ext uri="{FF2B5EF4-FFF2-40B4-BE49-F238E27FC236}">
                      <a16:creationId xmlns:a16="http://schemas.microsoft.com/office/drawing/2014/main" xmlns="" id="{0EC8732D-49B2-63B6-517B-5640F72BCDB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" y="2918"/>
                  <a:ext cx="9" cy="228"/>
                </a:xfrm>
                <a:custGeom>
                  <a:avLst/>
                  <a:gdLst>
                    <a:gd name="T0" fmla="*/ 0 w 9"/>
                    <a:gd name="T1" fmla="*/ 228 h 227"/>
                    <a:gd name="T2" fmla="*/ 0 w 9"/>
                    <a:gd name="T3" fmla="*/ 228 h 227"/>
                    <a:gd name="T4" fmla="*/ 2 w 9"/>
                    <a:gd name="T5" fmla="*/ 228 h 227"/>
                    <a:gd name="T6" fmla="*/ 2 w 9"/>
                    <a:gd name="T7" fmla="*/ 228 h 227"/>
                    <a:gd name="T8" fmla="*/ 2 w 9"/>
                    <a:gd name="T9" fmla="*/ 215 h 227"/>
                    <a:gd name="T10" fmla="*/ 9 w 9"/>
                    <a:gd name="T11" fmla="*/ 40 h 227"/>
                    <a:gd name="T12" fmla="*/ 9 w 9"/>
                    <a:gd name="T13" fmla="*/ 40 h 227"/>
                    <a:gd name="T14" fmla="*/ 9 w 9"/>
                    <a:gd name="T15" fmla="*/ 20 h 227"/>
                    <a:gd name="T16" fmla="*/ 9 w 9"/>
                    <a:gd name="T17" fmla="*/ 20 h 227"/>
                    <a:gd name="T18" fmla="*/ 9 w 9"/>
                    <a:gd name="T19" fmla="*/ 11 h 227"/>
                    <a:gd name="T20" fmla="*/ 6 w 9"/>
                    <a:gd name="T21" fmla="*/ 4 h 227"/>
                    <a:gd name="T22" fmla="*/ 6 w 9"/>
                    <a:gd name="T23" fmla="*/ 4 h 227"/>
                    <a:gd name="T24" fmla="*/ 4 w 9"/>
                    <a:gd name="T25" fmla="*/ 0 h 227"/>
                    <a:gd name="T26" fmla="*/ 2 w 9"/>
                    <a:gd name="T27" fmla="*/ 0 h 227"/>
                    <a:gd name="T28" fmla="*/ 0 w 9"/>
                    <a:gd name="T29" fmla="*/ 1 h 227"/>
                    <a:gd name="T30" fmla="*/ 0 w 9"/>
                    <a:gd name="T31" fmla="*/ 1 h 227"/>
                    <a:gd name="T32" fmla="*/ 0 w 9"/>
                    <a:gd name="T33" fmla="*/ 7 h 227"/>
                    <a:gd name="T34" fmla="*/ 0 w 9"/>
                    <a:gd name="T35" fmla="*/ 13 h 227"/>
                    <a:gd name="T36" fmla="*/ 0 w 9"/>
                    <a:gd name="T37" fmla="*/ 13 h 227"/>
                    <a:gd name="T38" fmla="*/ 0 w 9"/>
                    <a:gd name="T39" fmla="*/ 20 h 227"/>
                    <a:gd name="T40" fmla="*/ 0 w 9"/>
                    <a:gd name="T41" fmla="*/ 30 h 227"/>
                    <a:gd name="T42" fmla="*/ 0 w 9"/>
                    <a:gd name="T43" fmla="*/ 216 h 227"/>
                    <a:gd name="T44" fmla="*/ 0 w 9"/>
                    <a:gd name="T45" fmla="*/ 216 h 227"/>
                    <a:gd name="T46" fmla="*/ 0 w 9"/>
                    <a:gd name="T47" fmla="*/ 225 h 227"/>
                    <a:gd name="T48" fmla="*/ 0 w 9"/>
                    <a:gd name="T49" fmla="*/ 228 h 227"/>
                    <a:gd name="T50" fmla="*/ 0 w 9"/>
                    <a:gd name="T51" fmla="*/ 228 h 2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" h="227">
                      <a:moveTo>
                        <a:pt x="0" y="227"/>
                      </a:move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2" y="214"/>
                      </a:lnTo>
                      <a:lnTo>
                        <a:pt x="9" y="40"/>
                      </a:lnTo>
                      <a:lnTo>
                        <a:pt x="9" y="20"/>
                      </a:lnTo>
                      <a:lnTo>
                        <a:pt x="9" y="11"/>
                      </a:lnTo>
                      <a:lnTo>
                        <a:pt x="6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7"/>
                      </a:lnTo>
                      <a:lnTo>
                        <a:pt x="0" y="13"/>
                      </a:lnTo>
                      <a:lnTo>
                        <a:pt x="0" y="20"/>
                      </a:lnTo>
                      <a:lnTo>
                        <a:pt x="0" y="30"/>
                      </a:lnTo>
                      <a:lnTo>
                        <a:pt x="0" y="215"/>
                      </a:lnTo>
                      <a:lnTo>
                        <a:pt x="0" y="224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3" name="Freeform 1150">
                  <a:extLst>
                    <a:ext uri="{FF2B5EF4-FFF2-40B4-BE49-F238E27FC236}">
                      <a16:creationId xmlns:a16="http://schemas.microsoft.com/office/drawing/2014/main" xmlns="" id="{78B432AF-C431-7E39-EF4E-1BD2AB9D85E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" y="3102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4" name="Freeform 1151">
                  <a:extLst>
                    <a:ext uri="{FF2B5EF4-FFF2-40B4-BE49-F238E27FC236}">
                      <a16:creationId xmlns:a16="http://schemas.microsoft.com/office/drawing/2014/main" xmlns="" id="{DD088800-0F8A-AD79-DA9A-C21B2A2DEF0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" y="3065"/>
                  <a:ext cx="211" cy="88"/>
                </a:xfrm>
                <a:custGeom>
                  <a:avLst/>
                  <a:gdLst>
                    <a:gd name="T0" fmla="*/ 0 w 210"/>
                    <a:gd name="T1" fmla="*/ 88 h 87"/>
                    <a:gd name="T2" fmla="*/ 0 w 210"/>
                    <a:gd name="T3" fmla="*/ 88 h 87"/>
                    <a:gd name="T4" fmla="*/ 13 w 210"/>
                    <a:gd name="T5" fmla="*/ 83 h 87"/>
                    <a:gd name="T6" fmla="*/ 183 w 210"/>
                    <a:gd name="T7" fmla="*/ 13 h 87"/>
                    <a:gd name="T8" fmla="*/ 183 w 210"/>
                    <a:gd name="T9" fmla="*/ 13 h 87"/>
                    <a:gd name="T10" fmla="*/ 194 w 210"/>
                    <a:gd name="T11" fmla="*/ 9 h 87"/>
                    <a:gd name="T12" fmla="*/ 201 w 210"/>
                    <a:gd name="T13" fmla="*/ 7 h 87"/>
                    <a:gd name="T14" fmla="*/ 201 w 210"/>
                    <a:gd name="T15" fmla="*/ 7 h 87"/>
                    <a:gd name="T16" fmla="*/ 205 w 210"/>
                    <a:gd name="T17" fmla="*/ 6 h 87"/>
                    <a:gd name="T18" fmla="*/ 211 w 210"/>
                    <a:gd name="T19" fmla="*/ 4 h 87"/>
                    <a:gd name="T20" fmla="*/ 211 w 210"/>
                    <a:gd name="T21" fmla="*/ 4 h 87"/>
                    <a:gd name="T22" fmla="*/ 211 w 210"/>
                    <a:gd name="T23" fmla="*/ 2 h 87"/>
                    <a:gd name="T24" fmla="*/ 211 w 210"/>
                    <a:gd name="T25" fmla="*/ 0 h 87"/>
                    <a:gd name="T26" fmla="*/ 207 w 210"/>
                    <a:gd name="T27" fmla="*/ 0 h 87"/>
                    <a:gd name="T28" fmla="*/ 207 w 210"/>
                    <a:gd name="T29" fmla="*/ 0 h 87"/>
                    <a:gd name="T30" fmla="*/ 198 w 210"/>
                    <a:gd name="T31" fmla="*/ 0 h 87"/>
                    <a:gd name="T32" fmla="*/ 191 w 210"/>
                    <a:gd name="T33" fmla="*/ 4 h 87"/>
                    <a:gd name="T34" fmla="*/ 191 w 210"/>
                    <a:gd name="T35" fmla="*/ 4 h 87"/>
                    <a:gd name="T36" fmla="*/ 172 w 210"/>
                    <a:gd name="T37" fmla="*/ 11 h 87"/>
                    <a:gd name="T38" fmla="*/ 11 w 210"/>
                    <a:gd name="T39" fmla="*/ 81 h 87"/>
                    <a:gd name="T40" fmla="*/ 11 w 210"/>
                    <a:gd name="T41" fmla="*/ 81 h 87"/>
                    <a:gd name="T42" fmla="*/ 0 w 210"/>
                    <a:gd name="T43" fmla="*/ 86 h 87"/>
                    <a:gd name="T44" fmla="*/ 0 w 210"/>
                    <a:gd name="T45" fmla="*/ 86 h 87"/>
                    <a:gd name="T46" fmla="*/ 0 w 210"/>
                    <a:gd name="T47" fmla="*/ 86 h 87"/>
                    <a:gd name="T48" fmla="*/ 0 w 210"/>
                    <a:gd name="T49" fmla="*/ 86 h 87"/>
                    <a:gd name="T50" fmla="*/ 0 w 210"/>
                    <a:gd name="T51" fmla="*/ 88 h 87"/>
                    <a:gd name="T52" fmla="*/ 0 w 210"/>
                    <a:gd name="T53" fmla="*/ 88 h 8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10" h="87">
                      <a:moveTo>
                        <a:pt x="0" y="87"/>
                      </a:moveTo>
                      <a:lnTo>
                        <a:pt x="0" y="87"/>
                      </a:lnTo>
                      <a:lnTo>
                        <a:pt x="13" y="82"/>
                      </a:lnTo>
                      <a:lnTo>
                        <a:pt x="182" y="13"/>
                      </a:lnTo>
                      <a:lnTo>
                        <a:pt x="193" y="9"/>
                      </a:lnTo>
                      <a:lnTo>
                        <a:pt x="200" y="7"/>
                      </a:lnTo>
                      <a:lnTo>
                        <a:pt x="204" y="6"/>
                      </a:lnTo>
                      <a:lnTo>
                        <a:pt x="210" y="4"/>
                      </a:lnTo>
                      <a:lnTo>
                        <a:pt x="210" y="2"/>
                      </a:lnTo>
                      <a:lnTo>
                        <a:pt x="210" y="0"/>
                      </a:lnTo>
                      <a:lnTo>
                        <a:pt x="206" y="0"/>
                      </a:lnTo>
                      <a:lnTo>
                        <a:pt x="197" y="0"/>
                      </a:lnTo>
                      <a:lnTo>
                        <a:pt x="190" y="4"/>
                      </a:lnTo>
                      <a:lnTo>
                        <a:pt x="171" y="11"/>
                      </a:lnTo>
                      <a:lnTo>
                        <a:pt x="11" y="80"/>
                      </a:lnTo>
                      <a:lnTo>
                        <a:pt x="0" y="8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5" name="Freeform 1152">
                  <a:extLst>
                    <a:ext uri="{FF2B5EF4-FFF2-40B4-BE49-F238E27FC236}">
                      <a16:creationId xmlns:a16="http://schemas.microsoft.com/office/drawing/2014/main" xmlns="" id="{6AA9EB2E-61DE-4EBC-140C-09E53DB8A7B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88"/>
                  <a:ext cx="748" cy="857"/>
                </a:xfrm>
                <a:custGeom>
                  <a:avLst/>
                  <a:gdLst>
                    <a:gd name="T0" fmla="*/ 745 w 748"/>
                    <a:gd name="T1" fmla="*/ 460 h 857"/>
                    <a:gd name="T2" fmla="*/ 722 w 748"/>
                    <a:gd name="T3" fmla="*/ 435 h 857"/>
                    <a:gd name="T4" fmla="*/ 522 w 748"/>
                    <a:gd name="T5" fmla="*/ 414 h 857"/>
                    <a:gd name="T6" fmla="*/ 250 w 748"/>
                    <a:gd name="T7" fmla="*/ 510 h 857"/>
                    <a:gd name="T8" fmla="*/ 239 w 748"/>
                    <a:gd name="T9" fmla="*/ 514 h 857"/>
                    <a:gd name="T10" fmla="*/ 244 w 748"/>
                    <a:gd name="T11" fmla="*/ 499 h 857"/>
                    <a:gd name="T12" fmla="*/ 249 w 748"/>
                    <a:gd name="T13" fmla="*/ 489 h 857"/>
                    <a:gd name="T14" fmla="*/ 242 w 748"/>
                    <a:gd name="T15" fmla="*/ 482 h 857"/>
                    <a:gd name="T16" fmla="*/ 241 w 748"/>
                    <a:gd name="T17" fmla="*/ 477 h 857"/>
                    <a:gd name="T18" fmla="*/ 237 w 748"/>
                    <a:gd name="T19" fmla="*/ 473 h 857"/>
                    <a:gd name="T20" fmla="*/ 231 w 748"/>
                    <a:gd name="T21" fmla="*/ 471 h 857"/>
                    <a:gd name="T22" fmla="*/ 228 w 748"/>
                    <a:gd name="T23" fmla="*/ 472 h 857"/>
                    <a:gd name="T24" fmla="*/ 216 w 748"/>
                    <a:gd name="T25" fmla="*/ 472 h 857"/>
                    <a:gd name="T26" fmla="*/ 211 w 748"/>
                    <a:gd name="T27" fmla="*/ 481 h 857"/>
                    <a:gd name="T28" fmla="*/ 200 w 748"/>
                    <a:gd name="T29" fmla="*/ 476 h 857"/>
                    <a:gd name="T30" fmla="*/ 188 w 748"/>
                    <a:gd name="T31" fmla="*/ 188 h 857"/>
                    <a:gd name="T32" fmla="*/ 98 w 748"/>
                    <a:gd name="T33" fmla="*/ 13 h 857"/>
                    <a:gd name="T34" fmla="*/ 52 w 748"/>
                    <a:gd name="T35" fmla="*/ 0 h 857"/>
                    <a:gd name="T36" fmla="*/ 43 w 748"/>
                    <a:gd name="T37" fmla="*/ 6 h 857"/>
                    <a:gd name="T38" fmla="*/ 0 w 748"/>
                    <a:gd name="T39" fmla="*/ 399 h 857"/>
                    <a:gd name="T40" fmla="*/ 0 w 748"/>
                    <a:gd name="T41" fmla="*/ 425 h 857"/>
                    <a:gd name="T42" fmla="*/ 13 w 748"/>
                    <a:gd name="T43" fmla="*/ 675 h 857"/>
                    <a:gd name="T44" fmla="*/ 71 w 748"/>
                    <a:gd name="T45" fmla="*/ 637 h 857"/>
                    <a:gd name="T46" fmla="*/ 137 w 748"/>
                    <a:gd name="T47" fmla="*/ 586 h 857"/>
                    <a:gd name="T48" fmla="*/ 92 w 748"/>
                    <a:gd name="T49" fmla="*/ 642 h 857"/>
                    <a:gd name="T50" fmla="*/ 72 w 748"/>
                    <a:gd name="T51" fmla="*/ 678 h 857"/>
                    <a:gd name="T52" fmla="*/ 43 w 748"/>
                    <a:gd name="T53" fmla="*/ 731 h 857"/>
                    <a:gd name="T54" fmla="*/ 69 w 748"/>
                    <a:gd name="T55" fmla="*/ 749 h 857"/>
                    <a:gd name="T56" fmla="*/ 106 w 748"/>
                    <a:gd name="T57" fmla="*/ 703 h 857"/>
                    <a:gd name="T58" fmla="*/ 134 w 748"/>
                    <a:gd name="T59" fmla="*/ 671 h 857"/>
                    <a:gd name="T60" fmla="*/ 168 w 748"/>
                    <a:gd name="T61" fmla="*/ 608 h 857"/>
                    <a:gd name="T62" fmla="*/ 179 w 748"/>
                    <a:gd name="T63" fmla="*/ 591 h 857"/>
                    <a:gd name="T64" fmla="*/ 147 w 748"/>
                    <a:gd name="T65" fmla="*/ 689 h 857"/>
                    <a:gd name="T66" fmla="*/ 135 w 748"/>
                    <a:gd name="T67" fmla="*/ 760 h 857"/>
                    <a:gd name="T68" fmla="*/ 140 w 748"/>
                    <a:gd name="T69" fmla="*/ 819 h 857"/>
                    <a:gd name="T70" fmla="*/ 150 w 748"/>
                    <a:gd name="T71" fmla="*/ 834 h 857"/>
                    <a:gd name="T72" fmla="*/ 158 w 748"/>
                    <a:gd name="T73" fmla="*/ 843 h 857"/>
                    <a:gd name="T74" fmla="*/ 171 w 748"/>
                    <a:gd name="T75" fmla="*/ 856 h 857"/>
                    <a:gd name="T76" fmla="*/ 205 w 748"/>
                    <a:gd name="T77" fmla="*/ 855 h 857"/>
                    <a:gd name="T78" fmla="*/ 236 w 748"/>
                    <a:gd name="T79" fmla="*/ 856 h 857"/>
                    <a:gd name="T80" fmla="*/ 251 w 748"/>
                    <a:gd name="T81" fmla="*/ 854 h 857"/>
                    <a:gd name="T82" fmla="*/ 261 w 748"/>
                    <a:gd name="T83" fmla="*/ 857 h 857"/>
                    <a:gd name="T84" fmla="*/ 274 w 748"/>
                    <a:gd name="T85" fmla="*/ 857 h 857"/>
                    <a:gd name="T86" fmla="*/ 289 w 748"/>
                    <a:gd name="T87" fmla="*/ 850 h 857"/>
                    <a:gd name="T88" fmla="*/ 303 w 748"/>
                    <a:gd name="T89" fmla="*/ 850 h 857"/>
                    <a:gd name="T90" fmla="*/ 321 w 748"/>
                    <a:gd name="T91" fmla="*/ 846 h 857"/>
                    <a:gd name="T92" fmla="*/ 366 w 748"/>
                    <a:gd name="T93" fmla="*/ 809 h 857"/>
                    <a:gd name="T94" fmla="*/ 377 w 748"/>
                    <a:gd name="T95" fmla="*/ 796 h 857"/>
                    <a:gd name="T96" fmla="*/ 386 w 748"/>
                    <a:gd name="T97" fmla="*/ 725 h 857"/>
                    <a:gd name="T98" fmla="*/ 372 w 748"/>
                    <a:gd name="T99" fmla="*/ 679 h 857"/>
                    <a:gd name="T100" fmla="*/ 438 w 748"/>
                    <a:gd name="T101" fmla="*/ 692 h 857"/>
                    <a:gd name="T102" fmla="*/ 531 w 748"/>
                    <a:gd name="T103" fmla="*/ 689 h 857"/>
                    <a:gd name="T104" fmla="*/ 641 w 748"/>
                    <a:gd name="T105" fmla="*/ 594 h 857"/>
                    <a:gd name="T106" fmla="*/ 744 w 748"/>
                    <a:gd name="T107" fmla="*/ 482 h 857"/>
                    <a:gd name="T108" fmla="*/ 232 w 748"/>
                    <a:gd name="T109" fmla="*/ 477 h 857"/>
                    <a:gd name="T110" fmla="*/ 232 w 748"/>
                    <a:gd name="T111" fmla="*/ 477 h 857"/>
                    <a:gd name="T112" fmla="*/ 232 w 748"/>
                    <a:gd name="T113" fmla="*/ 477 h 857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748" h="857">
                      <a:moveTo>
                        <a:pt x="748" y="465"/>
                      </a:moveTo>
                      <a:lnTo>
                        <a:pt x="748" y="465"/>
                      </a:lnTo>
                      <a:lnTo>
                        <a:pt x="745" y="460"/>
                      </a:lnTo>
                      <a:lnTo>
                        <a:pt x="741" y="453"/>
                      </a:lnTo>
                      <a:lnTo>
                        <a:pt x="738" y="448"/>
                      </a:lnTo>
                      <a:lnTo>
                        <a:pt x="729" y="440"/>
                      </a:lnTo>
                      <a:lnTo>
                        <a:pt x="722" y="435"/>
                      </a:lnTo>
                      <a:lnTo>
                        <a:pt x="718" y="432"/>
                      </a:lnTo>
                      <a:lnTo>
                        <a:pt x="666" y="415"/>
                      </a:lnTo>
                      <a:lnTo>
                        <a:pt x="599" y="408"/>
                      </a:lnTo>
                      <a:lnTo>
                        <a:pt x="522" y="414"/>
                      </a:lnTo>
                      <a:lnTo>
                        <a:pt x="455" y="429"/>
                      </a:lnTo>
                      <a:lnTo>
                        <a:pt x="356" y="460"/>
                      </a:lnTo>
                      <a:lnTo>
                        <a:pt x="291" y="489"/>
                      </a:lnTo>
                      <a:lnTo>
                        <a:pt x="250" y="510"/>
                      </a:lnTo>
                      <a:lnTo>
                        <a:pt x="236" y="518"/>
                      </a:lnTo>
                      <a:lnTo>
                        <a:pt x="239" y="514"/>
                      </a:lnTo>
                      <a:lnTo>
                        <a:pt x="240" y="509"/>
                      </a:lnTo>
                      <a:lnTo>
                        <a:pt x="240" y="500"/>
                      </a:lnTo>
                      <a:lnTo>
                        <a:pt x="244" y="499"/>
                      </a:lnTo>
                      <a:lnTo>
                        <a:pt x="246" y="497"/>
                      </a:lnTo>
                      <a:lnTo>
                        <a:pt x="249" y="493"/>
                      </a:lnTo>
                      <a:lnTo>
                        <a:pt x="249" y="489"/>
                      </a:lnTo>
                      <a:lnTo>
                        <a:pt x="246" y="486"/>
                      </a:lnTo>
                      <a:lnTo>
                        <a:pt x="244" y="482"/>
                      </a:lnTo>
                      <a:lnTo>
                        <a:pt x="242" y="482"/>
                      </a:lnTo>
                      <a:lnTo>
                        <a:pt x="245" y="481"/>
                      </a:lnTo>
                      <a:lnTo>
                        <a:pt x="242" y="479"/>
                      </a:lnTo>
                      <a:lnTo>
                        <a:pt x="241" y="478"/>
                      </a:lnTo>
                      <a:lnTo>
                        <a:pt x="241" y="477"/>
                      </a:lnTo>
                      <a:lnTo>
                        <a:pt x="240" y="473"/>
                      </a:lnTo>
                      <a:lnTo>
                        <a:pt x="239" y="474"/>
                      </a:lnTo>
                      <a:lnTo>
                        <a:pt x="239" y="473"/>
                      </a:lnTo>
                      <a:lnTo>
                        <a:pt x="237" y="473"/>
                      </a:lnTo>
                      <a:lnTo>
                        <a:pt x="235" y="471"/>
                      </a:lnTo>
                      <a:lnTo>
                        <a:pt x="234" y="473"/>
                      </a:lnTo>
                      <a:lnTo>
                        <a:pt x="232" y="472"/>
                      </a:lnTo>
                      <a:lnTo>
                        <a:pt x="231" y="471"/>
                      </a:lnTo>
                      <a:lnTo>
                        <a:pt x="230" y="474"/>
                      </a:lnTo>
                      <a:lnTo>
                        <a:pt x="228" y="472"/>
                      </a:lnTo>
                      <a:lnTo>
                        <a:pt x="224" y="469"/>
                      </a:lnTo>
                      <a:lnTo>
                        <a:pt x="220" y="469"/>
                      </a:lnTo>
                      <a:lnTo>
                        <a:pt x="216" y="472"/>
                      </a:lnTo>
                      <a:lnTo>
                        <a:pt x="214" y="474"/>
                      </a:lnTo>
                      <a:lnTo>
                        <a:pt x="211" y="477"/>
                      </a:lnTo>
                      <a:lnTo>
                        <a:pt x="211" y="481"/>
                      </a:lnTo>
                      <a:lnTo>
                        <a:pt x="204" y="483"/>
                      </a:lnTo>
                      <a:lnTo>
                        <a:pt x="199" y="487"/>
                      </a:lnTo>
                      <a:lnTo>
                        <a:pt x="200" y="476"/>
                      </a:lnTo>
                      <a:lnTo>
                        <a:pt x="204" y="430"/>
                      </a:lnTo>
                      <a:lnTo>
                        <a:pt x="207" y="360"/>
                      </a:lnTo>
                      <a:lnTo>
                        <a:pt x="199" y="256"/>
                      </a:lnTo>
                      <a:lnTo>
                        <a:pt x="188" y="188"/>
                      </a:lnTo>
                      <a:lnTo>
                        <a:pt x="166" y="112"/>
                      </a:lnTo>
                      <a:lnTo>
                        <a:pt x="134" y="54"/>
                      </a:lnTo>
                      <a:lnTo>
                        <a:pt x="98" y="13"/>
                      </a:lnTo>
                      <a:lnTo>
                        <a:pt x="90" y="6"/>
                      </a:lnTo>
                      <a:lnTo>
                        <a:pt x="81" y="2"/>
                      </a:lnTo>
                      <a:lnTo>
                        <a:pt x="69" y="0"/>
                      </a:lnTo>
                      <a:lnTo>
                        <a:pt x="52" y="0"/>
                      </a:lnTo>
                      <a:lnTo>
                        <a:pt x="47" y="2"/>
                      </a:lnTo>
                      <a:lnTo>
                        <a:pt x="45" y="6"/>
                      </a:lnTo>
                      <a:lnTo>
                        <a:pt x="43" y="6"/>
                      </a:lnTo>
                      <a:lnTo>
                        <a:pt x="33" y="21"/>
                      </a:lnTo>
                      <a:lnTo>
                        <a:pt x="13" y="59"/>
                      </a:lnTo>
                      <a:lnTo>
                        <a:pt x="0" y="95"/>
                      </a:lnTo>
                      <a:lnTo>
                        <a:pt x="0" y="399"/>
                      </a:lnTo>
                      <a:lnTo>
                        <a:pt x="43" y="437"/>
                      </a:lnTo>
                      <a:lnTo>
                        <a:pt x="20" y="430"/>
                      </a:lnTo>
                      <a:lnTo>
                        <a:pt x="0" y="425"/>
                      </a:lnTo>
                      <a:lnTo>
                        <a:pt x="0" y="682"/>
                      </a:lnTo>
                      <a:lnTo>
                        <a:pt x="13" y="675"/>
                      </a:lnTo>
                      <a:lnTo>
                        <a:pt x="32" y="665"/>
                      </a:lnTo>
                      <a:lnTo>
                        <a:pt x="48" y="652"/>
                      </a:lnTo>
                      <a:lnTo>
                        <a:pt x="71" y="637"/>
                      </a:lnTo>
                      <a:lnTo>
                        <a:pt x="99" y="613"/>
                      </a:lnTo>
                      <a:lnTo>
                        <a:pt x="124" y="592"/>
                      </a:lnTo>
                      <a:lnTo>
                        <a:pt x="147" y="573"/>
                      </a:lnTo>
                      <a:lnTo>
                        <a:pt x="137" y="586"/>
                      </a:lnTo>
                      <a:lnTo>
                        <a:pt x="119" y="609"/>
                      </a:lnTo>
                      <a:lnTo>
                        <a:pt x="114" y="618"/>
                      </a:lnTo>
                      <a:lnTo>
                        <a:pt x="103" y="625"/>
                      </a:lnTo>
                      <a:lnTo>
                        <a:pt x="92" y="642"/>
                      </a:lnTo>
                      <a:lnTo>
                        <a:pt x="88" y="647"/>
                      </a:lnTo>
                      <a:lnTo>
                        <a:pt x="72" y="671"/>
                      </a:lnTo>
                      <a:lnTo>
                        <a:pt x="74" y="675"/>
                      </a:lnTo>
                      <a:lnTo>
                        <a:pt x="72" y="678"/>
                      </a:lnTo>
                      <a:lnTo>
                        <a:pt x="66" y="679"/>
                      </a:lnTo>
                      <a:lnTo>
                        <a:pt x="60" y="692"/>
                      </a:lnTo>
                      <a:lnTo>
                        <a:pt x="46" y="710"/>
                      </a:lnTo>
                      <a:lnTo>
                        <a:pt x="43" y="731"/>
                      </a:lnTo>
                      <a:lnTo>
                        <a:pt x="48" y="749"/>
                      </a:lnTo>
                      <a:lnTo>
                        <a:pt x="57" y="739"/>
                      </a:lnTo>
                      <a:lnTo>
                        <a:pt x="51" y="750"/>
                      </a:lnTo>
                      <a:lnTo>
                        <a:pt x="69" y="749"/>
                      </a:lnTo>
                      <a:lnTo>
                        <a:pt x="87" y="738"/>
                      </a:lnTo>
                      <a:lnTo>
                        <a:pt x="99" y="719"/>
                      </a:lnTo>
                      <a:lnTo>
                        <a:pt x="108" y="708"/>
                      </a:lnTo>
                      <a:lnTo>
                        <a:pt x="106" y="703"/>
                      </a:lnTo>
                      <a:lnTo>
                        <a:pt x="109" y="699"/>
                      </a:lnTo>
                      <a:lnTo>
                        <a:pt x="114" y="699"/>
                      </a:lnTo>
                      <a:lnTo>
                        <a:pt x="130" y="676"/>
                      </a:lnTo>
                      <a:lnTo>
                        <a:pt x="134" y="671"/>
                      </a:lnTo>
                      <a:lnTo>
                        <a:pt x="145" y="654"/>
                      </a:lnTo>
                      <a:lnTo>
                        <a:pt x="148" y="641"/>
                      </a:lnTo>
                      <a:lnTo>
                        <a:pt x="155" y="634"/>
                      </a:lnTo>
                      <a:lnTo>
                        <a:pt x="168" y="608"/>
                      </a:lnTo>
                      <a:lnTo>
                        <a:pt x="177" y="593"/>
                      </a:lnTo>
                      <a:lnTo>
                        <a:pt x="179" y="591"/>
                      </a:lnTo>
                      <a:lnTo>
                        <a:pt x="172" y="618"/>
                      </a:lnTo>
                      <a:lnTo>
                        <a:pt x="161" y="651"/>
                      </a:lnTo>
                      <a:lnTo>
                        <a:pt x="147" y="689"/>
                      </a:lnTo>
                      <a:lnTo>
                        <a:pt x="142" y="715"/>
                      </a:lnTo>
                      <a:lnTo>
                        <a:pt x="137" y="739"/>
                      </a:lnTo>
                      <a:lnTo>
                        <a:pt x="135" y="760"/>
                      </a:lnTo>
                      <a:lnTo>
                        <a:pt x="134" y="776"/>
                      </a:lnTo>
                      <a:lnTo>
                        <a:pt x="134" y="787"/>
                      </a:lnTo>
                      <a:lnTo>
                        <a:pt x="135" y="797"/>
                      </a:lnTo>
                      <a:lnTo>
                        <a:pt x="140" y="819"/>
                      </a:lnTo>
                      <a:lnTo>
                        <a:pt x="144" y="829"/>
                      </a:lnTo>
                      <a:lnTo>
                        <a:pt x="148" y="834"/>
                      </a:lnTo>
                      <a:lnTo>
                        <a:pt x="150" y="834"/>
                      </a:lnTo>
                      <a:lnTo>
                        <a:pt x="152" y="835"/>
                      </a:lnTo>
                      <a:lnTo>
                        <a:pt x="156" y="838"/>
                      </a:lnTo>
                      <a:lnTo>
                        <a:pt x="158" y="843"/>
                      </a:lnTo>
                      <a:lnTo>
                        <a:pt x="160" y="845"/>
                      </a:lnTo>
                      <a:lnTo>
                        <a:pt x="161" y="849"/>
                      </a:lnTo>
                      <a:lnTo>
                        <a:pt x="166" y="852"/>
                      </a:lnTo>
                      <a:lnTo>
                        <a:pt x="171" y="856"/>
                      </a:lnTo>
                      <a:lnTo>
                        <a:pt x="186" y="855"/>
                      </a:lnTo>
                      <a:lnTo>
                        <a:pt x="198" y="854"/>
                      </a:lnTo>
                      <a:lnTo>
                        <a:pt x="205" y="855"/>
                      </a:lnTo>
                      <a:lnTo>
                        <a:pt x="218" y="857"/>
                      </a:lnTo>
                      <a:lnTo>
                        <a:pt x="232" y="857"/>
                      </a:lnTo>
                      <a:lnTo>
                        <a:pt x="236" y="856"/>
                      </a:lnTo>
                      <a:lnTo>
                        <a:pt x="244" y="854"/>
                      </a:lnTo>
                      <a:lnTo>
                        <a:pt x="249" y="854"/>
                      </a:lnTo>
                      <a:lnTo>
                        <a:pt x="251" y="854"/>
                      </a:lnTo>
                      <a:lnTo>
                        <a:pt x="253" y="855"/>
                      </a:lnTo>
                      <a:lnTo>
                        <a:pt x="257" y="856"/>
                      </a:lnTo>
                      <a:lnTo>
                        <a:pt x="261" y="857"/>
                      </a:lnTo>
                      <a:lnTo>
                        <a:pt x="272" y="857"/>
                      </a:lnTo>
                      <a:lnTo>
                        <a:pt x="274" y="857"/>
                      </a:lnTo>
                      <a:lnTo>
                        <a:pt x="283" y="854"/>
                      </a:lnTo>
                      <a:lnTo>
                        <a:pt x="288" y="851"/>
                      </a:lnTo>
                      <a:lnTo>
                        <a:pt x="289" y="850"/>
                      </a:lnTo>
                      <a:lnTo>
                        <a:pt x="291" y="849"/>
                      </a:lnTo>
                      <a:lnTo>
                        <a:pt x="295" y="849"/>
                      </a:lnTo>
                      <a:lnTo>
                        <a:pt x="303" y="850"/>
                      </a:lnTo>
                      <a:lnTo>
                        <a:pt x="308" y="850"/>
                      </a:lnTo>
                      <a:lnTo>
                        <a:pt x="312" y="850"/>
                      </a:lnTo>
                      <a:lnTo>
                        <a:pt x="318" y="849"/>
                      </a:lnTo>
                      <a:lnTo>
                        <a:pt x="321" y="846"/>
                      </a:lnTo>
                      <a:lnTo>
                        <a:pt x="323" y="845"/>
                      </a:lnTo>
                      <a:lnTo>
                        <a:pt x="339" y="831"/>
                      </a:lnTo>
                      <a:lnTo>
                        <a:pt x="356" y="823"/>
                      </a:lnTo>
                      <a:lnTo>
                        <a:pt x="366" y="809"/>
                      </a:lnTo>
                      <a:lnTo>
                        <a:pt x="371" y="804"/>
                      </a:lnTo>
                      <a:lnTo>
                        <a:pt x="375" y="801"/>
                      </a:lnTo>
                      <a:lnTo>
                        <a:pt x="377" y="796"/>
                      </a:lnTo>
                      <a:lnTo>
                        <a:pt x="382" y="782"/>
                      </a:lnTo>
                      <a:lnTo>
                        <a:pt x="384" y="772"/>
                      </a:lnTo>
                      <a:lnTo>
                        <a:pt x="386" y="725"/>
                      </a:lnTo>
                      <a:lnTo>
                        <a:pt x="376" y="687"/>
                      </a:lnTo>
                      <a:lnTo>
                        <a:pt x="372" y="679"/>
                      </a:lnTo>
                      <a:lnTo>
                        <a:pt x="363" y="668"/>
                      </a:lnTo>
                      <a:lnTo>
                        <a:pt x="344" y="641"/>
                      </a:lnTo>
                      <a:lnTo>
                        <a:pt x="415" y="681"/>
                      </a:lnTo>
                      <a:lnTo>
                        <a:pt x="438" y="692"/>
                      </a:lnTo>
                      <a:lnTo>
                        <a:pt x="460" y="703"/>
                      </a:lnTo>
                      <a:lnTo>
                        <a:pt x="480" y="705"/>
                      </a:lnTo>
                      <a:lnTo>
                        <a:pt x="504" y="702"/>
                      </a:lnTo>
                      <a:lnTo>
                        <a:pt x="531" y="689"/>
                      </a:lnTo>
                      <a:lnTo>
                        <a:pt x="559" y="671"/>
                      </a:lnTo>
                      <a:lnTo>
                        <a:pt x="575" y="658"/>
                      </a:lnTo>
                      <a:lnTo>
                        <a:pt x="614" y="619"/>
                      </a:lnTo>
                      <a:lnTo>
                        <a:pt x="641" y="594"/>
                      </a:lnTo>
                      <a:lnTo>
                        <a:pt x="706" y="531"/>
                      </a:lnTo>
                      <a:lnTo>
                        <a:pt x="734" y="497"/>
                      </a:lnTo>
                      <a:lnTo>
                        <a:pt x="744" y="482"/>
                      </a:lnTo>
                      <a:lnTo>
                        <a:pt x="745" y="481"/>
                      </a:lnTo>
                      <a:lnTo>
                        <a:pt x="748" y="477"/>
                      </a:lnTo>
                      <a:lnTo>
                        <a:pt x="748" y="465"/>
                      </a:lnTo>
                      <a:close/>
                      <a:moveTo>
                        <a:pt x="232" y="477"/>
                      </a:moveTo>
                      <a:lnTo>
                        <a:pt x="232" y="47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3092" name="Group 1156">
                <a:extLst>
                  <a:ext uri="{FF2B5EF4-FFF2-40B4-BE49-F238E27FC236}">
                    <a16:creationId xmlns:a16="http://schemas.microsoft.com/office/drawing/2014/main" xmlns="" id="{98D2C7BB-1E53-A957-C512-B2510F5E6A4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3" y="0"/>
                <a:ext cx="798" cy="620"/>
                <a:chOff x="4633" y="0"/>
                <a:chExt cx="798" cy="620"/>
              </a:xfrm>
            </p:grpSpPr>
            <p:sp>
              <p:nvSpPr>
                <p:cNvPr id="3098" name="Freeform 1157">
                  <a:extLst>
                    <a:ext uri="{FF2B5EF4-FFF2-40B4-BE49-F238E27FC236}">
                      <a16:creationId xmlns:a16="http://schemas.microsoft.com/office/drawing/2014/main" xmlns="" id="{0A031DB3-05D5-8A94-2601-DBEDE3DBEA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3" y="0"/>
                  <a:ext cx="117" cy="115"/>
                </a:xfrm>
                <a:custGeom>
                  <a:avLst/>
                  <a:gdLst>
                    <a:gd name="T0" fmla="*/ 117 w 116"/>
                    <a:gd name="T1" fmla="*/ 115 h 115"/>
                    <a:gd name="T2" fmla="*/ 117 w 116"/>
                    <a:gd name="T3" fmla="*/ 115 h 115"/>
                    <a:gd name="T4" fmla="*/ 117 w 116"/>
                    <a:gd name="T5" fmla="*/ 115 h 115"/>
                    <a:gd name="T6" fmla="*/ 117 w 116"/>
                    <a:gd name="T7" fmla="*/ 115 h 115"/>
                    <a:gd name="T8" fmla="*/ 107 w 116"/>
                    <a:gd name="T9" fmla="*/ 104 h 115"/>
                    <a:gd name="T10" fmla="*/ 25 w 116"/>
                    <a:gd name="T11" fmla="*/ 16 h 115"/>
                    <a:gd name="T12" fmla="*/ 25 w 116"/>
                    <a:gd name="T13" fmla="*/ 16 h 115"/>
                    <a:gd name="T14" fmla="*/ 13 w 116"/>
                    <a:gd name="T15" fmla="*/ 2 h 115"/>
                    <a:gd name="T16" fmla="*/ 13 w 116"/>
                    <a:gd name="T17" fmla="*/ 2 h 115"/>
                    <a:gd name="T18" fmla="*/ 9 w 116"/>
                    <a:gd name="T19" fmla="*/ 0 h 115"/>
                    <a:gd name="T20" fmla="*/ 6 w 116"/>
                    <a:gd name="T21" fmla="*/ 0 h 115"/>
                    <a:gd name="T22" fmla="*/ 6 w 116"/>
                    <a:gd name="T23" fmla="*/ 0 h 115"/>
                    <a:gd name="T24" fmla="*/ 0 w 116"/>
                    <a:gd name="T25" fmla="*/ 0 h 115"/>
                    <a:gd name="T26" fmla="*/ 0 w 116"/>
                    <a:gd name="T27" fmla="*/ 0 h 115"/>
                    <a:gd name="T28" fmla="*/ 4 w 116"/>
                    <a:gd name="T29" fmla="*/ 2 h 115"/>
                    <a:gd name="T30" fmla="*/ 4 w 116"/>
                    <a:gd name="T31" fmla="*/ 2 h 115"/>
                    <a:gd name="T32" fmla="*/ 16 w 116"/>
                    <a:gd name="T33" fmla="*/ 13 h 115"/>
                    <a:gd name="T34" fmla="*/ 105 w 116"/>
                    <a:gd name="T35" fmla="*/ 107 h 115"/>
                    <a:gd name="T36" fmla="*/ 105 w 116"/>
                    <a:gd name="T37" fmla="*/ 107 h 115"/>
                    <a:gd name="T38" fmla="*/ 117 w 116"/>
                    <a:gd name="T39" fmla="*/ 115 h 115"/>
                    <a:gd name="T40" fmla="*/ 117 w 116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16" h="115">
                      <a:moveTo>
                        <a:pt x="116" y="115"/>
                      </a:moveTo>
                      <a:lnTo>
                        <a:pt x="116" y="115"/>
                      </a:lnTo>
                      <a:lnTo>
                        <a:pt x="106" y="104"/>
                      </a:lnTo>
                      <a:lnTo>
                        <a:pt x="25" y="16"/>
                      </a:lnTo>
                      <a:lnTo>
                        <a:pt x="13" y="2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6" y="13"/>
                      </a:lnTo>
                      <a:lnTo>
                        <a:pt x="104" y="107"/>
                      </a:lnTo>
                      <a:lnTo>
                        <a:pt x="116" y="115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099" name="Freeform 1158">
                  <a:extLst>
                    <a:ext uri="{FF2B5EF4-FFF2-40B4-BE49-F238E27FC236}">
                      <a16:creationId xmlns:a16="http://schemas.microsoft.com/office/drawing/2014/main" xmlns="" id="{19A1D85A-10ED-FBF1-B1F5-8F1FA1A17D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1" y="11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0" name="Freeform 1159">
                  <a:extLst>
                    <a:ext uri="{FF2B5EF4-FFF2-40B4-BE49-F238E27FC236}">
                      <a16:creationId xmlns:a16="http://schemas.microsoft.com/office/drawing/2014/main" xmlns="" id="{5850E53B-4FFD-2887-5F46-D81CC0CB4A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6" y="0"/>
                  <a:ext cx="54" cy="113"/>
                </a:xfrm>
                <a:custGeom>
                  <a:avLst/>
                  <a:gdLst>
                    <a:gd name="T0" fmla="*/ 0 w 53"/>
                    <a:gd name="T1" fmla="*/ 113 h 113"/>
                    <a:gd name="T2" fmla="*/ 0 w 53"/>
                    <a:gd name="T3" fmla="*/ 113 h 113"/>
                    <a:gd name="T4" fmla="*/ 6 w 53"/>
                    <a:gd name="T5" fmla="*/ 102 h 113"/>
                    <a:gd name="T6" fmla="*/ 50 w 53"/>
                    <a:gd name="T7" fmla="*/ 9 h 113"/>
                    <a:gd name="T8" fmla="*/ 50 w 53"/>
                    <a:gd name="T9" fmla="*/ 9 h 113"/>
                    <a:gd name="T10" fmla="*/ 54 w 53"/>
                    <a:gd name="T11" fmla="*/ 2 h 113"/>
                    <a:gd name="T12" fmla="*/ 54 w 53"/>
                    <a:gd name="T13" fmla="*/ 0 h 113"/>
                    <a:gd name="T14" fmla="*/ 54 w 53"/>
                    <a:gd name="T15" fmla="*/ 0 h 113"/>
                    <a:gd name="T16" fmla="*/ 54 w 53"/>
                    <a:gd name="T17" fmla="*/ 0 h 113"/>
                    <a:gd name="T18" fmla="*/ 50 w 53"/>
                    <a:gd name="T19" fmla="*/ 2 h 113"/>
                    <a:gd name="T20" fmla="*/ 45 w 53"/>
                    <a:gd name="T21" fmla="*/ 9 h 113"/>
                    <a:gd name="T22" fmla="*/ 4 w 53"/>
                    <a:gd name="T23" fmla="*/ 100 h 113"/>
                    <a:gd name="T24" fmla="*/ 4 w 53"/>
                    <a:gd name="T25" fmla="*/ 100 h 113"/>
                    <a:gd name="T26" fmla="*/ 0 w 53"/>
                    <a:gd name="T27" fmla="*/ 113 h 113"/>
                    <a:gd name="T28" fmla="*/ 0 w 53"/>
                    <a:gd name="T29" fmla="*/ 113 h 113"/>
                    <a:gd name="T30" fmla="*/ 0 w 53"/>
                    <a:gd name="T31" fmla="*/ 113 h 113"/>
                    <a:gd name="T32" fmla="*/ 0 w 53"/>
                    <a:gd name="T33" fmla="*/ 113 h 113"/>
                    <a:gd name="T34" fmla="*/ 0 w 53"/>
                    <a:gd name="T35" fmla="*/ 113 h 113"/>
                    <a:gd name="T36" fmla="*/ 0 w 53"/>
                    <a:gd name="T37" fmla="*/ 113 h 11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3" h="113">
                      <a:moveTo>
                        <a:pt x="0" y="113"/>
                      </a:moveTo>
                      <a:lnTo>
                        <a:pt x="0" y="113"/>
                      </a:lnTo>
                      <a:lnTo>
                        <a:pt x="6" y="102"/>
                      </a:lnTo>
                      <a:lnTo>
                        <a:pt x="49" y="9"/>
                      </a:lnTo>
                      <a:lnTo>
                        <a:pt x="53" y="2"/>
                      </a:lnTo>
                      <a:lnTo>
                        <a:pt x="53" y="0"/>
                      </a:lnTo>
                      <a:lnTo>
                        <a:pt x="49" y="2"/>
                      </a:lnTo>
                      <a:lnTo>
                        <a:pt x="44" y="9"/>
                      </a:lnTo>
                      <a:lnTo>
                        <a:pt x="4" y="100"/>
                      </a:ln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101" name="Freeform 1160">
                  <a:extLst>
                    <a:ext uri="{FF2B5EF4-FFF2-40B4-BE49-F238E27FC236}">
                      <a16:creationId xmlns:a16="http://schemas.microsoft.com/office/drawing/2014/main" xmlns="" id="{62857BBF-7643-C0DA-068E-442746254BA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3" y="0"/>
                  <a:ext cx="798" cy="620"/>
                </a:xfrm>
                <a:custGeom>
                  <a:avLst/>
                  <a:gdLst>
                    <a:gd name="T0" fmla="*/ 491 w 797"/>
                    <a:gd name="T1" fmla="*/ 115 h 620"/>
                    <a:gd name="T2" fmla="*/ 478 w 797"/>
                    <a:gd name="T3" fmla="*/ 123 h 620"/>
                    <a:gd name="T4" fmla="*/ 465 w 797"/>
                    <a:gd name="T5" fmla="*/ 114 h 620"/>
                    <a:gd name="T6" fmla="*/ 455 w 797"/>
                    <a:gd name="T7" fmla="*/ 115 h 620"/>
                    <a:gd name="T8" fmla="*/ 447 w 797"/>
                    <a:gd name="T9" fmla="*/ 120 h 620"/>
                    <a:gd name="T10" fmla="*/ 441 w 797"/>
                    <a:gd name="T11" fmla="*/ 144 h 620"/>
                    <a:gd name="T12" fmla="*/ 281 w 797"/>
                    <a:gd name="T13" fmla="*/ 0 h 620"/>
                    <a:gd name="T14" fmla="*/ 35 w 797"/>
                    <a:gd name="T15" fmla="*/ 48 h 620"/>
                    <a:gd name="T16" fmla="*/ 61 w 797"/>
                    <a:gd name="T17" fmla="*/ 71 h 620"/>
                    <a:gd name="T18" fmla="*/ 89 w 797"/>
                    <a:gd name="T19" fmla="*/ 97 h 620"/>
                    <a:gd name="T20" fmla="*/ 102 w 797"/>
                    <a:gd name="T21" fmla="*/ 126 h 620"/>
                    <a:gd name="T22" fmla="*/ 118 w 797"/>
                    <a:gd name="T23" fmla="*/ 149 h 620"/>
                    <a:gd name="T24" fmla="*/ 134 w 797"/>
                    <a:gd name="T25" fmla="*/ 175 h 620"/>
                    <a:gd name="T26" fmla="*/ 167 w 797"/>
                    <a:gd name="T27" fmla="*/ 216 h 620"/>
                    <a:gd name="T28" fmla="*/ 261 w 797"/>
                    <a:gd name="T29" fmla="*/ 224 h 620"/>
                    <a:gd name="T30" fmla="*/ 238 w 797"/>
                    <a:gd name="T31" fmla="*/ 279 h 620"/>
                    <a:gd name="T32" fmla="*/ 207 w 797"/>
                    <a:gd name="T33" fmla="*/ 390 h 620"/>
                    <a:gd name="T34" fmla="*/ 229 w 797"/>
                    <a:gd name="T35" fmla="*/ 414 h 620"/>
                    <a:gd name="T36" fmla="*/ 253 w 797"/>
                    <a:gd name="T37" fmla="*/ 443 h 620"/>
                    <a:gd name="T38" fmla="*/ 268 w 797"/>
                    <a:gd name="T39" fmla="*/ 460 h 620"/>
                    <a:gd name="T40" fmla="*/ 284 w 797"/>
                    <a:gd name="T41" fmla="*/ 482 h 620"/>
                    <a:gd name="T42" fmla="*/ 307 w 797"/>
                    <a:gd name="T43" fmla="*/ 497 h 620"/>
                    <a:gd name="T44" fmla="*/ 287 w 797"/>
                    <a:gd name="T45" fmla="*/ 552 h 620"/>
                    <a:gd name="T46" fmla="*/ 274 w 797"/>
                    <a:gd name="T47" fmla="*/ 609 h 620"/>
                    <a:gd name="T48" fmla="*/ 307 w 797"/>
                    <a:gd name="T49" fmla="*/ 612 h 620"/>
                    <a:gd name="T50" fmla="*/ 336 w 797"/>
                    <a:gd name="T51" fmla="*/ 533 h 620"/>
                    <a:gd name="T52" fmla="*/ 370 w 797"/>
                    <a:gd name="T53" fmla="*/ 534 h 620"/>
                    <a:gd name="T54" fmla="*/ 385 w 797"/>
                    <a:gd name="T55" fmla="*/ 526 h 620"/>
                    <a:gd name="T56" fmla="*/ 410 w 797"/>
                    <a:gd name="T57" fmla="*/ 526 h 620"/>
                    <a:gd name="T58" fmla="*/ 431 w 797"/>
                    <a:gd name="T59" fmla="*/ 469 h 620"/>
                    <a:gd name="T60" fmla="*/ 455 w 797"/>
                    <a:gd name="T61" fmla="*/ 266 h 620"/>
                    <a:gd name="T62" fmla="*/ 462 w 797"/>
                    <a:gd name="T63" fmla="*/ 245 h 620"/>
                    <a:gd name="T64" fmla="*/ 477 w 797"/>
                    <a:gd name="T65" fmla="*/ 344 h 620"/>
                    <a:gd name="T66" fmla="*/ 517 w 797"/>
                    <a:gd name="T67" fmla="*/ 390 h 620"/>
                    <a:gd name="T68" fmla="*/ 511 w 797"/>
                    <a:gd name="T69" fmla="*/ 302 h 620"/>
                    <a:gd name="T70" fmla="*/ 498 w 797"/>
                    <a:gd name="T71" fmla="*/ 230 h 620"/>
                    <a:gd name="T72" fmla="*/ 551 w 797"/>
                    <a:gd name="T73" fmla="*/ 365 h 620"/>
                    <a:gd name="T74" fmla="*/ 620 w 797"/>
                    <a:gd name="T75" fmla="*/ 477 h 620"/>
                    <a:gd name="T76" fmla="*/ 642 w 797"/>
                    <a:gd name="T77" fmla="*/ 486 h 620"/>
                    <a:gd name="T78" fmla="*/ 667 w 797"/>
                    <a:gd name="T79" fmla="*/ 482 h 620"/>
                    <a:gd name="T80" fmla="*/ 685 w 797"/>
                    <a:gd name="T81" fmla="*/ 476 h 620"/>
                    <a:gd name="T82" fmla="*/ 720 w 797"/>
                    <a:gd name="T83" fmla="*/ 482 h 620"/>
                    <a:gd name="T84" fmla="*/ 779 w 797"/>
                    <a:gd name="T85" fmla="*/ 539 h 620"/>
                    <a:gd name="T86" fmla="*/ 784 w 797"/>
                    <a:gd name="T87" fmla="*/ 497 h 620"/>
                    <a:gd name="T88" fmla="*/ 748 w 797"/>
                    <a:gd name="T89" fmla="*/ 464 h 620"/>
                    <a:gd name="T90" fmla="*/ 727 w 797"/>
                    <a:gd name="T91" fmla="*/ 416 h 620"/>
                    <a:gd name="T92" fmla="*/ 748 w 797"/>
                    <a:gd name="T93" fmla="*/ 403 h 620"/>
                    <a:gd name="T94" fmla="*/ 748 w 797"/>
                    <a:gd name="T95" fmla="*/ 370 h 620"/>
                    <a:gd name="T96" fmla="*/ 772 w 797"/>
                    <a:gd name="T97" fmla="*/ 351 h 620"/>
                    <a:gd name="T98" fmla="*/ 777 w 797"/>
                    <a:gd name="T99" fmla="*/ 312 h 620"/>
                    <a:gd name="T100" fmla="*/ 759 w 797"/>
                    <a:gd name="T101" fmla="*/ 255 h 620"/>
                    <a:gd name="T102" fmla="*/ 704 w 797"/>
                    <a:gd name="T103" fmla="*/ 190 h 620"/>
                    <a:gd name="T104" fmla="*/ 743 w 797"/>
                    <a:gd name="T105" fmla="*/ 141 h 620"/>
                    <a:gd name="T106" fmla="*/ 779 w 797"/>
                    <a:gd name="T107" fmla="*/ 92 h 620"/>
                    <a:gd name="T108" fmla="*/ 789 w 797"/>
                    <a:gd name="T109" fmla="*/ 60 h 620"/>
                    <a:gd name="T110" fmla="*/ 789 w 797"/>
                    <a:gd name="T111" fmla="*/ 27 h 620"/>
                    <a:gd name="T112" fmla="*/ 795 w 797"/>
                    <a:gd name="T113" fmla="*/ 11 h 620"/>
                    <a:gd name="T114" fmla="*/ 457 w 797"/>
                    <a:gd name="T115" fmla="*/ 118 h 62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97" h="620">
                      <a:moveTo>
                        <a:pt x="549" y="0"/>
                      </a:moveTo>
                      <a:lnTo>
                        <a:pt x="549" y="0"/>
                      </a:lnTo>
                      <a:lnTo>
                        <a:pt x="541" y="11"/>
                      </a:lnTo>
                      <a:lnTo>
                        <a:pt x="531" y="27"/>
                      </a:lnTo>
                      <a:lnTo>
                        <a:pt x="521" y="44"/>
                      </a:lnTo>
                      <a:lnTo>
                        <a:pt x="503" y="81"/>
                      </a:lnTo>
                      <a:lnTo>
                        <a:pt x="490" y="115"/>
                      </a:lnTo>
                      <a:lnTo>
                        <a:pt x="482" y="138"/>
                      </a:lnTo>
                      <a:lnTo>
                        <a:pt x="480" y="135"/>
                      </a:lnTo>
                      <a:lnTo>
                        <a:pt x="476" y="130"/>
                      </a:lnTo>
                      <a:lnTo>
                        <a:pt x="477" y="126"/>
                      </a:lnTo>
                      <a:lnTo>
                        <a:pt x="477" y="123"/>
                      </a:lnTo>
                      <a:lnTo>
                        <a:pt x="476" y="120"/>
                      </a:lnTo>
                      <a:lnTo>
                        <a:pt x="472" y="117"/>
                      </a:lnTo>
                      <a:lnTo>
                        <a:pt x="471" y="115"/>
                      </a:lnTo>
                      <a:lnTo>
                        <a:pt x="466" y="115"/>
                      </a:lnTo>
                      <a:lnTo>
                        <a:pt x="466" y="114"/>
                      </a:lnTo>
                      <a:lnTo>
                        <a:pt x="464" y="114"/>
                      </a:lnTo>
                      <a:lnTo>
                        <a:pt x="461" y="114"/>
                      </a:lnTo>
                      <a:lnTo>
                        <a:pt x="458" y="112"/>
                      </a:lnTo>
                      <a:lnTo>
                        <a:pt x="458" y="114"/>
                      </a:lnTo>
                      <a:lnTo>
                        <a:pt x="458" y="112"/>
                      </a:lnTo>
                      <a:lnTo>
                        <a:pt x="456" y="114"/>
                      </a:lnTo>
                      <a:lnTo>
                        <a:pt x="454" y="114"/>
                      </a:lnTo>
                      <a:lnTo>
                        <a:pt x="454" y="115"/>
                      </a:lnTo>
                      <a:lnTo>
                        <a:pt x="453" y="115"/>
                      </a:lnTo>
                      <a:lnTo>
                        <a:pt x="451" y="117"/>
                      </a:lnTo>
                      <a:lnTo>
                        <a:pt x="453" y="118"/>
                      </a:lnTo>
                      <a:lnTo>
                        <a:pt x="450" y="118"/>
                      </a:lnTo>
                      <a:lnTo>
                        <a:pt x="446" y="120"/>
                      </a:lnTo>
                      <a:lnTo>
                        <a:pt x="443" y="122"/>
                      </a:lnTo>
                      <a:lnTo>
                        <a:pt x="441" y="125"/>
                      </a:lnTo>
                      <a:lnTo>
                        <a:pt x="441" y="128"/>
                      </a:lnTo>
                      <a:lnTo>
                        <a:pt x="445" y="133"/>
                      </a:lnTo>
                      <a:lnTo>
                        <a:pt x="440" y="144"/>
                      </a:lnTo>
                      <a:lnTo>
                        <a:pt x="424" y="125"/>
                      </a:lnTo>
                      <a:lnTo>
                        <a:pt x="401" y="97"/>
                      </a:lnTo>
                      <a:lnTo>
                        <a:pt x="373" y="68"/>
                      </a:lnTo>
                      <a:lnTo>
                        <a:pt x="359" y="53"/>
                      </a:lnTo>
                      <a:lnTo>
                        <a:pt x="344" y="41"/>
                      </a:lnTo>
                      <a:lnTo>
                        <a:pt x="311" y="20"/>
                      </a:lnTo>
                      <a:lnTo>
                        <a:pt x="28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8" y="20"/>
                      </a:lnTo>
                      <a:lnTo>
                        <a:pt x="19" y="39"/>
                      </a:lnTo>
                      <a:lnTo>
                        <a:pt x="25" y="41"/>
                      </a:lnTo>
                      <a:lnTo>
                        <a:pt x="30" y="45"/>
                      </a:lnTo>
                      <a:lnTo>
                        <a:pt x="35" y="48"/>
                      </a:lnTo>
                      <a:lnTo>
                        <a:pt x="39" y="50"/>
                      </a:lnTo>
                      <a:lnTo>
                        <a:pt x="42" y="53"/>
                      </a:lnTo>
                      <a:lnTo>
                        <a:pt x="45" y="58"/>
                      </a:lnTo>
                      <a:lnTo>
                        <a:pt x="50" y="63"/>
                      </a:lnTo>
                      <a:lnTo>
                        <a:pt x="55" y="68"/>
                      </a:lnTo>
                      <a:lnTo>
                        <a:pt x="61" y="71"/>
                      </a:lnTo>
                      <a:lnTo>
                        <a:pt x="68" y="75"/>
                      </a:lnTo>
                      <a:lnTo>
                        <a:pt x="74" y="79"/>
                      </a:lnTo>
                      <a:lnTo>
                        <a:pt x="79" y="84"/>
                      </a:lnTo>
                      <a:lnTo>
                        <a:pt x="81" y="87"/>
                      </a:lnTo>
                      <a:lnTo>
                        <a:pt x="84" y="92"/>
                      </a:lnTo>
                      <a:lnTo>
                        <a:pt x="89" y="97"/>
                      </a:lnTo>
                      <a:lnTo>
                        <a:pt x="97" y="104"/>
                      </a:lnTo>
                      <a:lnTo>
                        <a:pt x="102" y="112"/>
                      </a:lnTo>
                      <a:lnTo>
                        <a:pt x="103" y="120"/>
                      </a:lnTo>
                      <a:lnTo>
                        <a:pt x="103" y="122"/>
                      </a:lnTo>
                      <a:lnTo>
                        <a:pt x="103" y="125"/>
                      </a:lnTo>
                      <a:lnTo>
                        <a:pt x="102" y="126"/>
                      </a:lnTo>
                      <a:lnTo>
                        <a:pt x="103" y="128"/>
                      </a:lnTo>
                      <a:lnTo>
                        <a:pt x="107" y="131"/>
                      </a:lnTo>
                      <a:lnTo>
                        <a:pt x="112" y="135"/>
                      </a:lnTo>
                      <a:lnTo>
                        <a:pt x="117" y="139"/>
                      </a:lnTo>
                      <a:lnTo>
                        <a:pt x="118" y="144"/>
                      </a:lnTo>
                      <a:lnTo>
                        <a:pt x="118" y="146"/>
                      </a:lnTo>
                      <a:lnTo>
                        <a:pt x="118" y="149"/>
                      </a:lnTo>
                      <a:lnTo>
                        <a:pt x="118" y="152"/>
                      </a:lnTo>
                      <a:lnTo>
                        <a:pt x="118" y="156"/>
                      </a:lnTo>
                      <a:lnTo>
                        <a:pt x="121" y="164"/>
                      </a:lnTo>
                      <a:lnTo>
                        <a:pt x="126" y="170"/>
                      </a:lnTo>
                      <a:lnTo>
                        <a:pt x="131" y="174"/>
                      </a:lnTo>
                      <a:lnTo>
                        <a:pt x="134" y="175"/>
                      </a:lnTo>
                      <a:lnTo>
                        <a:pt x="138" y="180"/>
                      </a:lnTo>
                      <a:lnTo>
                        <a:pt x="139" y="187"/>
                      </a:lnTo>
                      <a:lnTo>
                        <a:pt x="142" y="191"/>
                      </a:lnTo>
                      <a:lnTo>
                        <a:pt x="147" y="198"/>
                      </a:lnTo>
                      <a:lnTo>
                        <a:pt x="155" y="204"/>
                      </a:lnTo>
                      <a:lnTo>
                        <a:pt x="167" y="216"/>
                      </a:lnTo>
                      <a:lnTo>
                        <a:pt x="175" y="224"/>
                      </a:lnTo>
                      <a:lnTo>
                        <a:pt x="180" y="227"/>
                      </a:lnTo>
                      <a:lnTo>
                        <a:pt x="188" y="229"/>
                      </a:lnTo>
                      <a:lnTo>
                        <a:pt x="196" y="232"/>
                      </a:lnTo>
                      <a:lnTo>
                        <a:pt x="219" y="230"/>
                      </a:lnTo>
                      <a:lnTo>
                        <a:pt x="240" y="227"/>
                      </a:lnTo>
                      <a:lnTo>
                        <a:pt x="261" y="224"/>
                      </a:lnTo>
                      <a:lnTo>
                        <a:pt x="290" y="221"/>
                      </a:lnTo>
                      <a:lnTo>
                        <a:pt x="298" y="221"/>
                      </a:lnTo>
                      <a:lnTo>
                        <a:pt x="259" y="253"/>
                      </a:lnTo>
                      <a:lnTo>
                        <a:pt x="250" y="265"/>
                      </a:lnTo>
                      <a:lnTo>
                        <a:pt x="243" y="273"/>
                      </a:lnTo>
                      <a:lnTo>
                        <a:pt x="240" y="278"/>
                      </a:lnTo>
                      <a:lnTo>
                        <a:pt x="238" y="279"/>
                      </a:lnTo>
                      <a:lnTo>
                        <a:pt x="238" y="281"/>
                      </a:lnTo>
                      <a:lnTo>
                        <a:pt x="216" y="331"/>
                      </a:lnTo>
                      <a:lnTo>
                        <a:pt x="219" y="338"/>
                      </a:lnTo>
                      <a:lnTo>
                        <a:pt x="219" y="344"/>
                      </a:lnTo>
                      <a:lnTo>
                        <a:pt x="214" y="359"/>
                      </a:lnTo>
                      <a:lnTo>
                        <a:pt x="209" y="370"/>
                      </a:lnTo>
                      <a:lnTo>
                        <a:pt x="207" y="390"/>
                      </a:lnTo>
                      <a:lnTo>
                        <a:pt x="211" y="396"/>
                      </a:lnTo>
                      <a:lnTo>
                        <a:pt x="214" y="401"/>
                      </a:lnTo>
                      <a:lnTo>
                        <a:pt x="217" y="403"/>
                      </a:lnTo>
                      <a:lnTo>
                        <a:pt x="220" y="404"/>
                      </a:lnTo>
                      <a:lnTo>
                        <a:pt x="224" y="406"/>
                      </a:lnTo>
                      <a:lnTo>
                        <a:pt x="225" y="408"/>
                      </a:lnTo>
                      <a:lnTo>
                        <a:pt x="229" y="414"/>
                      </a:lnTo>
                      <a:lnTo>
                        <a:pt x="229" y="422"/>
                      </a:lnTo>
                      <a:lnTo>
                        <a:pt x="232" y="435"/>
                      </a:lnTo>
                      <a:lnTo>
                        <a:pt x="233" y="437"/>
                      </a:lnTo>
                      <a:lnTo>
                        <a:pt x="237" y="440"/>
                      </a:lnTo>
                      <a:lnTo>
                        <a:pt x="243" y="443"/>
                      </a:lnTo>
                      <a:lnTo>
                        <a:pt x="248" y="443"/>
                      </a:lnTo>
                      <a:lnTo>
                        <a:pt x="253" y="443"/>
                      </a:lnTo>
                      <a:lnTo>
                        <a:pt x="258" y="443"/>
                      </a:lnTo>
                      <a:lnTo>
                        <a:pt x="261" y="445"/>
                      </a:lnTo>
                      <a:lnTo>
                        <a:pt x="264" y="447"/>
                      </a:lnTo>
                      <a:lnTo>
                        <a:pt x="266" y="450"/>
                      </a:lnTo>
                      <a:lnTo>
                        <a:pt x="268" y="456"/>
                      </a:lnTo>
                      <a:lnTo>
                        <a:pt x="268" y="460"/>
                      </a:lnTo>
                      <a:lnTo>
                        <a:pt x="269" y="468"/>
                      </a:lnTo>
                      <a:lnTo>
                        <a:pt x="271" y="474"/>
                      </a:lnTo>
                      <a:lnTo>
                        <a:pt x="272" y="479"/>
                      </a:lnTo>
                      <a:lnTo>
                        <a:pt x="276" y="482"/>
                      </a:lnTo>
                      <a:lnTo>
                        <a:pt x="279" y="482"/>
                      </a:lnTo>
                      <a:lnTo>
                        <a:pt x="284" y="482"/>
                      </a:lnTo>
                      <a:lnTo>
                        <a:pt x="290" y="482"/>
                      </a:lnTo>
                      <a:lnTo>
                        <a:pt x="295" y="482"/>
                      </a:lnTo>
                      <a:lnTo>
                        <a:pt x="300" y="484"/>
                      </a:lnTo>
                      <a:lnTo>
                        <a:pt x="302" y="487"/>
                      </a:lnTo>
                      <a:lnTo>
                        <a:pt x="303" y="490"/>
                      </a:lnTo>
                      <a:lnTo>
                        <a:pt x="307" y="494"/>
                      </a:lnTo>
                      <a:lnTo>
                        <a:pt x="307" y="497"/>
                      </a:lnTo>
                      <a:lnTo>
                        <a:pt x="308" y="502"/>
                      </a:lnTo>
                      <a:lnTo>
                        <a:pt x="307" y="507"/>
                      </a:lnTo>
                      <a:lnTo>
                        <a:pt x="305" y="513"/>
                      </a:lnTo>
                      <a:lnTo>
                        <a:pt x="295" y="539"/>
                      </a:lnTo>
                      <a:lnTo>
                        <a:pt x="292" y="549"/>
                      </a:lnTo>
                      <a:lnTo>
                        <a:pt x="287" y="552"/>
                      </a:lnTo>
                      <a:lnTo>
                        <a:pt x="282" y="559"/>
                      </a:lnTo>
                      <a:lnTo>
                        <a:pt x="279" y="567"/>
                      </a:lnTo>
                      <a:lnTo>
                        <a:pt x="274" y="578"/>
                      </a:lnTo>
                      <a:lnTo>
                        <a:pt x="272" y="581"/>
                      </a:lnTo>
                      <a:lnTo>
                        <a:pt x="271" y="593"/>
                      </a:lnTo>
                      <a:lnTo>
                        <a:pt x="272" y="604"/>
                      </a:lnTo>
                      <a:lnTo>
                        <a:pt x="274" y="609"/>
                      </a:lnTo>
                      <a:lnTo>
                        <a:pt x="277" y="614"/>
                      </a:lnTo>
                      <a:lnTo>
                        <a:pt x="282" y="617"/>
                      </a:lnTo>
                      <a:lnTo>
                        <a:pt x="289" y="620"/>
                      </a:lnTo>
                      <a:lnTo>
                        <a:pt x="295" y="620"/>
                      </a:lnTo>
                      <a:lnTo>
                        <a:pt x="302" y="617"/>
                      </a:lnTo>
                      <a:lnTo>
                        <a:pt x="307" y="612"/>
                      </a:lnTo>
                      <a:lnTo>
                        <a:pt x="313" y="603"/>
                      </a:lnTo>
                      <a:lnTo>
                        <a:pt x="316" y="590"/>
                      </a:lnTo>
                      <a:lnTo>
                        <a:pt x="323" y="565"/>
                      </a:lnTo>
                      <a:lnTo>
                        <a:pt x="329" y="547"/>
                      </a:lnTo>
                      <a:lnTo>
                        <a:pt x="334" y="534"/>
                      </a:lnTo>
                      <a:lnTo>
                        <a:pt x="336" y="533"/>
                      </a:lnTo>
                      <a:lnTo>
                        <a:pt x="339" y="531"/>
                      </a:lnTo>
                      <a:lnTo>
                        <a:pt x="347" y="528"/>
                      </a:lnTo>
                      <a:lnTo>
                        <a:pt x="352" y="528"/>
                      </a:lnTo>
                      <a:lnTo>
                        <a:pt x="360" y="529"/>
                      </a:lnTo>
                      <a:lnTo>
                        <a:pt x="368" y="533"/>
                      </a:lnTo>
                      <a:lnTo>
                        <a:pt x="370" y="533"/>
                      </a:lnTo>
                      <a:lnTo>
                        <a:pt x="370" y="534"/>
                      </a:lnTo>
                      <a:lnTo>
                        <a:pt x="368" y="534"/>
                      </a:lnTo>
                      <a:lnTo>
                        <a:pt x="370" y="534"/>
                      </a:lnTo>
                      <a:lnTo>
                        <a:pt x="375" y="533"/>
                      </a:lnTo>
                      <a:lnTo>
                        <a:pt x="378" y="531"/>
                      </a:lnTo>
                      <a:lnTo>
                        <a:pt x="381" y="528"/>
                      </a:lnTo>
                      <a:lnTo>
                        <a:pt x="385" y="526"/>
                      </a:lnTo>
                      <a:lnTo>
                        <a:pt x="388" y="523"/>
                      </a:lnTo>
                      <a:lnTo>
                        <a:pt x="391" y="523"/>
                      </a:lnTo>
                      <a:lnTo>
                        <a:pt x="399" y="523"/>
                      </a:lnTo>
                      <a:lnTo>
                        <a:pt x="404" y="525"/>
                      </a:lnTo>
                      <a:lnTo>
                        <a:pt x="406" y="525"/>
                      </a:lnTo>
                      <a:lnTo>
                        <a:pt x="409" y="526"/>
                      </a:lnTo>
                      <a:lnTo>
                        <a:pt x="414" y="525"/>
                      </a:lnTo>
                      <a:lnTo>
                        <a:pt x="417" y="523"/>
                      </a:lnTo>
                      <a:lnTo>
                        <a:pt x="419" y="520"/>
                      </a:lnTo>
                      <a:lnTo>
                        <a:pt x="422" y="510"/>
                      </a:lnTo>
                      <a:lnTo>
                        <a:pt x="424" y="500"/>
                      </a:lnTo>
                      <a:lnTo>
                        <a:pt x="424" y="489"/>
                      </a:lnTo>
                      <a:lnTo>
                        <a:pt x="430" y="469"/>
                      </a:lnTo>
                      <a:lnTo>
                        <a:pt x="430" y="461"/>
                      </a:lnTo>
                      <a:lnTo>
                        <a:pt x="441" y="460"/>
                      </a:lnTo>
                      <a:lnTo>
                        <a:pt x="446" y="430"/>
                      </a:lnTo>
                      <a:lnTo>
                        <a:pt x="451" y="382"/>
                      </a:lnTo>
                      <a:lnTo>
                        <a:pt x="453" y="320"/>
                      </a:lnTo>
                      <a:lnTo>
                        <a:pt x="453" y="273"/>
                      </a:lnTo>
                      <a:lnTo>
                        <a:pt x="454" y="266"/>
                      </a:lnTo>
                      <a:lnTo>
                        <a:pt x="456" y="258"/>
                      </a:lnTo>
                      <a:lnTo>
                        <a:pt x="456" y="247"/>
                      </a:lnTo>
                      <a:lnTo>
                        <a:pt x="454" y="240"/>
                      </a:lnTo>
                      <a:lnTo>
                        <a:pt x="456" y="237"/>
                      </a:lnTo>
                      <a:lnTo>
                        <a:pt x="458" y="235"/>
                      </a:lnTo>
                      <a:lnTo>
                        <a:pt x="461" y="235"/>
                      </a:lnTo>
                      <a:lnTo>
                        <a:pt x="461" y="245"/>
                      </a:lnTo>
                      <a:lnTo>
                        <a:pt x="463" y="271"/>
                      </a:lnTo>
                      <a:lnTo>
                        <a:pt x="466" y="279"/>
                      </a:lnTo>
                      <a:lnTo>
                        <a:pt x="463" y="291"/>
                      </a:lnTo>
                      <a:lnTo>
                        <a:pt x="466" y="308"/>
                      </a:lnTo>
                      <a:lnTo>
                        <a:pt x="467" y="313"/>
                      </a:lnTo>
                      <a:lnTo>
                        <a:pt x="471" y="339"/>
                      </a:lnTo>
                      <a:lnTo>
                        <a:pt x="476" y="339"/>
                      </a:lnTo>
                      <a:lnTo>
                        <a:pt x="476" y="344"/>
                      </a:lnTo>
                      <a:lnTo>
                        <a:pt x="472" y="347"/>
                      </a:lnTo>
                      <a:lnTo>
                        <a:pt x="476" y="360"/>
                      </a:lnTo>
                      <a:lnTo>
                        <a:pt x="479" y="380"/>
                      </a:lnTo>
                      <a:lnTo>
                        <a:pt x="489" y="395"/>
                      </a:lnTo>
                      <a:lnTo>
                        <a:pt x="503" y="403"/>
                      </a:lnTo>
                      <a:lnTo>
                        <a:pt x="503" y="391"/>
                      </a:lnTo>
                      <a:lnTo>
                        <a:pt x="506" y="401"/>
                      </a:lnTo>
                      <a:lnTo>
                        <a:pt x="516" y="390"/>
                      </a:lnTo>
                      <a:lnTo>
                        <a:pt x="521" y="372"/>
                      </a:lnTo>
                      <a:lnTo>
                        <a:pt x="518" y="352"/>
                      </a:lnTo>
                      <a:lnTo>
                        <a:pt x="516" y="341"/>
                      </a:lnTo>
                      <a:lnTo>
                        <a:pt x="513" y="338"/>
                      </a:lnTo>
                      <a:lnTo>
                        <a:pt x="511" y="334"/>
                      </a:lnTo>
                      <a:lnTo>
                        <a:pt x="516" y="331"/>
                      </a:lnTo>
                      <a:lnTo>
                        <a:pt x="511" y="307"/>
                      </a:lnTo>
                      <a:lnTo>
                        <a:pt x="510" y="302"/>
                      </a:lnTo>
                      <a:lnTo>
                        <a:pt x="508" y="284"/>
                      </a:lnTo>
                      <a:lnTo>
                        <a:pt x="502" y="273"/>
                      </a:lnTo>
                      <a:lnTo>
                        <a:pt x="502" y="265"/>
                      </a:lnTo>
                      <a:lnTo>
                        <a:pt x="495" y="240"/>
                      </a:lnTo>
                      <a:lnTo>
                        <a:pt x="492" y="230"/>
                      </a:lnTo>
                      <a:lnTo>
                        <a:pt x="495" y="229"/>
                      </a:lnTo>
                      <a:lnTo>
                        <a:pt x="497" y="230"/>
                      </a:lnTo>
                      <a:lnTo>
                        <a:pt x="500" y="234"/>
                      </a:lnTo>
                      <a:lnTo>
                        <a:pt x="502" y="239"/>
                      </a:lnTo>
                      <a:lnTo>
                        <a:pt x="505" y="250"/>
                      </a:lnTo>
                      <a:lnTo>
                        <a:pt x="508" y="258"/>
                      </a:lnTo>
                      <a:lnTo>
                        <a:pt x="513" y="263"/>
                      </a:lnTo>
                      <a:lnTo>
                        <a:pt x="529" y="308"/>
                      </a:lnTo>
                      <a:lnTo>
                        <a:pt x="550" y="365"/>
                      </a:lnTo>
                      <a:lnTo>
                        <a:pt x="570" y="409"/>
                      </a:lnTo>
                      <a:lnTo>
                        <a:pt x="584" y="435"/>
                      </a:lnTo>
                      <a:lnTo>
                        <a:pt x="594" y="435"/>
                      </a:lnTo>
                      <a:lnTo>
                        <a:pt x="597" y="442"/>
                      </a:lnTo>
                      <a:lnTo>
                        <a:pt x="610" y="458"/>
                      </a:lnTo>
                      <a:lnTo>
                        <a:pt x="614" y="469"/>
                      </a:lnTo>
                      <a:lnTo>
                        <a:pt x="619" y="477"/>
                      </a:lnTo>
                      <a:lnTo>
                        <a:pt x="623" y="486"/>
                      </a:lnTo>
                      <a:lnTo>
                        <a:pt x="628" y="487"/>
                      </a:lnTo>
                      <a:lnTo>
                        <a:pt x="630" y="489"/>
                      </a:lnTo>
                      <a:lnTo>
                        <a:pt x="636" y="487"/>
                      </a:lnTo>
                      <a:lnTo>
                        <a:pt x="640" y="486"/>
                      </a:lnTo>
                      <a:lnTo>
                        <a:pt x="641" y="486"/>
                      </a:lnTo>
                      <a:lnTo>
                        <a:pt x="645" y="482"/>
                      </a:lnTo>
                      <a:lnTo>
                        <a:pt x="653" y="479"/>
                      </a:lnTo>
                      <a:lnTo>
                        <a:pt x="656" y="479"/>
                      </a:lnTo>
                      <a:lnTo>
                        <a:pt x="659" y="479"/>
                      </a:lnTo>
                      <a:lnTo>
                        <a:pt x="662" y="481"/>
                      </a:lnTo>
                      <a:lnTo>
                        <a:pt x="666" y="482"/>
                      </a:lnTo>
                      <a:lnTo>
                        <a:pt x="671" y="484"/>
                      </a:lnTo>
                      <a:lnTo>
                        <a:pt x="675" y="484"/>
                      </a:lnTo>
                      <a:lnTo>
                        <a:pt x="679" y="484"/>
                      </a:lnTo>
                      <a:lnTo>
                        <a:pt x="677" y="482"/>
                      </a:lnTo>
                      <a:lnTo>
                        <a:pt x="675" y="482"/>
                      </a:lnTo>
                      <a:lnTo>
                        <a:pt x="677" y="481"/>
                      </a:lnTo>
                      <a:lnTo>
                        <a:pt x="684" y="476"/>
                      </a:lnTo>
                      <a:lnTo>
                        <a:pt x="690" y="473"/>
                      </a:lnTo>
                      <a:lnTo>
                        <a:pt x="695" y="469"/>
                      </a:lnTo>
                      <a:lnTo>
                        <a:pt x="703" y="469"/>
                      </a:lnTo>
                      <a:lnTo>
                        <a:pt x="708" y="471"/>
                      </a:lnTo>
                      <a:lnTo>
                        <a:pt x="710" y="473"/>
                      </a:lnTo>
                      <a:lnTo>
                        <a:pt x="719" y="482"/>
                      </a:lnTo>
                      <a:lnTo>
                        <a:pt x="729" y="497"/>
                      </a:lnTo>
                      <a:lnTo>
                        <a:pt x="744" y="518"/>
                      </a:lnTo>
                      <a:lnTo>
                        <a:pt x="752" y="529"/>
                      </a:lnTo>
                      <a:lnTo>
                        <a:pt x="758" y="536"/>
                      </a:lnTo>
                      <a:lnTo>
                        <a:pt x="766" y="539"/>
                      </a:lnTo>
                      <a:lnTo>
                        <a:pt x="773" y="541"/>
                      </a:lnTo>
                      <a:lnTo>
                        <a:pt x="778" y="539"/>
                      </a:lnTo>
                      <a:lnTo>
                        <a:pt x="783" y="538"/>
                      </a:lnTo>
                      <a:lnTo>
                        <a:pt x="786" y="533"/>
                      </a:lnTo>
                      <a:lnTo>
                        <a:pt x="789" y="528"/>
                      </a:lnTo>
                      <a:lnTo>
                        <a:pt x="791" y="523"/>
                      </a:lnTo>
                      <a:lnTo>
                        <a:pt x="791" y="518"/>
                      </a:lnTo>
                      <a:lnTo>
                        <a:pt x="788" y="507"/>
                      </a:lnTo>
                      <a:lnTo>
                        <a:pt x="783" y="497"/>
                      </a:lnTo>
                      <a:lnTo>
                        <a:pt x="781" y="494"/>
                      </a:lnTo>
                      <a:lnTo>
                        <a:pt x="773" y="484"/>
                      </a:lnTo>
                      <a:lnTo>
                        <a:pt x="766" y="477"/>
                      </a:lnTo>
                      <a:lnTo>
                        <a:pt x="760" y="474"/>
                      </a:lnTo>
                      <a:lnTo>
                        <a:pt x="753" y="471"/>
                      </a:lnTo>
                      <a:lnTo>
                        <a:pt x="747" y="464"/>
                      </a:lnTo>
                      <a:lnTo>
                        <a:pt x="731" y="443"/>
                      </a:lnTo>
                      <a:lnTo>
                        <a:pt x="726" y="437"/>
                      </a:lnTo>
                      <a:lnTo>
                        <a:pt x="724" y="432"/>
                      </a:lnTo>
                      <a:lnTo>
                        <a:pt x="723" y="427"/>
                      </a:lnTo>
                      <a:lnTo>
                        <a:pt x="723" y="424"/>
                      </a:lnTo>
                      <a:lnTo>
                        <a:pt x="724" y="419"/>
                      </a:lnTo>
                      <a:lnTo>
                        <a:pt x="726" y="416"/>
                      </a:lnTo>
                      <a:lnTo>
                        <a:pt x="726" y="414"/>
                      </a:lnTo>
                      <a:lnTo>
                        <a:pt x="729" y="411"/>
                      </a:lnTo>
                      <a:lnTo>
                        <a:pt x="734" y="409"/>
                      </a:lnTo>
                      <a:lnTo>
                        <a:pt x="740" y="408"/>
                      </a:lnTo>
                      <a:lnTo>
                        <a:pt x="745" y="406"/>
                      </a:lnTo>
                      <a:lnTo>
                        <a:pt x="747" y="403"/>
                      </a:lnTo>
                      <a:lnTo>
                        <a:pt x="750" y="399"/>
                      </a:lnTo>
                      <a:lnTo>
                        <a:pt x="750" y="395"/>
                      </a:lnTo>
                      <a:lnTo>
                        <a:pt x="750" y="388"/>
                      </a:lnTo>
                      <a:lnTo>
                        <a:pt x="747" y="380"/>
                      </a:lnTo>
                      <a:lnTo>
                        <a:pt x="747" y="377"/>
                      </a:lnTo>
                      <a:lnTo>
                        <a:pt x="747" y="370"/>
                      </a:lnTo>
                      <a:lnTo>
                        <a:pt x="747" y="367"/>
                      </a:lnTo>
                      <a:lnTo>
                        <a:pt x="750" y="364"/>
                      </a:lnTo>
                      <a:lnTo>
                        <a:pt x="752" y="360"/>
                      </a:lnTo>
                      <a:lnTo>
                        <a:pt x="757" y="359"/>
                      </a:lnTo>
                      <a:lnTo>
                        <a:pt x="762" y="359"/>
                      </a:lnTo>
                      <a:lnTo>
                        <a:pt x="765" y="356"/>
                      </a:lnTo>
                      <a:lnTo>
                        <a:pt x="771" y="351"/>
                      </a:lnTo>
                      <a:lnTo>
                        <a:pt x="773" y="347"/>
                      </a:lnTo>
                      <a:lnTo>
                        <a:pt x="773" y="344"/>
                      </a:lnTo>
                      <a:lnTo>
                        <a:pt x="773" y="331"/>
                      </a:lnTo>
                      <a:lnTo>
                        <a:pt x="770" y="323"/>
                      </a:lnTo>
                      <a:lnTo>
                        <a:pt x="771" y="317"/>
                      </a:lnTo>
                      <a:lnTo>
                        <a:pt x="773" y="315"/>
                      </a:lnTo>
                      <a:lnTo>
                        <a:pt x="776" y="312"/>
                      </a:lnTo>
                      <a:lnTo>
                        <a:pt x="778" y="310"/>
                      </a:lnTo>
                      <a:lnTo>
                        <a:pt x="781" y="307"/>
                      </a:lnTo>
                      <a:lnTo>
                        <a:pt x="783" y="300"/>
                      </a:lnTo>
                      <a:lnTo>
                        <a:pt x="781" y="294"/>
                      </a:lnTo>
                      <a:lnTo>
                        <a:pt x="775" y="276"/>
                      </a:lnTo>
                      <a:lnTo>
                        <a:pt x="766" y="266"/>
                      </a:lnTo>
                      <a:lnTo>
                        <a:pt x="758" y="255"/>
                      </a:lnTo>
                      <a:lnTo>
                        <a:pt x="755" y="248"/>
                      </a:lnTo>
                      <a:lnTo>
                        <a:pt x="755" y="242"/>
                      </a:lnTo>
                      <a:lnTo>
                        <a:pt x="718" y="201"/>
                      </a:lnTo>
                      <a:lnTo>
                        <a:pt x="718" y="200"/>
                      </a:lnTo>
                      <a:lnTo>
                        <a:pt x="716" y="198"/>
                      </a:lnTo>
                      <a:lnTo>
                        <a:pt x="711" y="195"/>
                      </a:lnTo>
                      <a:lnTo>
                        <a:pt x="703" y="190"/>
                      </a:lnTo>
                      <a:lnTo>
                        <a:pt x="690" y="182"/>
                      </a:lnTo>
                      <a:lnTo>
                        <a:pt x="643" y="162"/>
                      </a:lnTo>
                      <a:lnTo>
                        <a:pt x="649" y="161"/>
                      </a:lnTo>
                      <a:lnTo>
                        <a:pt x="677" y="154"/>
                      </a:lnTo>
                      <a:lnTo>
                        <a:pt x="698" y="151"/>
                      </a:lnTo>
                      <a:lnTo>
                        <a:pt x="721" y="148"/>
                      </a:lnTo>
                      <a:lnTo>
                        <a:pt x="742" y="141"/>
                      </a:lnTo>
                      <a:lnTo>
                        <a:pt x="750" y="136"/>
                      </a:lnTo>
                      <a:lnTo>
                        <a:pt x="757" y="131"/>
                      </a:lnTo>
                      <a:lnTo>
                        <a:pt x="760" y="126"/>
                      </a:lnTo>
                      <a:lnTo>
                        <a:pt x="765" y="117"/>
                      </a:lnTo>
                      <a:lnTo>
                        <a:pt x="773" y="102"/>
                      </a:lnTo>
                      <a:lnTo>
                        <a:pt x="778" y="92"/>
                      </a:lnTo>
                      <a:lnTo>
                        <a:pt x="779" y="86"/>
                      </a:lnTo>
                      <a:lnTo>
                        <a:pt x="781" y="81"/>
                      </a:lnTo>
                      <a:lnTo>
                        <a:pt x="781" y="73"/>
                      </a:lnTo>
                      <a:lnTo>
                        <a:pt x="783" y="68"/>
                      </a:lnTo>
                      <a:lnTo>
                        <a:pt x="784" y="65"/>
                      </a:lnTo>
                      <a:lnTo>
                        <a:pt x="788" y="60"/>
                      </a:lnTo>
                      <a:lnTo>
                        <a:pt x="791" y="52"/>
                      </a:lnTo>
                      <a:lnTo>
                        <a:pt x="791" y="44"/>
                      </a:lnTo>
                      <a:lnTo>
                        <a:pt x="791" y="41"/>
                      </a:lnTo>
                      <a:lnTo>
                        <a:pt x="789" y="39"/>
                      </a:lnTo>
                      <a:lnTo>
                        <a:pt x="788" y="39"/>
                      </a:lnTo>
                      <a:lnTo>
                        <a:pt x="788" y="34"/>
                      </a:lnTo>
                      <a:lnTo>
                        <a:pt x="788" y="27"/>
                      </a:lnTo>
                      <a:lnTo>
                        <a:pt x="791" y="21"/>
                      </a:lnTo>
                      <a:lnTo>
                        <a:pt x="794" y="18"/>
                      </a:lnTo>
                      <a:lnTo>
                        <a:pt x="796" y="16"/>
                      </a:lnTo>
                      <a:lnTo>
                        <a:pt x="797" y="13"/>
                      </a:lnTo>
                      <a:lnTo>
                        <a:pt x="796" y="13"/>
                      </a:lnTo>
                      <a:lnTo>
                        <a:pt x="794" y="11"/>
                      </a:lnTo>
                      <a:lnTo>
                        <a:pt x="794" y="6"/>
                      </a:lnTo>
                      <a:lnTo>
                        <a:pt x="792" y="0"/>
                      </a:lnTo>
                      <a:lnTo>
                        <a:pt x="549" y="0"/>
                      </a:lnTo>
                      <a:close/>
                      <a:moveTo>
                        <a:pt x="456" y="118"/>
                      </a:moveTo>
                      <a:lnTo>
                        <a:pt x="456" y="118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3093" name="Group 1161">
                <a:extLst>
                  <a:ext uri="{FF2B5EF4-FFF2-40B4-BE49-F238E27FC236}">
                    <a16:creationId xmlns:a16="http://schemas.microsoft.com/office/drawing/2014/main" xmlns="" id="{AC03EAD6-CADE-CF73-237E-27B4C052801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6" y="620"/>
                <a:ext cx="517" cy="672"/>
                <a:chOff x="5236" y="620"/>
                <a:chExt cx="517" cy="672"/>
              </a:xfrm>
            </p:grpSpPr>
            <p:sp>
              <p:nvSpPr>
                <p:cNvPr id="3094" name="Freeform 1162">
                  <a:extLst>
                    <a:ext uri="{FF2B5EF4-FFF2-40B4-BE49-F238E27FC236}">
                      <a16:creationId xmlns:a16="http://schemas.microsoft.com/office/drawing/2014/main" xmlns="" id="{BD21CD5D-3E01-B7AF-CA84-44F7304C65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9" y="807"/>
                  <a:ext cx="118" cy="78"/>
                </a:xfrm>
                <a:custGeom>
                  <a:avLst/>
                  <a:gdLst>
                    <a:gd name="T0" fmla="*/ 118 w 117"/>
                    <a:gd name="T1" fmla="*/ 78 h 77"/>
                    <a:gd name="T2" fmla="*/ 118 w 117"/>
                    <a:gd name="T3" fmla="*/ 78 h 77"/>
                    <a:gd name="T4" fmla="*/ 118 w 117"/>
                    <a:gd name="T5" fmla="*/ 78 h 77"/>
                    <a:gd name="T6" fmla="*/ 118 w 117"/>
                    <a:gd name="T7" fmla="*/ 78 h 77"/>
                    <a:gd name="T8" fmla="*/ 107 w 117"/>
                    <a:gd name="T9" fmla="*/ 70 h 77"/>
                    <a:gd name="T10" fmla="*/ 25 w 117"/>
                    <a:gd name="T11" fmla="*/ 13 h 77"/>
                    <a:gd name="T12" fmla="*/ 25 w 117"/>
                    <a:gd name="T13" fmla="*/ 13 h 77"/>
                    <a:gd name="T14" fmla="*/ 11 w 117"/>
                    <a:gd name="T15" fmla="*/ 4 h 77"/>
                    <a:gd name="T16" fmla="*/ 11 w 117"/>
                    <a:gd name="T17" fmla="*/ 4 h 77"/>
                    <a:gd name="T18" fmla="*/ 6 w 117"/>
                    <a:gd name="T19" fmla="*/ 1 h 77"/>
                    <a:gd name="T20" fmla="*/ 2 w 117"/>
                    <a:gd name="T21" fmla="*/ 0 h 77"/>
                    <a:gd name="T22" fmla="*/ 2 w 117"/>
                    <a:gd name="T23" fmla="*/ 0 h 77"/>
                    <a:gd name="T24" fmla="*/ 0 w 117"/>
                    <a:gd name="T25" fmla="*/ 0 h 77"/>
                    <a:gd name="T26" fmla="*/ 0 w 117"/>
                    <a:gd name="T27" fmla="*/ 1 h 77"/>
                    <a:gd name="T28" fmla="*/ 0 w 117"/>
                    <a:gd name="T29" fmla="*/ 1 h 77"/>
                    <a:gd name="T30" fmla="*/ 2 w 117"/>
                    <a:gd name="T31" fmla="*/ 4 h 77"/>
                    <a:gd name="T32" fmla="*/ 6 w 117"/>
                    <a:gd name="T33" fmla="*/ 6 h 77"/>
                    <a:gd name="T34" fmla="*/ 6 w 117"/>
                    <a:gd name="T35" fmla="*/ 6 h 77"/>
                    <a:gd name="T36" fmla="*/ 18 w 117"/>
                    <a:gd name="T37" fmla="*/ 13 h 77"/>
                    <a:gd name="T38" fmla="*/ 107 w 117"/>
                    <a:gd name="T39" fmla="*/ 72 h 77"/>
                    <a:gd name="T40" fmla="*/ 107 w 117"/>
                    <a:gd name="T41" fmla="*/ 72 h 77"/>
                    <a:gd name="T42" fmla="*/ 118 w 117"/>
                    <a:gd name="T43" fmla="*/ 78 h 77"/>
                    <a:gd name="T44" fmla="*/ 118 w 117"/>
                    <a:gd name="T45" fmla="*/ 78 h 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17" h="77">
                      <a:moveTo>
                        <a:pt x="117" y="77"/>
                      </a:moveTo>
                      <a:lnTo>
                        <a:pt x="117" y="77"/>
                      </a:lnTo>
                      <a:lnTo>
                        <a:pt x="106" y="69"/>
                      </a:lnTo>
                      <a:lnTo>
                        <a:pt x="25" y="13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8" y="13"/>
                      </a:lnTo>
                      <a:lnTo>
                        <a:pt x="106" y="71"/>
                      </a:lnTo>
                      <a:lnTo>
                        <a:pt x="117" y="7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095" name="Freeform 1163">
                  <a:extLst>
                    <a:ext uri="{FF2B5EF4-FFF2-40B4-BE49-F238E27FC236}">
                      <a16:creationId xmlns:a16="http://schemas.microsoft.com/office/drawing/2014/main" xmlns="" id="{FCC1D1E2-1F65-6A93-D628-81D6A1B6A74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9" y="8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096" name="Freeform 1164">
                  <a:extLst>
                    <a:ext uri="{FF2B5EF4-FFF2-40B4-BE49-F238E27FC236}">
                      <a16:creationId xmlns:a16="http://schemas.microsoft.com/office/drawing/2014/main" xmlns="" id="{583025DA-276D-FFED-5DAC-C50DD6C98CA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3" y="743"/>
                  <a:ext cx="27" cy="140"/>
                </a:xfrm>
                <a:custGeom>
                  <a:avLst/>
                  <a:gdLst>
                    <a:gd name="T0" fmla="*/ 0 w 27"/>
                    <a:gd name="T1" fmla="*/ 139 h 139"/>
                    <a:gd name="T2" fmla="*/ 0 w 27"/>
                    <a:gd name="T3" fmla="*/ 139 h 139"/>
                    <a:gd name="T4" fmla="*/ 2 w 27"/>
                    <a:gd name="T5" fmla="*/ 126 h 139"/>
                    <a:gd name="T6" fmla="*/ 20 w 27"/>
                    <a:gd name="T7" fmla="*/ 23 h 139"/>
                    <a:gd name="T8" fmla="*/ 20 w 27"/>
                    <a:gd name="T9" fmla="*/ 23 h 139"/>
                    <a:gd name="T10" fmla="*/ 27 w 27"/>
                    <a:gd name="T11" fmla="*/ 7 h 139"/>
                    <a:gd name="T12" fmla="*/ 27 w 27"/>
                    <a:gd name="T13" fmla="*/ 7 h 139"/>
                    <a:gd name="T14" fmla="*/ 27 w 27"/>
                    <a:gd name="T15" fmla="*/ 4 h 139"/>
                    <a:gd name="T16" fmla="*/ 27 w 27"/>
                    <a:gd name="T17" fmla="*/ 1 h 139"/>
                    <a:gd name="T18" fmla="*/ 27 w 27"/>
                    <a:gd name="T19" fmla="*/ 1 h 139"/>
                    <a:gd name="T20" fmla="*/ 22 w 27"/>
                    <a:gd name="T21" fmla="*/ 0 h 139"/>
                    <a:gd name="T22" fmla="*/ 22 w 27"/>
                    <a:gd name="T23" fmla="*/ 1 h 139"/>
                    <a:gd name="T24" fmla="*/ 22 w 27"/>
                    <a:gd name="T25" fmla="*/ 1 h 139"/>
                    <a:gd name="T26" fmla="*/ 20 w 27"/>
                    <a:gd name="T27" fmla="*/ 6 h 139"/>
                    <a:gd name="T28" fmla="*/ 20 w 27"/>
                    <a:gd name="T29" fmla="*/ 10 h 139"/>
                    <a:gd name="T30" fmla="*/ 20 w 27"/>
                    <a:gd name="T31" fmla="*/ 10 h 139"/>
                    <a:gd name="T32" fmla="*/ 16 w 27"/>
                    <a:gd name="T33" fmla="*/ 29 h 139"/>
                    <a:gd name="T34" fmla="*/ 0 w 27"/>
                    <a:gd name="T35" fmla="*/ 126 h 139"/>
                    <a:gd name="T36" fmla="*/ 0 w 27"/>
                    <a:gd name="T37" fmla="*/ 126 h 139"/>
                    <a:gd name="T38" fmla="*/ 0 w 27"/>
                    <a:gd name="T39" fmla="*/ 139 h 139"/>
                    <a:gd name="T40" fmla="*/ 0 w 27"/>
                    <a:gd name="T41" fmla="*/ 139 h 139"/>
                    <a:gd name="T42" fmla="*/ 0 w 27"/>
                    <a:gd name="T43" fmla="*/ 140 h 139"/>
                    <a:gd name="T44" fmla="*/ 0 w 27"/>
                    <a:gd name="T45" fmla="*/ 140 h 139"/>
                    <a:gd name="T46" fmla="*/ 0 w 27"/>
                    <a:gd name="T47" fmla="*/ 139 h 139"/>
                    <a:gd name="T48" fmla="*/ 0 w 27"/>
                    <a:gd name="T49" fmla="*/ 139 h 13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" h="139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2" y="125"/>
                      </a:lnTo>
                      <a:lnTo>
                        <a:pt x="20" y="23"/>
                      </a:lnTo>
                      <a:lnTo>
                        <a:pt x="27" y="7"/>
                      </a:lnTo>
                      <a:lnTo>
                        <a:pt x="27" y="4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22" y="1"/>
                      </a:lnTo>
                      <a:lnTo>
                        <a:pt x="20" y="6"/>
                      </a:lnTo>
                      <a:lnTo>
                        <a:pt x="20" y="10"/>
                      </a:lnTo>
                      <a:lnTo>
                        <a:pt x="16" y="29"/>
                      </a:lnTo>
                      <a:lnTo>
                        <a:pt x="0" y="125"/>
                      </a:lnTo>
                      <a:lnTo>
                        <a:pt x="0" y="138"/>
                      </a:lnTo>
                      <a:lnTo>
                        <a:pt x="0" y="139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3097" name="Freeform 1165">
                  <a:extLst>
                    <a:ext uri="{FF2B5EF4-FFF2-40B4-BE49-F238E27FC236}">
                      <a16:creationId xmlns:a16="http://schemas.microsoft.com/office/drawing/2014/main" xmlns="" id="{9BA71373-80CC-B3A6-0B7F-CAF3A23C972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6" y="620"/>
                  <a:ext cx="517" cy="672"/>
                </a:xfrm>
                <a:custGeom>
                  <a:avLst/>
                  <a:gdLst>
                    <a:gd name="T0" fmla="*/ 453 w 516"/>
                    <a:gd name="T1" fmla="*/ 380 h 671"/>
                    <a:gd name="T2" fmla="*/ 517 w 516"/>
                    <a:gd name="T3" fmla="*/ 276 h 671"/>
                    <a:gd name="T4" fmla="*/ 517 w 516"/>
                    <a:gd name="T5" fmla="*/ 0 h 671"/>
                    <a:gd name="T6" fmla="*/ 473 w 516"/>
                    <a:gd name="T7" fmla="*/ 38 h 671"/>
                    <a:gd name="T8" fmla="*/ 427 w 516"/>
                    <a:gd name="T9" fmla="*/ 113 h 671"/>
                    <a:gd name="T10" fmla="*/ 396 w 516"/>
                    <a:gd name="T11" fmla="*/ 228 h 671"/>
                    <a:gd name="T12" fmla="*/ 388 w 516"/>
                    <a:gd name="T13" fmla="*/ 278 h 671"/>
                    <a:gd name="T14" fmla="*/ 382 w 516"/>
                    <a:gd name="T15" fmla="*/ 265 h 671"/>
                    <a:gd name="T16" fmla="*/ 371 w 516"/>
                    <a:gd name="T17" fmla="*/ 262 h 671"/>
                    <a:gd name="T18" fmla="*/ 368 w 516"/>
                    <a:gd name="T19" fmla="*/ 262 h 671"/>
                    <a:gd name="T20" fmla="*/ 361 w 516"/>
                    <a:gd name="T21" fmla="*/ 262 h 671"/>
                    <a:gd name="T22" fmla="*/ 361 w 516"/>
                    <a:gd name="T23" fmla="*/ 267 h 671"/>
                    <a:gd name="T24" fmla="*/ 354 w 516"/>
                    <a:gd name="T25" fmla="*/ 272 h 671"/>
                    <a:gd name="T26" fmla="*/ 357 w 516"/>
                    <a:gd name="T27" fmla="*/ 281 h 671"/>
                    <a:gd name="T28" fmla="*/ 355 w 516"/>
                    <a:gd name="T29" fmla="*/ 292 h 671"/>
                    <a:gd name="T30" fmla="*/ 262 w 516"/>
                    <a:gd name="T31" fmla="*/ 228 h 671"/>
                    <a:gd name="T32" fmla="*/ 158 w 516"/>
                    <a:gd name="T33" fmla="*/ 191 h 671"/>
                    <a:gd name="T34" fmla="*/ 90 w 516"/>
                    <a:gd name="T35" fmla="*/ 188 h 671"/>
                    <a:gd name="T36" fmla="*/ 6 w 516"/>
                    <a:gd name="T37" fmla="*/ 219 h 671"/>
                    <a:gd name="T38" fmla="*/ 21 w 516"/>
                    <a:gd name="T39" fmla="*/ 278 h 671"/>
                    <a:gd name="T40" fmla="*/ 35 w 516"/>
                    <a:gd name="T41" fmla="*/ 286 h 671"/>
                    <a:gd name="T42" fmla="*/ 49 w 516"/>
                    <a:gd name="T43" fmla="*/ 295 h 671"/>
                    <a:gd name="T44" fmla="*/ 71 w 516"/>
                    <a:gd name="T45" fmla="*/ 303 h 671"/>
                    <a:gd name="T46" fmla="*/ 87 w 516"/>
                    <a:gd name="T47" fmla="*/ 315 h 671"/>
                    <a:gd name="T48" fmla="*/ 101 w 516"/>
                    <a:gd name="T49" fmla="*/ 334 h 671"/>
                    <a:gd name="T50" fmla="*/ 110 w 516"/>
                    <a:gd name="T51" fmla="*/ 341 h 671"/>
                    <a:gd name="T52" fmla="*/ 118 w 516"/>
                    <a:gd name="T53" fmla="*/ 355 h 671"/>
                    <a:gd name="T54" fmla="*/ 132 w 516"/>
                    <a:gd name="T55" fmla="*/ 369 h 671"/>
                    <a:gd name="T56" fmla="*/ 144 w 516"/>
                    <a:gd name="T57" fmla="*/ 382 h 671"/>
                    <a:gd name="T58" fmla="*/ 174 w 516"/>
                    <a:gd name="T59" fmla="*/ 402 h 671"/>
                    <a:gd name="T60" fmla="*/ 208 w 516"/>
                    <a:gd name="T61" fmla="*/ 399 h 671"/>
                    <a:gd name="T62" fmla="*/ 273 w 516"/>
                    <a:gd name="T63" fmla="*/ 375 h 671"/>
                    <a:gd name="T64" fmla="*/ 234 w 516"/>
                    <a:gd name="T65" fmla="*/ 441 h 671"/>
                    <a:gd name="T66" fmla="*/ 234 w 516"/>
                    <a:gd name="T67" fmla="*/ 456 h 671"/>
                    <a:gd name="T68" fmla="*/ 268 w 516"/>
                    <a:gd name="T69" fmla="*/ 490 h 671"/>
                    <a:gd name="T70" fmla="*/ 299 w 516"/>
                    <a:gd name="T71" fmla="*/ 503 h 671"/>
                    <a:gd name="T72" fmla="*/ 315 w 516"/>
                    <a:gd name="T73" fmla="*/ 515 h 671"/>
                    <a:gd name="T74" fmla="*/ 338 w 516"/>
                    <a:gd name="T75" fmla="*/ 526 h 671"/>
                    <a:gd name="T76" fmla="*/ 358 w 516"/>
                    <a:gd name="T77" fmla="*/ 548 h 671"/>
                    <a:gd name="T78" fmla="*/ 368 w 516"/>
                    <a:gd name="T79" fmla="*/ 576 h 671"/>
                    <a:gd name="T80" fmla="*/ 358 w 516"/>
                    <a:gd name="T81" fmla="*/ 613 h 671"/>
                    <a:gd name="T82" fmla="*/ 352 w 516"/>
                    <a:gd name="T83" fmla="*/ 641 h 671"/>
                    <a:gd name="T84" fmla="*/ 363 w 516"/>
                    <a:gd name="T85" fmla="*/ 672 h 671"/>
                    <a:gd name="T86" fmla="*/ 371 w 516"/>
                    <a:gd name="T87" fmla="*/ 669 h 671"/>
                    <a:gd name="T88" fmla="*/ 383 w 516"/>
                    <a:gd name="T89" fmla="*/ 616 h 671"/>
                    <a:gd name="T90" fmla="*/ 394 w 516"/>
                    <a:gd name="T91" fmla="*/ 599 h 671"/>
                    <a:gd name="T92" fmla="*/ 405 w 516"/>
                    <a:gd name="T93" fmla="*/ 565 h 671"/>
                    <a:gd name="T94" fmla="*/ 392 w 516"/>
                    <a:gd name="T95" fmla="*/ 450 h 671"/>
                    <a:gd name="T96" fmla="*/ 385 w 516"/>
                    <a:gd name="T97" fmla="*/ 391 h 671"/>
                    <a:gd name="T98" fmla="*/ 403 w 516"/>
                    <a:gd name="T99" fmla="*/ 396 h 671"/>
                    <a:gd name="T100" fmla="*/ 422 w 516"/>
                    <a:gd name="T101" fmla="*/ 442 h 671"/>
                    <a:gd name="T102" fmla="*/ 444 w 516"/>
                    <a:gd name="T103" fmla="*/ 483 h 671"/>
                    <a:gd name="T104" fmla="*/ 466 w 516"/>
                    <a:gd name="T105" fmla="*/ 459 h 671"/>
                    <a:gd name="T106" fmla="*/ 453 w 516"/>
                    <a:gd name="T107" fmla="*/ 427 h 671"/>
                    <a:gd name="T108" fmla="*/ 428 w 516"/>
                    <a:gd name="T109" fmla="*/ 377 h 671"/>
                    <a:gd name="T110" fmla="*/ 441 w 516"/>
                    <a:gd name="T111" fmla="*/ 368 h 671"/>
                    <a:gd name="T112" fmla="*/ 363 w 516"/>
                    <a:gd name="T113" fmla="*/ 267 h 671"/>
                    <a:gd name="T114" fmla="*/ 363 w 516"/>
                    <a:gd name="T115" fmla="*/ 267 h 671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516" h="671">
                      <a:moveTo>
                        <a:pt x="440" y="367"/>
                      </a:moveTo>
                      <a:lnTo>
                        <a:pt x="440" y="367"/>
                      </a:lnTo>
                      <a:lnTo>
                        <a:pt x="441" y="367"/>
                      </a:lnTo>
                      <a:lnTo>
                        <a:pt x="444" y="370"/>
                      </a:lnTo>
                      <a:lnTo>
                        <a:pt x="452" y="379"/>
                      </a:lnTo>
                      <a:lnTo>
                        <a:pt x="475" y="413"/>
                      </a:lnTo>
                      <a:lnTo>
                        <a:pt x="513" y="469"/>
                      </a:lnTo>
                      <a:lnTo>
                        <a:pt x="516" y="472"/>
                      </a:lnTo>
                      <a:lnTo>
                        <a:pt x="516" y="276"/>
                      </a:lnTo>
                      <a:lnTo>
                        <a:pt x="505" y="275"/>
                      </a:lnTo>
                      <a:lnTo>
                        <a:pt x="516" y="269"/>
                      </a:lnTo>
                      <a:lnTo>
                        <a:pt x="516" y="0"/>
                      </a:lnTo>
                      <a:lnTo>
                        <a:pt x="496" y="15"/>
                      </a:lnTo>
                      <a:lnTo>
                        <a:pt x="485" y="26"/>
                      </a:lnTo>
                      <a:lnTo>
                        <a:pt x="472" y="38"/>
                      </a:lnTo>
                      <a:lnTo>
                        <a:pt x="461" y="52"/>
                      </a:lnTo>
                      <a:lnTo>
                        <a:pt x="451" y="66"/>
                      </a:lnTo>
                      <a:lnTo>
                        <a:pt x="441" y="80"/>
                      </a:lnTo>
                      <a:lnTo>
                        <a:pt x="433" y="96"/>
                      </a:lnTo>
                      <a:lnTo>
                        <a:pt x="426" y="113"/>
                      </a:lnTo>
                      <a:lnTo>
                        <a:pt x="419" y="129"/>
                      </a:lnTo>
                      <a:lnTo>
                        <a:pt x="407" y="166"/>
                      </a:lnTo>
                      <a:lnTo>
                        <a:pt x="399" y="197"/>
                      </a:lnTo>
                      <a:lnTo>
                        <a:pt x="395" y="228"/>
                      </a:lnTo>
                      <a:lnTo>
                        <a:pt x="391" y="256"/>
                      </a:lnTo>
                      <a:lnTo>
                        <a:pt x="390" y="276"/>
                      </a:lnTo>
                      <a:lnTo>
                        <a:pt x="387" y="278"/>
                      </a:lnTo>
                      <a:lnTo>
                        <a:pt x="381" y="272"/>
                      </a:lnTo>
                      <a:lnTo>
                        <a:pt x="381" y="269"/>
                      </a:lnTo>
                      <a:lnTo>
                        <a:pt x="381" y="265"/>
                      </a:lnTo>
                      <a:lnTo>
                        <a:pt x="379" y="264"/>
                      </a:lnTo>
                      <a:lnTo>
                        <a:pt x="376" y="262"/>
                      </a:lnTo>
                      <a:lnTo>
                        <a:pt x="373" y="261"/>
                      </a:lnTo>
                      <a:lnTo>
                        <a:pt x="370" y="262"/>
                      </a:lnTo>
                      <a:lnTo>
                        <a:pt x="370" y="261"/>
                      </a:lnTo>
                      <a:lnTo>
                        <a:pt x="368" y="261"/>
                      </a:lnTo>
                      <a:lnTo>
                        <a:pt x="367" y="262"/>
                      </a:lnTo>
                      <a:lnTo>
                        <a:pt x="363" y="261"/>
                      </a:lnTo>
                      <a:lnTo>
                        <a:pt x="362" y="262"/>
                      </a:lnTo>
                      <a:lnTo>
                        <a:pt x="360" y="262"/>
                      </a:lnTo>
                      <a:lnTo>
                        <a:pt x="360" y="264"/>
                      </a:lnTo>
                      <a:lnTo>
                        <a:pt x="359" y="264"/>
                      </a:lnTo>
                      <a:lnTo>
                        <a:pt x="359" y="265"/>
                      </a:lnTo>
                      <a:lnTo>
                        <a:pt x="360" y="267"/>
                      </a:lnTo>
                      <a:lnTo>
                        <a:pt x="357" y="267"/>
                      </a:lnTo>
                      <a:lnTo>
                        <a:pt x="354" y="269"/>
                      </a:lnTo>
                      <a:lnTo>
                        <a:pt x="353" y="272"/>
                      </a:lnTo>
                      <a:lnTo>
                        <a:pt x="353" y="275"/>
                      </a:lnTo>
                      <a:lnTo>
                        <a:pt x="354" y="278"/>
                      </a:lnTo>
                      <a:lnTo>
                        <a:pt x="356" y="281"/>
                      </a:lnTo>
                      <a:lnTo>
                        <a:pt x="356" y="287"/>
                      </a:lnTo>
                      <a:lnTo>
                        <a:pt x="356" y="290"/>
                      </a:lnTo>
                      <a:lnTo>
                        <a:pt x="354" y="292"/>
                      </a:lnTo>
                      <a:lnTo>
                        <a:pt x="337" y="279"/>
                      </a:lnTo>
                      <a:lnTo>
                        <a:pt x="315" y="262"/>
                      </a:lnTo>
                      <a:lnTo>
                        <a:pt x="289" y="244"/>
                      </a:lnTo>
                      <a:lnTo>
                        <a:pt x="261" y="228"/>
                      </a:lnTo>
                      <a:lnTo>
                        <a:pt x="227" y="211"/>
                      </a:lnTo>
                      <a:lnTo>
                        <a:pt x="209" y="205"/>
                      </a:lnTo>
                      <a:lnTo>
                        <a:pt x="192" y="199"/>
                      </a:lnTo>
                      <a:lnTo>
                        <a:pt x="175" y="194"/>
                      </a:lnTo>
                      <a:lnTo>
                        <a:pt x="158" y="191"/>
                      </a:lnTo>
                      <a:lnTo>
                        <a:pt x="141" y="189"/>
                      </a:lnTo>
                      <a:lnTo>
                        <a:pt x="124" y="188"/>
                      </a:lnTo>
                      <a:lnTo>
                        <a:pt x="107" y="188"/>
                      </a:lnTo>
                      <a:lnTo>
                        <a:pt x="90" y="188"/>
                      </a:lnTo>
                      <a:lnTo>
                        <a:pt x="65" y="192"/>
                      </a:lnTo>
                      <a:lnTo>
                        <a:pt x="48" y="195"/>
                      </a:lnTo>
                      <a:lnTo>
                        <a:pt x="43" y="199"/>
                      </a:lnTo>
                      <a:lnTo>
                        <a:pt x="23" y="206"/>
                      </a:lnTo>
                      <a:lnTo>
                        <a:pt x="6" y="219"/>
                      </a:lnTo>
                      <a:lnTo>
                        <a:pt x="0" y="230"/>
                      </a:lnTo>
                      <a:lnTo>
                        <a:pt x="0" y="251"/>
                      </a:lnTo>
                      <a:lnTo>
                        <a:pt x="0" y="256"/>
                      </a:lnTo>
                      <a:lnTo>
                        <a:pt x="10" y="267"/>
                      </a:lnTo>
                      <a:lnTo>
                        <a:pt x="21" y="278"/>
                      </a:lnTo>
                      <a:lnTo>
                        <a:pt x="27" y="283"/>
                      </a:lnTo>
                      <a:lnTo>
                        <a:pt x="32" y="284"/>
                      </a:lnTo>
                      <a:lnTo>
                        <a:pt x="35" y="286"/>
                      </a:lnTo>
                      <a:lnTo>
                        <a:pt x="40" y="286"/>
                      </a:lnTo>
                      <a:lnTo>
                        <a:pt x="43" y="289"/>
                      </a:lnTo>
                      <a:lnTo>
                        <a:pt x="46" y="292"/>
                      </a:lnTo>
                      <a:lnTo>
                        <a:pt x="49" y="295"/>
                      </a:lnTo>
                      <a:lnTo>
                        <a:pt x="54" y="298"/>
                      </a:lnTo>
                      <a:lnTo>
                        <a:pt x="60" y="300"/>
                      </a:lnTo>
                      <a:lnTo>
                        <a:pt x="65" y="300"/>
                      </a:lnTo>
                      <a:lnTo>
                        <a:pt x="71" y="303"/>
                      </a:lnTo>
                      <a:lnTo>
                        <a:pt x="76" y="306"/>
                      </a:lnTo>
                      <a:lnTo>
                        <a:pt x="77" y="309"/>
                      </a:lnTo>
                      <a:lnTo>
                        <a:pt x="80" y="312"/>
                      </a:lnTo>
                      <a:lnTo>
                        <a:pt x="87" y="315"/>
                      </a:lnTo>
                      <a:lnTo>
                        <a:pt x="93" y="318"/>
                      </a:lnTo>
                      <a:lnTo>
                        <a:pt x="97" y="325"/>
                      </a:lnTo>
                      <a:lnTo>
                        <a:pt x="101" y="331"/>
                      </a:lnTo>
                      <a:lnTo>
                        <a:pt x="101" y="334"/>
                      </a:lnTo>
                      <a:lnTo>
                        <a:pt x="102" y="337"/>
                      </a:lnTo>
                      <a:lnTo>
                        <a:pt x="105" y="339"/>
                      </a:lnTo>
                      <a:lnTo>
                        <a:pt x="110" y="340"/>
                      </a:lnTo>
                      <a:lnTo>
                        <a:pt x="113" y="343"/>
                      </a:lnTo>
                      <a:lnTo>
                        <a:pt x="116" y="346"/>
                      </a:lnTo>
                      <a:lnTo>
                        <a:pt x="118" y="351"/>
                      </a:lnTo>
                      <a:lnTo>
                        <a:pt x="118" y="354"/>
                      </a:lnTo>
                      <a:lnTo>
                        <a:pt x="119" y="356"/>
                      </a:lnTo>
                      <a:lnTo>
                        <a:pt x="122" y="362"/>
                      </a:lnTo>
                      <a:lnTo>
                        <a:pt x="129" y="367"/>
                      </a:lnTo>
                      <a:lnTo>
                        <a:pt x="132" y="368"/>
                      </a:lnTo>
                      <a:lnTo>
                        <a:pt x="135" y="370"/>
                      </a:lnTo>
                      <a:lnTo>
                        <a:pt x="138" y="373"/>
                      </a:lnTo>
                      <a:lnTo>
                        <a:pt x="141" y="377"/>
                      </a:lnTo>
                      <a:lnTo>
                        <a:pt x="144" y="381"/>
                      </a:lnTo>
                      <a:lnTo>
                        <a:pt x="149" y="384"/>
                      </a:lnTo>
                      <a:lnTo>
                        <a:pt x="155" y="388"/>
                      </a:lnTo>
                      <a:lnTo>
                        <a:pt x="167" y="396"/>
                      </a:lnTo>
                      <a:lnTo>
                        <a:pt x="174" y="401"/>
                      </a:lnTo>
                      <a:lnTo>
                        <a:pt x="178" y="402"/>
                      </a:lnTo>
                      <a:lnTo>
                        <a:pt x="185" y="402"/>
                      </a:lnTo>
                      <a:lnTo>
                        <a:pt x="191" y="402"/>
                      </a:lnTo>
                      <a:lnTo>
                        <a:pt x="208" y="398"/>
                      </a:lnTo>
                      <a:lnTo>
                        <a:pt x="223" y="391"/>
                      </a:lnTo>
                      <a:lnTo>
                        <a:pt x="237" y="385"/>
                      </a:lnTo>
                      <a:lnTo>
                        <a:pt x="258" y="377"/>
                      </a:lnTo>
                      <a:lnTo>
                        <a:pt x="272" y="374"/>
                      </a:lnTo>
                      <a:lnTo>
                        <a:pt x="259" y="391"/>
                      </a:lnTo>
                      <a:lnTo>
                        <a:pt x="248" y="409"/>
                      </a:lnTo>
                      <a:lnTo>
                        <a:pt x="234" y="440"/>
                      </a:lnTo>
                      <a:lnTo>
                        <a:pt x="231" y="447"/>
                      </a:lnTo>
                      <a:lnTo>
                        <a:pt x="231" y="452"/>
                      </a:lnTo>
                      <a:lnTo>
                        <a:pt x="231" y="455"/>
                      </a:lnTo>
                      <a:lnTo>
                        <a:pt x="233" y="455"/>
                      </a:lnTo>
                      <a:lnTo>
                        <a:pt x="234" y="455"/>
                      </a:lnTo>
                      <a:lnTo>
                        <a:pt x="241" y="465"/>
                      </a:lnTo>
                      <a:lnTo>
                        <a:pt x="247" y="469"/>
                      </a:lnTo>
                      <a:lnTo>
                        <a:pt x="259" y="483"/>
                      </a:lnTo>
                      <a:lnTo>
                        <a:pt x="267" y="489"/>
                      </a:lnTo>
                      <a:lnTo>
                        <a:pt x="276" y="496"/>
                      </a:lnTo>
                      <a:lnTo>
                        <a:pt x="284" y="500"/>
                      </a:lnTo>
                      <a:lnTo>
                        <a:pt x="292" y="502"/>
                      </a:lnTo>
                      <a:lnTo>
                        <a:pt x="298" y="502"/>
                      </a:lnTo>
                      <a:lnTo>
                        <a:pt x="303" y="503"/>
                      </a:lnTo>
                      <a:lnTo>
                        <a:pt x="307" y="505"/>
                      </a:lnTo>
                      <a:lnTo>
                        <a:pt x="309" y="508"/>
                      </a:lnTo>
                      <a:lnTo>
                        <a:pt x="312" y="513"/>
                      </a:lnTo>
                      <a:lnTo>
                        <a:pt x="314" y="514"/>
                      </a:lnTo>
                      <a:lnTo>
                        <a:pt x="321" y="521"/>
                      </a:lnTo>
                      <a:lnTo>
                        <a:pt x="329" y="525"/>
                      </a:lnTo>
                      <a:lnTo>
                        <a:pt x="332" y="527"/>
                      </a:lnTo>
                      <a:lnTo>
                        <a:pt x="337" y="525"/>
                      </a:lnTo>
                      <a:lnTo>
                        <a:pt x="340" y="527"/>
                      </a:lnTo>
                      <a:lnTo>
                        <a:pt x="345" y="528"/>
                      </a:lnTo>
                      <a:lnTo>
                        <a:pt x="353" y="538"/>
                      </a:lnTo>
                      <a:lnTo>
                        <a:pt x="357" y="547"/>
                      </a:lnTo>
                      <a:lnTo>
                        <a:pt x="360" y="552"/>
                      </a:lnTo>
                      <a:lnTo>
                        <a:pt x="362" y="556"/>
                      </a:lnTo>
                      <a:lnTo>
                        <a:pt x="365" y="567"/>
                      </a:lnTo>
                      <a:lnTo>
                        <a:pt x="367" y="575"/>
                      </a:lnTo>
                      <a:lnTo>
                        <a:pt x="367" y="583"/>
                      </a:lnTo>
                      <a:lnTo>
                        <a:pt x="365" y="591"/>
                      </a:lnTo>
                      <a:lnTo>
                        <a:pt x="363" y="598"/>
                      </a:lnTo>
                      <a:lnTo>
                        <a:pt x="357" y="612"/>
                      </a:lnTo>
                      <a:lnTo>
                        <a:pt x="354" y="622"/>
                      </a:lnTo>
                      <a:lnTo>
                        <a:pt x="353" y="629"/>
                      </a:lnTo>
                      <a:lnTo>
                        <a:pt x="351" y="634"/>
                      </a:lnTo>
                      <a:lnTo>
                        <a:pt x="351" y="640"/>
                      </a:lnTo>
                      <a:lnTo>
                        <a:pt x="353" y="647"/>
                      </a:lnTo>
                      <a:lnTo>
                        <a:pt x="356" y="662"/>
                      </a:lnTo>
                      <a:lnTo>
                        <a:pt x="359" y="667"/>
                      </a:lnTo>
                      <a:lnTo>
                        <a:pt x="362" y="671"/>
                      </a:lnTo>
                      <a:lnTo>
                        <a:pt x="363" y="671"/>
                      </a:lnTo>
                      <a:lnTo>
                        <a:pt x="367" y="671"/>
                      </a:lnTo>
                      <a:lnTo>
                        <a:pt x="370" y="668"/>
                      </a:lnTo>
                      <a:lnTo>
                        <a:pt x="373" y="667"/>
                      </a:lnTo>
                      <a:lnTo>
                        <a:pt x="385" y="629"/>
                      </a:lnTo>
                      <a:lnTo>
                        <a:pt x="381" y="620"/>
                      </a:lnTo>
                      <a:lnTo>
                        <a:pt x="382" y="615"/>
                      </a:lnTo>
                      <a:lnTo>
                        <a:pt x="384" y="611"/>
                      </a:lnTo>
                      <a:lnTo>
                        <a:pt x="387" y="609"/>
                      </a:lnTo>
                      <a:lnTo>
                        <a:pt x="390" y="605"/>
                      </a:lnTo>
                      <a:lnTo>
                        <a:pt x="393" y="598"/>
                      </a:lnTo>
                      <a:lnTo>
                        <a:pt x="395" y="589"/>
                      </a:lnTo>
                      <a:lnTo>
                        <a:pt x="398" y="581"/>
                      </a:lnTo>
                      <a:lnTo>
                        <a:pt x="404" y="564"/>
                      </a:lnTo>
                      <a:lnTo>
                        <a:pt x="407" y="539"/>
                      </a:lnTo>
                      <a:lnTo>
                        <a:pt x="409" y="525"/>
                      </a:lnTo>
                      <a:lnTo>
                        <a:pt x="407" y="514"/>
                      </a:lnTo>
                      <a:lnTo>
                        <a:pt x="391" y="449"/>
                      </a:lnTo>
                      <a:lnTo>
                        <a:pt x="384" y="409"/>
                      </a:lnTo>
                      <a:lnTo>
                        <a:pt x="382" y="396"/>
                      </a:lnTo>
                      <a:lnTo>
                        <a:pt x="382" y="391"/>
                      </a:lnTo>
                      <a:lnTo>
                        <a:pt x="384" y="390"/>
                      </a:lnTo>
                      <a:lnTo>
                        <a:pt x="387" y="387"/>
                      </a:lnTo>
                      <a:lnTo>
                        <a:pt x="388" y="382"/>
                      </a:lnTo>
                      <a:lnTo>
                        <a:pt x="391" y="368"/>
                      </a:lnTo>
                      <a:lnTo>
                        <a:pt x="398" y="388"/>
                      </a:lnTo>
                      <a:lnTo>
                        <a:pt x="402" y="395"/>
                      </a:lnTo>
                      <a:lnTo>
                        <a:pt x="402" y="404"/>
                      </a:lnTo>
                      <a:lnTo>
                        <a:pt x="409" y="418"/>
                      </a:lnTo>
                      <a:lnTo>
                        <a:pt x="410" y="421"/>
                      </a:lnTo>
                      <a:lnTo>
                        <a:pt x="418" y="441"/>
                      </a:lnTo>
                      <a:lnTo>
                        <a:pt x="421" y="441"/>
                      </a:lnTo>
                      <a:lnTo>
                        <a:pt x="423" y="444"/>
                      </a:lnTo>
                      <a:lnTo>
                        <a:pt x="421" y="447"/>
                      </a:lnTo>
                      <a:lnTo>
                        <a:pt x="426" y="457"/>
                      </a:lnTo>
                      <a:lnTo>
                        <a:pt x="432" y="472"/>
                      </a:lnTo>
                      <a:lnTo>
                        <a:pt x="443" y="482"/>
                      </a:lnTo>
                      <a:lnTo>
                        <a:pt x="457" y="486"/>
                      </a:lnTo>
                      <a:lnTo>
                        <a:pt x="454" y="477"/>
                      </a:lnTo>
                      <a:lnTo>
                        <a:pt x="458" y="485"/>
                      </a:lnTo>
                      <a:lnTo>
                        <a:pt x="465" y="472"/>
                      </a:lnTo>
                      <a:lnTo>
                        <a:pt x="465" y="458"/>
                      </a:lnTo>
                      <a:lnTo>
                        <a:pt x="458" y="443"/>
                      </a:lnTo>
                      <a:lnTo>
                        <a:pt x="455" y="433"/>
                      </a:lnTo>
                      <a:lnTo>
                        <a:pt x="451" y="432"/>
                      </a:lnTo>
                      <a:lnTo>
                        <a:pt x="451" y="429"/>
                      </a:lnTo>
                      <a:lnTo>
                        <a:pt x="452" y="426"/>
                      </a:lnTo>
                      <a:lnTo>
                        <a:pt x="444" y="407"/>
                      </a:lnTo>
                      <a:lnTo>
                        <a:pt x="443" y="404"/>
                      </a:lnTo>
                      <a:lnTo>
                        <a:pt x="437" y="390"/>
                      </a:lnTo>
                      <a:lnTo>
                        <a:pt x="430" y="382"/>
                      </a:lnTo>
                      <a:lnTo>
                        <a:pt x="427" y="376"/>
                      </a:lnTo>
                      <a:lnTo>
                        <a:pt x="418" y="357"/>
                      </a:lnTo>
                      <a:lnTo>
                        <a:pt x="430" y="365"/>
                      </a:lnTo>
                      <a:lnTo>
                        <a:pt x="435" y="367"/>
                      </a:lnTo>
                      <a:lnTo>
                        <a:pt x="440" y="367"/>
                      </a:lnTo>
                      <a:close/>
                      <a:moveTo>
                        <a:pt x="362" y="267"/>
                      </a:moveTo>
                      <a:lnTo>
                        <a:pt x="362" y="26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3075" name="Rectangle 1166">
            <a:extLst>
              <a:ext uri="{FF2B5EF4-FFF2-40B4-BE49-F238E27FC236}">
                <a16:creationId xmlns:a16="http://schemas.microsoft.com/office/drawing/2014/main" xmlns="" id="{7338DFF8-5CF9-B98D-69B0-06910F142F3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1003300" y="669925"/>
            <a:ext cx="7119938" cy="923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заголовка</a:t>
            </a:r>
          </a:p>
        </p:txBody>
      </p:sp>
      <p:sp>
        <p:nvSpPr>
          <p:cNvPr id="3076" name="Rectangle 1167">
            <a:extLst>
              <a:ext uri="{FF2B5EF4-FFF2-40B4-BE49-F238E27FC236}">
                <a16:creationId xmlns:a16="http://schemas.microsoft.com/office/drawing/2014/main" xmlns="" id="{D96EFEE2-4365-1F05-DB5A-50D0ABD6E13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561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3077" name="Rectangle 1168">
            <a:extLst>
              <a:ext uri="{FF2B5EF4-FFF2-40B4-BE49-F238E27FC236}">
                <a16:creationId xmlns:a16="http://schemas.microsoft.com/office/drawing/2014/main" xmlns="" id="{37907CF8-FCD8-9386-1388-82D1098DE1B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4026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3078" name="Rectangle 1172">
            <a:extLst>
              <a:ext uri="{FF2B5EF4-FFF2-40B4-BE49-F238E27FC236}">
                <a16:creationId xmlns:a16="http://schemas.microsoft.com/office/drawing/2014/main" xmlns="" id="{A90997AB-27C2-A0B8-8805-864AAA4D278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402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3079" name="Rectangle 1173">
            <a:extLst>
              <a:ext uri="{FF2B5EF4-FFF2-40B4-BE49-F238E27FC236}">
                <a16:creationId xmlns:a16="http://schemas.microsoft.com/office/drawing/2014/main" xmlns="" id="{559D7B34-F8C3-3EA8-CD29-F169687D363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3867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25750" name="Rectangle 1174">
            <a:extLst>
              <a:ext uri="{FF2B5EF4-FFF2-40B4-BE49-F238E27FC236}">
                <a16:creationId xmlns:a16="http://schemas.microsoft.com/office/drawing/2014/main" xmlns="" id="{00104CE0-B364-5CA6-8636-8CF7AB4255BB}"/>
              </a:ext>
            </a:extLst>
          </p:cNvPr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426200" y="5940425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5751" name="Rectangle 1175">
            <a:extLst>
              <a:ext uri="{FF2B5EF4-FFF2-40B4-BE49-F238E27FC236}">
                <a16:creationId xmlns:a16="http://schemas.microsoft.com/office/drawing/2014/main" xmlns="" id="{AAA8A6BA-C27C-D445-6C03-066245D4A43F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1174750" y="5940425"/>
            <a:ext cx="52514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5752" name="Rectangle 1176">
            <a:extLst>
              <a:ext uri="{FF2B5EF4-FFF2-40B4-BE49-F238E27FC236}">
                <a16:creationId xmlns:a16="http://schemas.microsoft.com/office/drawing/2014/main" xmlns="" id="{EDA4E868-011B-B045-6ACD-0340FB44757A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6738" y="5940425"/>
            <a:ext cx="6080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solidFill>
                  <a:srgbClr val="404040"/>
                </a:solidFill>
                <a:latin typeface="Blaze" charset="0"/>
              </a:defRPr>
            </a:lvl1pPr>
          </a:lstStyle>
          <a:p>
            <a:fld id="{4AAE7B7A-D7E3-4590-ABE8-13853813396E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8" name="Group 1028">
            <a:extLst>
              <a:ext uri="{FF2B5EF4-FFF2-40B4-BE49-F238E27FC236}">
                <a16:creationId xmlns:a16="http://schemas.microsoft.com/office/drawing/2014/main" xmlns="" id="{785035C0-0F0B-FEF8-0FC0-0CC6980CBA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44013" cy="6850063"/>
            <a:chOff x="0" y="0"/>
            <a:chExt cx="5823" cy="4315"/>
          </a:xfrm>
        </p:grpSpPr>
        <p:grpSp>
          <p:nvGrpSpPr>
            <p:cNvPr id="4107" name="Group 1029">
              <a:extLst>
                <a:ext uri="{FF2B5EF4-FFF2-40B4-BE49-F238E27FC236}">
                  <a16:creationId xmlns:a16="http://schemas.microsoft.com/office/drawing/2014/main" xmlns="" id="{C7279791-3A37-5E4F-9620-E3333E95DC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" y="262"/>
              <a:ext cx="5712" cy="3722"/>
              <a:chOff x="4" y="262"/>
              <a:chExt cx="5712" cy="3722"/>
            </a:xfrm>
          </p:grpSpPr>
          <p:grpSp>
            <p:nvGrpSpPr>
              <p:cNvPr id="4190" name="Group 1030">
                <a:extLst>
                  <a:ext uri="{FF2B5EF4-FFF2-40B4-BE49-F238E27FC236}">
                    <a16:creationId xmlns:a16="http://schemas.microsoft.com/office/drawing/2014/main" xmlns="" id="{AEF8FF43-7727-D854-6CB0-C084A006D45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" y="279"/>
                <a:ext cx="709" cy="552"/>
                <a:chOff x="4" y="279"/>
                <a:chExt cx="709" cy="552"/>
              </a:xfrm>
            </p:grpSpPr>
            <p:sp>
              <p:nvSpPr>
                <p:cNvPr id="4216" name="Freeform 1031">
                  <a:extLst>
                    <a:ext uri="{FF2B5EF4-FFF2-40B4-BE49-F238E27FC236}">
                      <a16:creationId xmlns:a16="http://schemas.microsoft.com/office/drawing/2014/main" xmlns="" id="{AB99D787-54A4-75DA-0AFF-4271A3F030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2" y="467"/>
                  <a:ext cx="57" cy="67"/>
                </a:xfrm>
                <a:custGeom>
                  <a:avLst/>
                  <a:gdLst>
                    <a:gd name="T0" fmla="*/ 0 w 56"/>
                    <a:gd name="T1" fmla="*/ 67 h 66"/>
                    <a:gd name="T2" fmla="*/ 0 w 56"/>
                    <a:gd name="T3" fmla="*/ 67 h 66"/>
                    <a:gd name="T4" fmla="*/ 2 w 56"/>
                    <a:gd name="T5" fmla="*/ 67 h 66"/>
                    <a:gd name="T6" fmla="*/ 2 w 56"/>
                    <a:gd name="T7" fmla="*/ 67 h 66"/>
                    <a:gd name="T8" fmla="*/ 2 w 56"/>
                    <a:gd name="T9" fmla="*/ 67 h 66"/>
                    <a:gd name="T10" fmla="*/ 6 w 56"/>
                    <a:gd name="T11" fmla="*/ 65 h 66"/>
                    <a:gd name="T12" fmla="*/ 49 w 56"/>
                    <a:gd name="T13" fmla="*/ 9 h 66"/>
                    <a:gd name="T14" fmla="*/ 49 w 56"/>
                    <a:gd name="T15" fmla="*/ 9 h 66"/>
                    <a:gd name="T16" fmla="*/ 54 w 56"/>
                    <a:gd name="T17" fmla="*/ 4 h 66"/>
                    <a:gd name="T18" fmla="*/ 57 w 56"/>
                    <a:gd name="T19" fmla="*/ 4 h 66"/>
                    <a:gd name="T20" fmla="*/ 57 w 56"/>
                    <a:gd name="T21" fmla="*/ 4 h 66"/>
                    <a:gd name="T22" fmla="*/ 57 w 56"/>
                    <a:gd name="T23" fmla="*/ 2 h 66"/>
                    <a:gd name="T24" fmla="*/ 54 w 56"/>
                    <a:gd name="T25" fmla="*/ 0 h 66"/>
                    <a:gd name="T26" fmla="*/ 54 w 56"/>
                    <a:gd name="T27" fmla="*/ 0 h 66"/>
                    <a:gd name="T28" fmla="*/ 54 w 56"/>
                    <a:gd name="T29" fmla="*/ 0 h 66"/>
                    <a:gd name="T30" fmla="*/ 52 w 56"/>
                    <a:gd name="T31" fmla="*/ 0 h 66"/>
                    <a:gd name="T32" fmla="*/ 49 w 56"/>
                    <a:gd name="T33" fmla="*/ 0 h 66"/>
                    <a:gd name="T34" fmla="*/ 47 w 56"/>
                    <a:gd name="T35" fmla="*/ 0 h 66"/>
                    <a:gd name="T36" fmla="*/ 44 w 56"/>
                    <a:gd name="T37" fmla="*/ 0 h 66"/>
                    <a:gd name="T38" fmla="*/ 44 w 56"/>
                    <a:gd name="T39" fmla="*/ 0 h 66"/>
                    <a:gd name="T40" fmla="*/ 42 w 56"/>
                    <a:gd name="T41" fmla="*/ 2 h 66"/>
                    <a:gd name="T42" fmla="*/ 42 w 56"/>
                    <a:gd name="T43" fmla="*/ 2 h 66"/>
                    <a:gd name="T44" fmla="*/ 42 w 56"/>
                    <a:gd name="T45" fmla="*/ 2 h 66"/>
                    <a:gd name="T46" fmla="*/ 42 w 56"/>
                    <a:gd name="T47" fmla="*/ 4 h 66"/>
                    <a:gd name="T48" fmla="*/ 42 w 56"/>
                    <a:gd name="T49" fmla="*/ 6 h 66"/>
                    <a:gd name="T50" fmla="*/ 0 w 56"/>
                    <a:gd name="T51" fmla="*/ 65 h 66"/>
                    <a:gd name="T52" fmla="*/ 0 w 56"/>
                    <a:gd name="T53" fmla="*/ 65 h 66"/>
                    <a:gd name="T54" fmla="*/ 0 w 56"/>
                    <a:gd name="T55" fmla="*/ 66 h 66"/>
                    <a:gd name="T56" fmla="*/ 0 w 56"/>
                    <a:gd name="T57" fmla="*/ 67 h 66"/>
                    <a:gd name="T58" fmla="*/ 0 w 56"/>
                    <a:gd name="T59" fmla="*/ 67 h 6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6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2" y="66"/>
                      </a:lnTo>
                      <a:lnTo>
                        <a:pt x="6" y="64"/>
                      </a:lnTo>
                      <a:lnTo>
                        <a:pt x="48" y="9"/>
                      </a:lnTo>
                      <a:lnTo>
                        <a:pt x="53" y="4"/>
                      </a:lnTo>
                      <a:lnTo>
                        <a:pt x="56" y="4"/>
                      </a:lnTo>
                      <a:lnTo>
                        <a:pt x="56" y="2"/>
                      </a:lnTo>
                      <a:lnTo>
                        <a:pt x="53" y="0"/>
                      </a:lnTo>
                      <a:lnTo>
                        <a:pt x="51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3" y="0"/>
                      </a:lnTo>
                      <a:lnTo>
                        <a:pt x="41" y="2"/>
                      </a:lnTo>
                      <a:lnTo>
                        <a:pt x="41" y="4"/>
                      </a:lnTo>
                      <a:lnTo>
                        <a:pt x="41" y="6"/>
                      </a:lnTo>
                      <a:lnTo>
                        <a:pt x="0" y="64"/>
                      </a:lnTo>
                      <a:lnTo>
                        <a:pt x="0" y="65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17" name="Freeform 1032">
                  <a:extLst>
                    <a:ext uri="{FF2B5EF4-FFF2-40B4-BE49-F238E27FC236}">
                      <a16:creationId xmlns:a16="http://schemas.microsoft.com/office/drawing/2014/main" xmlns="" id="{9AD34E1D-5629-DC44-D90D-F45C1B0CB7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" y="54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18" name="Freeform 1033">
                  <a:extLst>
                    <a:ext uri="{FF2B5EF4-FFF2-40B4-BE49-F238E27FC236}">
                      <a16:creationId xmlns:a16="http://schemas.microsoft.com/office/drawing/2014/main" xmlns="" id="{15415611-D177-70A0-2074-C73B71E5C58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" y="499"/>
                  <a:ext cx="59" cy="67"/>
                </a:xfrm>
                <a:custGeom>
                  <a:avLst/>
                  <a:gdLst>
                    <a:gd name="T0" fmla="*/ 0 w 58"/>
                    <a:gd name="T1" fmla="*/ 67 h 66"/>
                    <a:gd name="T2" fmla="*/ 0 w 58"/>
                    <a:gd name="T3" fmla="*/ 67 h 66"/>
                    <a:gd name="T4" fmla="*/ 1 w 58"/>
                    <a:gd name="T5" fmla="*/ 67 h 66"/>
                    <a:gd name="T6" fmla="*/ 2 w 58"/>
                    <a:gd name="T7" fmla="*/ 67 h 66"/>
                    <a:gd name="T8" fmla="*/ 52 w 58"/>
                    <a:gd name="T9" fmla="*/ 9 h 66"/>
                    <a:gd name="T10" fmla="*/ 52 w 58"/>
                    <a:gd name="T11" fmla="*/ 9 h 66"/>
                    <a:gd name="T12" fmla="*/ 54 w 58"/>
                    <a:gd name="T13" fmla="*/ 7 h 66"/>
                    <a:gd name="T14" fmla="*/ 55 w 58"/>
                    <a:gd name="T15" fmla="*/ 7 h 66"/>
                    <a:gd name="T16" fmla="*/ 55 w 58"/>
                    <a:gd name="T17" fmla="*/ 7 h 66"/>
                    <a:gd name="T18" fmla="*/ 57 w 58"/>
                    <a:gd name="T19" fmla="*/ 6 h 66"/>
                    <a:gd name="T20" fmla="*/ 58 w 58"/>
                    <a:gd name="T21" fmla="*/ 4 h 66"/>
                    <a:gd name="T22" fmla="*/ 58 w 58"/>
                    <a:gd name="T23" fmla="*/ 4 h 66"/>
                    <a:gd name="T24" fmla="*/ 59 w 58"/>
                    <a:gd name="T25" fmla="*/ 2 h 66"/>
                    <a:gd name="T26" fmla="*/ 59 w 58"/>
                    <a:gd name="T27" fmla="*/ 0 h 66"/>
                    <a:gd name="T28" fmla="*/ 58 w 58"/>
                    <a:gd name="T29" fmla="*/ 0 h 66"/>
                    <a:gd name="T30" fmla="*/ 57 w 58"/>
                    <a:gd name="T31" fmla="*/ 0 h 66"/>
                    <a:gd name="T32" fmla="*/ 57 w 58"/>
                    <a:gd name="T33" fmla="*/ 0 h 66"/>
                    <a:gd name="T34" fmla="*/ 57 w 58"/>
                    <a:gd name="T35" fmla="*/ 0 h 66"/>
                    <a:gd name="T36" fmla="*/ 55 w 58"/>
                    <a:gd name="T37" fmla="*/ 0 h 66"/>
                    <a:gd name="T38" fmla="*/ 53 w 58"/>
                    <a:gd name="T39" fmla="*/ 0 h 66"/>
                    <a:gd name="T40" fmla="*/ 53 w 58"/>
                    <a:gd name="T41" fmla="*/ 0 h 66"/>
                    <a:gd name="T42" fmla="*/ 53 w 58"/>
                    <a:gd name="T43" fmla="*/ 0 h 66"/>
                    <a:gd name="T44" fmla="*/ 49 w 58"/>
                    <a:gd name="T45" fmla="*/ 6 h 66"/>
                    <a:gd name="T46" fmla="*/ 2 w 58"/>
                    <a:gd name="T47" fmla="*/ 63 h 66"/>
                    <a:gd name="T48" fmla="*/ 2 w 58"/>
                    <a:gd name="T49" fmla="*/ 63 h 66"/>
                    <a:gd name="T50" fmla="*/ 0 w 58"/>
                    <a:gd name="T51" fmla="*/ 66 h 66"/>
                    <a:gd name="T52" fmla="*/ 0 w 58"/>
                    <a:gd name="T53" fmla="*/ 66 h 66"/>
                    <a:gd name="T54" fmla="*/ 0 w 58"/>
                    <a:gd name="T55" fmla="*/ 66 h 66"/>
                    <a:gd name="T56" fmla="*/ 0 w 58"/>
                    <a:gd name="T57" fmla="*/ 66 h 66"/>
                    <a:gd name="T58" fmla="*/ 0 w 58"/>
                    <a:gd name="T59" fmla="*/ 67 h 66"/>
                    <a:gd name="T60" fmla="*/ 0 w 58"/>
                    <a:gd name="T61" fmla="*/ 67 h 6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58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1" y="66"/>
                      </a:lnTo>
                      <a:lnTo>
                        <a:pt x="2" y="66"/>
                      </a:lnTo>
                      <a:lnTo>
                        <a:pt x="51" y="9"/>
                      </a:lnTo>
                      <a:lnTo>
                        <a:pt x="53" y="7"/>
                      </a:lnTo>
                      <a:lnTo>
                        <a:pt x="54" y="7"/>
                      </a:lnTo>
                      <a:lnTo>
                        <a:pt x="56" y="6"/>
                      </a:lnTo>
                      <a:lnTo>
                        <a:pt x="57" y="4"/>
                      </a:lnTo>
                      <a:lnTo>
                        <a:pt x="58" y="2"/>
                      </a:lnTo>
                      <a:lnTo>
                        <a:pt x="58" y="0"/>
                      </a:lnTo>
                      <a:lnTo>
                        <a:pt x="57" y="0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8" y="6"/>
                      </a:lnTo>
                      <a:lnTo>
                        <a:pt x="2" y="62"/>
                      </a:lnTo>
                      <a:lnTo>
                        <a:pt x="0" y="65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219" name="Picture 1034">
                  <a:extLst>
                    <a:ext uri="{FF2B5EF4-FFF2-40B4-BE49-F238E27FC236}">
                      <a16:creationId xmlns:a16="http://schemas.microsoft.com/office/drawing/2014/main" xmlns="" id="{D3C772BA-C0CD-E5EB-A02C-0161344F848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" y="279"/>
                  <a:ext cx="709" cy="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91" name="Group 1035">
                <a:extLst>
                  <a:ext uri="{FF2B5EF4-FFF2-40B4-BE49-F238E27FC236}">
                    <a16:creationId xmlns:a16="http://schemas.microsoft.com/office/drawing/2014/main" xmlns="" id="{E1AB31DB-2204-A544-8B74-F77F80C7608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20" y="1050"/>
                <a:ext cx="626" cy="513"/>
                <a:chOff x="220" y="1050"/>
                <a:chExt cx="626" cy="513"/>
              </a:xfrm>
            </p:grpSpPr>
            <p:sp>
              <p:nvSpPr>
                <p:cNvPr id="4212" name="Freeform 1036">
                  <a:extLst>
                    <a:ext uri="{FF2B5EF4-FFF2-40B4-BE49-F238E27FC236}">
                      <a16:creationId xmlns:a16="http://schemas.microsoft.com/office/drawing/2014/main" xmlns="" id="{7887E3FA-9A4E-C547-7F08-DD98C922C62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5" y="1233"/>
                  <a:ext cx="43" cy="53"/>
                </a:xfrm>
                <a:custGeom>
                  <a:avLst/>
                  <a:gdLst>
                    <a:gd name="T0" fmla="*/ 43 w 43"/>
                    <a:gd name="T1" fmla="*/ 53 h 52"/>
                    <a:gd name="T2" fmla="*/ 43 w 43"/>
                    <a:gd name="T3" fmla="*/ 53 h 52"/>
                    <a:gd name="T4" fmla="*/ 43 w 43"/>
                    <a:gd name="T5" fmla="*/ 53 h 52"/>
                    <a:gd name="T6" fmla="*/ 43 w 43"/>
                    <a:gd name="T7" fmla="*/ 53 h 52"/>
                    <a:gd name="T8" fmla="*/ 43 w 43"/>
                    <a:gd name="T9" fmla="*/ 53 h 52"/>
                    <a:gd name="T10" fmla="*/ 40 w 43"/>
                    <a:gd name="T11" fmla="*/ 51 h 52"/>
                    <a:gd name="T12" fmla="*/ 7 w 43"/>
                    <a:gd name="T13" fmla="*/ 5 h 52"/>
                    <a:gd name="T14" fmla="*/ 7 w 43"/>
                    <a:gd name="T15" fmla="*/ 5 h 52"/>
                    <a:gd name="T16" fmla="*/ 4 w 43"/>
                    <a:gd name="T17" fmla="*/ 2 h 52"/>
                    <a:gd name="T18" fmla="*/ 4 w 43"/>
                    <a:gd name="T19" fmla="*/ 2 h 52"/>
                    <a:gd name="T20" fmla="*/ 2 w 43"/>
                    <a:gd name="T21" fmla="*/ 0 h 52"/>
                    <a:gd name="T22" fmla="*/ 1 w 43"/>
                    <a:gd name="T23" fmla="*/ 0 h 52"/>
                    <a:gd name="T24" fmla="*/ 1 w 43"/>
                    <a:gd name="T25" fmla="*/ 0 h 52"/>
                    <a:gd name="T26" fmla="*/ 0 w 43"/>
                    <a:gd name="T27" fmla="*/ 0 h 52"/>
                    <a:gd name="T28" fmla="*/ 0 w 43"/>
                    <a:gd name="T29" fmla="*/ 0 h 52"/>
                    <a:gd name="T30" fmla="*/ 0 w 43"/>
                    <a:gd name="T31" fmla="*/ 1 h 52"/>
                    <a:gd name="T32" fmla="*/ 0 w 43"/>
                    <a:gd name="T33" fmla="*/ 2 h 52"/>
                    <a:gd name="T34" fmla="*/ 0 w 43"/>
                    <a:gd name="T35" fmla="*/ 2 h 52"/>
                    <a:gd name="T36" fmla="*/ 1 w 43"/>
                    <a:gd name="T37" fmla="*/ 4 h 52"/>
                    <a:gd name="T38" fmla="*/ 2 w 43"/>
                    <a:gd name="T39" fmla="*/ 4 h 52"/>
                    <a:gd name="T40" fmla="*/ 2 w 43"/>
                    <a:gd name="T41" fmla="*/ 4 h 52"/>
                    <a:gd name="T42" fmla="*/ 3 w 43"/>
                    <a:gd name="T43" fmla="*/ 5 h 52"/>
                    <a:gd name="T44" fmla="*/ 5 w 43"/>
                    <a:gd name="T45" fmla="*/ 8 h 52"/>
                    <a:gd name="T46" fmla="*/ 40 w 43"/>
                    <a:gd name="T47" fmla="*/ 53 h 52"/>
                    <a:gd name="T48" fmla="*/ 40 w 43"/>
                    <a:gd name="T49" fmla="*/ 53 h 52"/>
                    <a:gd name="T50" fmla="*/ 41 w 43"/>
                    <a:gd name="T51" fmla="*/ 53 h 52"/>
                    <a:gd name="T52" fmla="*/ 43 w 43"/>
                    <a:gd name="T53" fmla="*/ 53 h 52"/>
                    <a:gd name="T54" fmla="*/ 43 w 43"/>
                    <a:gd name="T55" fmla="*/ 53 h 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43" h="52">
                      <a:moveTo>
                        <a:pt x="43" y="52"/>
                      </a:moveTo>
                      <a:lnTo>
                        <a:pt x="43" y="52"/>
                      </a:lnTo>
                      <a:lnTo>
                        <a:pt x="40" y="50"/>
                      </a:lnTo>
                      <a:lnTo>
                        <a:pt x="7" y="5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4"/>
                      </a:lnTo>
                      <a:lnTo>
                        <a:pt x="3" y="5"/>
                      </a:lnTo>
                      <a:lnTo>
                        <a:pt x="5" y="8"/>
                      </a:lnTo>
                      <a:lnTo>
                        <a:pt x="40" y="52"/>
                      </a:lnTo>
                      <a:lnTo>
                        <a:pt x="41" y="52"/>
                      </a:lnTo>
                      <a:lnTo>
                        <a:pt x="43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13" name="Freeform 1037">
                  <a:extLst>
                    <a:ext uri="{FF2B5EF4-FFF2-40B4-BE49-F238E27FC236}">
                      <a16:creationId xmlns:a16="http://schemas.microsoft.com/office/drawing/2014/main" xmlns="" id="{A6BE2742-7BAF-3F67-9B5D-26AE493E4F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3" y="1272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14" name="Freeform 1038">
                  <a:extLst>
                    <a:ext uri="{FF2B5EF4-FFF2-40B4-BE49-F238E27FC236}">
                      <a16:creationId xmlns:a16="http://schemas.microsoft.com/office/drawing/2014/main" xmlns="" id="{0F3D5943-8AA7-85B7-F35D-1BFF91C63D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2" y="1211"/>
                  <a:ext cx="43" cy="53"/>
                </a:xfrm>
                <a:custGeom>
                  <a:avLst/>
                  <a:gdLst>
                    <a:gd name="T0" fmla="*/ 36 w 43"/>
                    <a:gd name="T1" fmla="*/ 53 h 52"/>
                    <a:gd name="T2" fmla="*/ 36 w 43"/>
                    <a:gd name="T3" fmla="*/ 53 h 52"/>
                    <a:gd name="T4" fmla="*/ 36 w 43"/>
                    <a:gd name="T5" fmla="*/ 52 h 52"/>
                    <a:gd name="T6" fmla="*/ 43 w 43"/>
                    <a:gd name="T7" fmla="*/ 51 h 52"/>
                    <a:gd name="T8" fmla="*/ 24 w 43"/>
                    <a:gd name="T9" fmla="*/ 5 h 52"/>
                    <a:gd name="T10" fmla="*/ 24 w 43"/>
                    <a:gd name="T11" fmla="*/ 5 h 52"/>
                    <a:gd name="T12" fmla="*/ 24 w 43"/>
                    <a:gd name="T13" fmla="*/ 4 h 52"/>
                    <a:gd name="T14" fmla="*/ 24 w 43"/>
                    <a:gd name="T15" fmla="*/ 2 h 52"/>
                    <a:gd name="T16" fmla="*/ 24 w 43"/>
                    <a:gd name="T17" fmla="*/ 2 h 52"/>
                    <a:gd name="T18" fmla="*/ 24 w 43"/>
                    <a:gd name="T19" fmla="*/ 1 h 52"/>
                    <a:gd name="T20" fmla="*/ 24 w 43"/>
                    <a:gd name="T21" fmla="*/ 0 h 52"/>
                    <a:gd name="T22" fmla="*/ 24 w 43"/>
                    <a:gd name="T23" fmla="*/ 0 h 52"/>
                    <a:gd name="T24" fmla="*/ 18 w 43"/>
                    <a:gd name="T25" fmla="*/ 0 h 52"/>
                    <a:gd name="T26" fmla="*/ 18 w 43"/>
                    <a:gd name="T27" fmla="*/ 0 h 52"/>
                    <a:gd name="T28" fmla="*/ 12 w 43"/>
                    <a:gd name="T29" fmla="*/ 0 h 52"/>
                    <a:gd name="T30" fmla="*/ 6 w 43"/>
                    <a:gd name="T31" fmla="*/ 0 h 52"/>
                    <a:gd name="T32" fmla="*/ 6 w 43"/>
                    <a:gd name="T33" fmla="*/ 0 h 52"/>
                    <a:gd name="T34" fmla="*/ 0 w 43"/>
                    <a:gd name="T35" fmla="*/ 2 h 52"/>
                    <a:gd name="T36" fmla="*/ 0 w 43"/>
                    <a:gd name="T37" fmla="*/ 4 h 52"/>
                    <a:gd name="T38" fmla="*/ 0 w 43"/>
                    <a:gd name="T39" fmla="*/ 4 h 52"/>
                    <a:gd name="T40" fmla="*/ 0 w 43"/>
                    <a:gd name="T41" fmla="*/ 8 h 52"/>
                    <a:gd name="T42" fmla="*/ 30 w 43"/>
                    <a:gd name="T43" fmla="*/ 51 h 52"/>
                    <a:gd name="T44" fmla="*/ 30 w 43"/>
                    <a:gd name="T45" fmla="*/ 51 h 52"/>
                    <a:gd name="T46" fmla="*/ 30 w 43"/>
                    <a:gd name="T47" fmla="*/ 53 h 52"/>
                    <a:gd name="T48" fmla="*/ 30 w 43"/>
                    <a:gd name="T49" fmla="*/ 53 h 52"/>
                    <a:gd name="T50" fmla="*/ 30 w 43"/>
                    <a:gd name="T51" fmla="*/ 53 h 52"/>
                    <a:gd name="T52" fmla="*/ 30 w 43"/>
                    <a:gd name="T53" fmla="*/ 53 h 52"/>
                    <a:gd name="T54" fmla="*/ 36 w 43"/>
                    <a:gd name="T55" fmla="*/ 53 h 52"/>
                    <a:gd name="T56" fmla="*/ 36 w 43"/>
                    <a:gd name="T57" fmla="*/ 53 h 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3" h="52">
                      <a:moveTo>
                        <a:pt x="36" y="52"/>
                      </a:moveTo>
                      <a:lnTo>
                        <a:pt x="36" y="52"/>
                      </a:lnTo>
                      <a:lnTo>
                        <a:pt x="36" y="51"/>
                      </a:lnTo>
                      <a:lnTo>
                        <a:pt x="43" y="50"/>
                      </a:lnTo>
                      <a:lnTo>
                        <a:pt x="24" y="5"/>
                      </a:lnTo>
                      <a:lnTo>
                        <a:pt x="24" y="4"/>
                      </a:lnTo>
                      <a:lnTo>
                        <a:pt x="24" y="2"/>
                      </a:lnTo>
                      <a:lnTo>
                        <a:pt x="24" y="1"/>
                      </a:lnTo>
                      <a:lnTo>
                        <a:pt x="24" y="0"/>
                      </a:lnTo>
                      <a:lnTo>
                        <a:pt x="18" y="0"/>
                      </a:lnTo>
                      <a:lnTo>
                        <a:pt x="12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30" y="50"/>
                      </a:lnTo>
                      <a:lnTo>
                        <a:pt x="30" y="52"/>
                      </a:lnTo>
                      <a:lnTo>
                        <a:pt x="36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215" name="Picture 1039">
                  <a:extLst>
                    <a:ext uri="{FF2B5EF4-FFF2-40B4-BE49-F238E27FC236}">
                      <a16:creationId xmlns:a16="http://schemas.microsoft.com/office/drawing/2014/main" xmlns="" id="{3AF46D46-CB7A-5C2D-72FD-72811F9FD76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20" y="1050"/>
                  <a:ext cx="626" cy="5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92" name="Group 1040">
                <a:extLst>
                  <a:ext uri="{FF2B5EF4-FFF2-40B4-BE49-F238E27FC236}">
                    <a16:creationId xmlns:a16="http://schemas.microsoft.com/office/drawing/2014/main" xmlns="" id="{9F5813AF-ADF4-E480-02DA-5CA6B26C9B9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4" y="2870"/>
                <a:ext cx="690" cy="586"/>
                <a:chOff x="244" y="2870"/>
                <a:chExt cx="690" cy="586"/>
              </a:xfrm>
            </p:grpSpPr>
            <p:sp>
              <p:nvSpPr>
                <p:cNvPr id="4208" name="Freeform 1044">
                  <a:extLst>
                    <a:ext uri="{FF2B5EF4-FFF2-40B4-BE49-F238E27FC236}">
                      <a16:creationId xmlns:a16="http://schemas.microsoft.com/office/drawing/2014/main" xmlns="" id="{FAD54821-9481-5B94-AACD-012D1B8B88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0" y="3069"/>
                  <a:ext cx="51" cy="66"/>
                </a:xfrm>
                <a:custGeom>
                  <a:avLst/>
                  <a:gdLst>
                    <a:gd name="T0" fmla="*/ 50 w 50"/>
                    <a:gd name="T1" fmla="*/ 66 h 65"/>
                    <a:gd name="T2" fmla="*/ 50 w 50"/>
                    <a:gd name="T3" fmla="*/ 66 h 65"/>
                    <a:gd name="T4" fmla="*/ 50 w 50"/>
                    <a:gd name="T5" fmla="*/ 64 h 65"/>
                    <a:gd name="T6" fmla="*/ 51 w 50"/>
                    <a:gd name="T7" fmla="*/ 64 h 65"/>
                    <a:gd name="T8" fmla="*/ 51 w 50"/>
                    <a:gd name="T9" fmla="*/ 64 h 65"/>
                    <a:gd name="T10" fmla="*/ 49 w 50"/>
                    <a:gd name="T11" fmla="*/ 61 h 65"/>
                    <a:gd name="T12" fmla="*/ 8 w 50"/>
                    <a:gd name="T13" fmla="*/ 6 h 65"/>
                    <a:gd name="T14" fmla="*/ 8 w 50"/>
                    <a:gd name="T15" fmla="*/ 6 h 65"/>
                    <a:gd name="T16" fmla="*/ 5 w 50"/>
                    <a:gd name="T17" fmla="*/ 2 h 65"/>
                    <a:gd name="T18" fmla="*/ 4 w 50"/>
                    <a:gd name="T19" fmla="*/ 2 h 65"/>
                    <a:gd name="T20" fmla="*/ 4 w 50"/>
                    <a:gd name="T21" fmla="*/ 2 h 65"/>
                    <a:gd name="T22" fmla="*/ 2 w 50"/>
                    <a:gd name="T23" fmla="*/ 0 h 65"/>
                    <a:gd name="T24" fmla="*/ 1 w 50"/>
                    <a:gd name="T25" fmla="*/ 0 h 65"/>
                    <a:gd name="T26" fmla="*/ 1 w 50"/>
                    <a:gd name="T27" fmla="*/ 0 h 65"/>
                    <a:gd name="T28" fmla="*/ 0 w 50"/>
                    <a:gd name="T29" fmla="*/ 0 h 65"/>
                    <a:gd name="T30" fmla="*/ 0 w 50"/>
                    <a:gd name="T31" fmla="*/ 0 h 65"/>
                    <a:gd name="T32" fmla="*/ 0 w 50"/>
                    <a:gd name="T33" fmla="*/ 0 h 65"/>
                    <a:gd name="T34" fmla="*/ 0 w 50"/>
                    <a:gd name="T35" fmla="*/ 2 h 65"/>
                    <a:gd name="T36" fmla="*/ 0 w 50"/>
                    <a:gd name="T37" fmla="*/ 2 h 65"/>
                    <a:gd name="T38" fmla="*/ 1 w 50"/>
                    <a:gd name="T39" fmla="*/ 4 h 65"/>
                    <a:gd name="T40" fmla="*/ 2 w 50"/>
                    <a:gd name="T41" fmla="*/ 5 h 65"/>
                    <a:gd name="T42" fmla="*/ 2 w 50"/>
                    <a:gd name="T43" fmla="*/ 5 h 65"/>
                    <a:gd name="T44" fmla="*/ 4 w 50"/>
                    <a:gd name="T45" fmla="*/ 6 h 65"/>
                    <a:gd name="T46" fmla="*/ 5 w 50"/>
                    <a:gd name="T47" fmla="*/ 7 h 65"/>
                    <a:gd name="T48" fmla="*/ 48 w 50"/>
                    <a:gd name="T49" fmla="*/ 63 h 65"/>
                    <a:gd name="T50" fmla="*/ 48 w 50"/>
                    <a:gd name="T51" fmla="*/ 63 h 65"/>
                    <a:gd name="T52" fmla="*/ 50 w 50"/>
                    <a:gd name="T53" fmla="*/ 66 h 65"/>
                    <a:gd name="T54" fmla="*/ 50 w 50"/>
                    <a:gd name="T55" fmla="*/ 66 h 65"/>
                    <a:gd name="T56" fmla="*/ 50 w 50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65">
                      <a:moveTo>
                        <a:pt x="49" y="65"/>
                      </a:moveTo>
                      <a:lnTo>
                        <a:pt x="49" y="65"/>
                      </a:lnTo>
                      <a:lnTo>
                        <a:pt x="49" y="63"/>
                      </a:lnTo>
                      <a:lnTo>
                        <a:pt x="50" y="63"/>
                      </a:lnTo>
                      <a:lnTo>
                        <a:pt x="48" y="60"/>
                      </a:lnTo>
                      <a:lnTo>
                        <a:pt x="8" y="6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5" y="7"/>
                      </a:lnTo>
                      <a:lnTo>
                        <a:pt x="47" y="62"/>
                      </a:lnTo>
                      <a:lnTo>
                        <a:pt x="49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09" name="Freeform 1045">
                  <a:extLst>
                    <a:ext uri="{FF2B5EF4-FFF2-40B4-BE49-F238E27FC236}">
                      <a16:creationId xmlns:a16="http://schemas.microsoft.com/office/drawing/2014/main" xmlns="" id="{653CBE03-158D-DB64-D175-AAA523228F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8" y="312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10" name="Freeform 1046">
                  <a:extLst>
                    <a:ext uri="{FF2B5EF4-FFF2-40B4-BE49-F238E27FC236}">
                      <a16:creationId xmlns:a16="http://schemas.microsoft.com/office/drawing/2014/main" xmlns="" id="{62700FED-5477-3E6E-5212-E7BB2AF77F2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7" y="3044"/>
                  <a:ext cx="50" cy="66"/>
                </a:xfrm>
                <a:custGeom>
                  <a:avLst/>
                  <a:gdLst>
                    <a:gd name="T0" fmla="*/ 11 w 50"/>
                    <a:gd name="T1" fmla="*/ 65 h 65"/>
                    <a:gd name="T2" fmla="*/ 11 w 50"/>
                    <a:gd name="T3" fmla="*/ 65 h 65"/>
                    <a:gd name="T4" fmla="*/ 11 w 50"/>
                    <a:gd name="T5" fmla="*/ 65 h 65"/>
                    <a:gd name="T6" fmla="*/ 11 w 50"/>
                    <a:gd name="T7" fmla="*/ 62 h 65"/>
                    <a:gd name="T8" fmla="*/ 36 w 50"/>
                    <a:gd name="T9" fmla="*/ 6 h 65"/>
                    <a:gd name="T10" fmla="*/ 36 w 50"/>
                    <a:gd name="T11" fmla="*/ 6 h 65"/>
                    <a:gd name="T12" fmla="*/ 43 w 50"/>
                    <a:gd name="T13" fmla="*/ 4 h 65"/>
                    <a:gd name="T14" fmla="*/ 50 w 50"/>
                    <a:gd name="T15" fmla="*/ 4 h 65"/>
                    <a:gd name="T16" fmla="*/ 50 w 50"/>
                    <a:gd name="T17" fmla="*/ 4 h 65"/>
                    <a:gd name="T18" fmla="*/ 50 w 50"/>
                    <a:gd name="T19" fmla="*/ 2 h 65"/>
                    <a:gd name="T20" fmla="*/ 50 w 50"/>
                    <a:gd name="T21" fmla="*/ 0 h 65"/>
                    <a:gd name="T22" fmla="*/ 50 w 50"/>
                    <a:gd name="T23" fmla="*/ 0 h 65"/>
                    <a:gd name="T24" fmla="*/ 43 w 50"/>
                    <a:gd name="T25" fmla="*/ 0 h 65"/>
                    <a:gd name="T26" fmla="*/ 36 w 50"/>
                    <a:gd name="T27" fmla="*/ 0 h 65"/>
                    <a:gd name="T28" fmla="*/ 30 w 50"/>
                    <a:gd name="T29" fmla="*/ 0 h 65"/>
                    <a:gd name="T30" fmla="*/ 25 w 50"/>
                    <a:gd name="T31" fmla="*/ 0 h 65"/>
                    <a:gd name="T32" fmla="*/ 25 w 50"/>
                    <a:gd name="T33" fmla="*/ 0 h 65"/>
                    <a:gd name="T34" fmla="*/ 18 w 50"/>
                    <a:gd name="T35" fmla="*/ 2 h 65"/>
                    <a:gd name="T36" fmla="*/ 11 w 50"/>
                    <a:gd name="T37" fmla="*/ 4 h 65"/>
                    <a:gd name="T38" fmla="*/ 11 w 50"/>
                    <a:gd name="T39" fmla="*/ 4 h 65"/>
                    <a:gd name="T40" fmla="*/ 11 w 50"/>
                    <a:gd name="T41" fmla="*/ 4 h 65"/>
                    <a:gd name="T42" fmla="*/ 11 w 50"/>
                    <a:gd name="T43" fmla="*/ 9 h 65"/>
                    <a:gd name="T44" fmla="*/ 0 w 50"/>
                    <a:gd name="T45" fmla="*/ 62 h 65"/>
                    <a:gd name="T46" fmla="*/ 0 w 50"/>
                    <a:gd name="T47" fmla="*/ 62 h 65"/>
                    <a:gd name="T48" fmla="*/ 6 w 50"/>
                    <a:gd name="T49" fmla="*/ 65 h 65"/>
                    <a:gd name="T50" fmla="*/ 6 w 50"/>
                    <a:gd name="T51" fmla="*/ 65 h 65"/>
                    <a:gd name="T52" fmla="*/ 6 w 50"/>
                    <a:gd name="T53" fmla="*/ 66 h 65"/>
                    <a:gd name="T54" fmla="*/ 6 w 50"/>
                    <a:gd name="T55" fmla="*/ 66 h 65"/>
                    <a:gd name="T56" fmla="*/ 11 w 50"/>
                    <a:gd name="T57" fmla="*/ 65 h 65"/>
                    <a:gd name="T58" fmla="*/ 11 w 50"/>
                    <a:gd name="T59" fmla="*/ 65 h 6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0" h="65">
                      <a:moveTo>
                        <a:pt x="11" y="64"/>
                      </a:moveTo>
                      <a:lnTo>
                        <a:pt x="11" y="64"/>
                      </a:lnTo>
                      <a:lnTo>
                        <a:pt x="11" y="61"/>
                      </a:lnTo>
                      <a:lnTo>
                        <a:pt x="36" y="6"/>
                      </a:lnTo>
                      <a:lnTo>
                        <a:pt x="43" y="4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30" y="0"/>
                      </a:lnTo>
                      <a:lnTo>
                        <a:pt x="25" y="0"/>
                      </a:lnTo>
                      <a:lnTo>
                        <a:pt x="18" y="2"/>
                      </a:lnTo>
                      <a:lnTo>
                        <a:pt x="11" y="4"/>
                      </a:lnTo>
                      <a:lnTo>
                        <a:pt x="11" y="9"/>
                      </a:lnTo>
                      <a:lnTo>
                        <a:pt x="0" y="61"/>
                      </a:lnTo>
                      <a:lnTo>
                        <a:pt x="6" y="64"/>
                      </a:lnTo>
                      <a:lnTo>
                        <a:pt x="6" y="65"/>
                      </a:lnTo>
                      <a:lnTo>
                        <a:pt x="11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211" name="Picture 1047">
                  <a:extLst>
                    <a:ext uri="{FF2B5EF4-FFF2-40B4-BE49-F238E27FC236}">
                      <a16:creationId xmlns:a16="http://schemas.microsoft.com/office/drawing/2014/main" xmlns="" id="{5BEE63CC-0FA2-402E-8831-F59B9B0F01D9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4" y="2870"/>
                  <a:ext cx="690" cy="58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93" name="Group 1048">
                <a:extLst>
                  <a:ext uri="{FF2B5EF4-FFF2-40B4-BE49-F238E27FC236}">
                    <a16:creationId xmlns:a16="http://schemas.microsoft.com/office/drawing/2014/main" xmlns="" id="{5E18EEB3-BDA5-D52D-345A-83453A36C00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8" y="262"/>
                <a:ext cx="868" cy="739"/>
                <a:chOff x="4848" y="262"/>
                <a:chExt cx="868" cy="739"/>
              </a:xfrm>
            </p:grpSpPr>
            <p:sp>
              <p:nvSpPr>
                <p:cNvPr id="4204" name="Freeform 1049">
                  <a:extLst>
                    <a:ext uri="{FF2B5EF4-FFF2-40B4-BE49-F238E27FC236}">
                      <a16:creationId xmlns:a16="http://schemas.microsoft.com/office/drawing/2014/main" xmlns="" id="{BBBEDD0A-1A23-B1A7-6C08-8268B04C775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2" y="507"/>
                  <a:ext cx="66" cy="87"/>
                </a:xfrm>
                <a:custGeom>
                  <a:avLst/>
                  <a:gdLst>
                    <a:gd name="T0" fmla="*/ 66 w 65"/>
                    <a:gd name="T1" fmla="*/ 87 h 86"/>
                    <a:gd name="T2" fmla="*/ 66 w 65"/>
                    <a:gd name="T3" fmla="*/ 87 h 86"/>
                    <a:gd name="T4" fmla="*/ 66 w 65"/>
                    <a:gd name="T5" fmla="*/ 86 h 86"/>
                    <a:gd name="T6" fmla="*/ 66 w 65"/>
                    <a:gd name="T7" fmla="*/ 86 h 86"/>
                    <a:gd name="T8" fmla="*/ 66 w 65"/>
                    <a:gd name="T9" fmla="*/ 86 h 86"/>
                    <a:gd name="T10" fmla="*/ 63 w 65"/>
                    <a:gd name="T11" fmla="*/ 82 h 86"/>
                    <a:gd name="T12" fmla="*/ 11 w 65"/>
                    <a:gd name="T13" fmla="*/ 9 h 86"/>
                    <a:gd name="T14" fmla="*/ 11 w 65"/>
                    <a:gd name="T15" fmla="*/ 9 h 86"/>
                    <a:gd name="T16" fmla="*/ 5 w 65"/>
                    <a:gd name="T17" fmla="*/ 3 h 86"/>
                    <a:gd name="T18" fmla="*/ 5 w 65"/>
                    <a:gd name="T19" fmla="*/ 3 h 86"/>
                    <a:gd name="T20" fmla="*/ 5 w 65"/>
                    <a:gd name="T21" fmla="*/ 3 h 86"/>
                    <a:gd name="T22" fmla="*/ 4 w 65"/>
                    <a:gd name="T23" fmla="*/ 0 h 86"/>
                    <a:gd name="T24" fmla="*/ 0 w 65"/>
                    <a:gd name="T25" fmla="*/ 0 h 86"/>
                    <a:gd name="T26" fmla="*/ 0 w 65"/>
                    <a:gd name="T27" fmla="*/ 0 h 86"/>
                    <a:gd name="T28" fmla="*/ 0 w 65"/>
                    <a:gd name="T29" fmla="*/ 0 h 86"/>
                    <a:gd name="T30" fmla="*/ 0 w 65"/>
                    <a:gd name="T31" fmla="*/ 0 h 86"/>
                    <a:gd name="T32" fmla="*/ 0 w 65"/>
                    <a:gd name="T33" fmla="*/ 1 h 86"/>
                    <a:gd name="T34" fmla="*/ 0 w 65"/>
                    <a:gd name="T35" fmla="*/ 2 h 86"/>
                    <a:gd name="T36" fmla="*/ 0 w 65"/>
                    <a:gd name="T37" fmla="*/ 2 h 86"/>
                    <a:gd name="T38" fmla="*/ 0 w 65"/>
                    <a:gd name="T39" fmla="*/ 5 h 86"/>
                    <a:gd name="T40" fmla="*/ 2 w 65"/>
                    <a:gd name="T41" fmla="*/ 7 h 86"/>
                    <a:gd name="T42" fmla="*/ 2 w 65"/>
                    <a:gd name="T43" fmla="*/ 7 h 86"/>
                    <a:gd name="T44" fmla="*/ 4 w 65"/>
                    <a:gd name="T45" fmla="*/ 8 h 86"/>
                    <a:gd name="T46" fmla="*/ 6 w 65"/>
                    <a:gd name="T47" fmla="*/ 11 h 86"/>
                    <a:gd name="T48" fmla="*/ 63 w 65"/>
                    <a:gd name="T49" fmla="*/ 84 h 86"/>
                    <a:gd name="T50" fmla="*/ 63 w 65"/>
                    <a:gd name="T51" fmla="*/ 84 h 86"/>
                    <a:gd name="T52" fmla="*/ 65 w 65"/>
                    <a:gd name="T53" fmla="*/ 87 h 86"/>
                    <a:gd name="T54" fmla="*/ 66 w 65"/>
                    <a:gd name="T55" fmla="*/ 87 h 86"/>
                    <a:gd name="T56" fmla="*/ 66 w 65"/>
                    <a:gd name="T57" fmla="*/ 87 h 8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65" h="86">
                      <a:moveTo>
                        <a:pt x="65" y="86"/>
                      </a:moveTo>
                      <a:lnTo>
                        <a:pt x="65" y="86"/>
                      </a:lnTo>
                      <a:lnTo>
                        <a:pt x="65" y="85"/>
                      </a:lnTo>
                      <a:lnTo>
                        <a:pt x="62" y="81"/>
                      </a:lnTo>
                      <a:lnTo>
                        <a:pt x="11" y="9"/>
                      </a:lnTo>
                      <a:lnTo>
                        <a:pt x="5" y="3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4" y="8"/>
                      </a:lnTo>
                      <a:lnTo>
                        <a:pt x="6" y="11"/>
                      </a:lnTo>
                      <a:lnTo>
                        <a:pt x="62" y="83"/>
                      </a:lnTo>
                      <a:lnTo>
                        <a:pt x="64" y="86"/>
                      </a:lnTo>
                      <a:lnTo>
                        <a:pt x="65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05" name="Freeform 1050">
                  <a:extLst>
                    <a:ext uri="{FF2B5EF4-FFF2-40B4-BE49-F238E27FC236}">
                      <a16:creationId xmlns:a16="http://schemas.microsoft.com/office/drawing/2014/main" xmlns="" id="{39FDEA06-C941-2266-3C5E-4B5846CB16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41" y="574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06" name="Freeform 1051">
                  <a:extLst>
                    <a:ext uri="{FF2B5EF4-FFF2-40B4-BE49-F238E27FC236}">
                      <a16:creationId xmlns:a16="http://schemas.microsoft.com/office/drawing/2014/main" xmlns="" id="{4A1E1B30-C480-2FD1-146C-12C837CA93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3" y="475"/>
                  <a:ext cx="66" cy="87"/>
                </a:xfrm>
                <a:custGeom>
                  <a:avLst/>
                  <a:gdLst>
                    <a:gd name="T0" fmla="*/ 13 w 65"/>
                    <a:gd name="T1" fmla="*/ 87 h 86"/>
                    <a:gd name="T2" fmla="*/ 13 w 65"/>
                    <a:gd name="T3" fmla="*/ 87 h 86"/>
                    <a:gd name="T4" fmla="*/ 13 w 65"/>
                    <a:gd name="T5" fmla="*/ 86 h 86"/>
                    <a:gd name="T6" fmla="*/ 19 w 65"/>
                    <a:gd name="T7" fmla="*/ 84 h 86"/>
                    <a:gd name="T8" fmla="*/ 53 w 65"/>
                    <a:gd name="T9" fmla="*/ 9 h 86"/>
                    <a:gd name="T10" fmla="*/ 53 w 65"/>
                    <a:gd name="T11" fmla="*/ 9 h 86"/>
                    <a:gd name="T12" fmla="*/ 60 w 65"/>
                    <a:gd name="T13" fmla="*/ 6 h 86"/>
                    <a:gd name="T14" fmla="*/ 66 w 65"/>
                    <a:gd name="T15" fmla="*/ 5 h 86"/>
                    <a:gd name="T16" fmla="*/ 66 w 65"/>
                    <a:gd name="T17" fmla="*/ 5 h 86"/>
                    <a:gd name="T18" fmla="*/ 66 w 65"/>
                    <a:gd name="T19" fmla="*/ 3 h 86"/>
                    <a:gd name="T20" fmla="*/ 60 w 65"/>
                    <a:gd name="T21" fmla="*/ 0 h 86"/>
                    <a:gd name="T22" fmla="*/ 60 w 65"/>
                    <a:gd name="T23" fmla="*/ 0 h 86"/>
                    <a:gd name="T24" fmla="*/ 53 w 65"/>
                    <a:gd name="T25" fmla="*/ 0 h 86"/>
                    <a:gd name="T26" fmla="*/ 47 w 65"/>
                    <a:gd name="T27" fmla="*/ 0 h 86"/>
                    <a:gd name="T28" fmla="*/ 40 w 65"/>
                    <a:gd name="T29" fmla="*/ 0 h 86"/>
                    <a:gd name="T30" fmla="*/ 32 w 65"/>
                    <a:gd name="T31" fmla="*/ 1 h 86"/>
                    <a:gd name="T32" fmla="*/ 32 w 65"/>
                    <a:gd name="T33" fmla="*/ 1 h 86"/>
                    <a:gd name="T34" fmla="*/ 19 w 65"/>
                    <a:gd name="T35" fmla="*/ 4 h 86"/>
                    <a:gd name="T36" fmla="*/ 13 w 65"/>
                    <a:gd name="T37" fmla="*/ 6 h 86"/>
                    <a:gd name="T38" fmla="*/ 19 w 65"/>
                    <a:gd name="T39" fmla="*/ 7 h 86"/>
                    <a:gd name="T40" fmla="*/ 19 w 65"/>
                    <a:gd name="T41" fmla="*/ 7 h 86"/>
                    <a:gd name="T42" fmla="*/ 13 w 65"/>
                    <a:gd name="T43" fmla="*/ 14 h 86"/>
                    <a:gd name="T44" fmla="*/ 0 w 65"/>
                    <a:gd name="T45" fmla="*/ 84 h 86"/>
                    <a:gd name="T46" fmla="*/ 0 w 65"/>
                    <a:gd name="T47" fmla="*/ 84 h 86"/>
                    <a:gd name="T48" fmla="*/ 0 w 65"/>
                    <a:gd name="T49" fmla="*/ 87 h 86"/>
                    <a:gd name="T50" fmla="*/ 0 w 65"/>
                    <a:gd name="T51" fmla="*/ 87 h 86"/>
                    <a:gd name="T52" fmla="*/ 6 w 65"/>
                    <a:gd name="T53" fmla="*/ 87 h 86"/>
                    <a:gd name="T54" fmla="*/ 6 w 65"/>
                    <a:gd name="T55" fmla="*/ 87 h 86"/>
                    <a:gd name="T56" fmla="*/ 13 w 65"/>
                    <a:gd name="T57" fmla="*/ 87 h 86"/>
                    <a:gd name="T58" fmla="*/ 13 w 65"/>
                    <a:gd name="T59" fmla="*/ 87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65" h="86">
                      <a:moveTo>
                        <a:pt x="13" y="86"/>
                      </a:moveTo>
                      <a:lnTo>
                        <a:pt x="13" y="86"/>
                      </a:lnTo>
                      <a:lnTo>
                        <a:pt x="13" y="85"/>
                      </a:lnTo>
                      <a:lnTo>
                        <a:pt x="19" y="83"/>
                      </a:lnTo>
                      <a:lnTo>
                        <a:pt x="52" y="9"/>
                      </a:lnTo>
                      <a:lnTo>
                        <a:pt x="59" y="6"/>
                      </a:lnTo>
                      <a:lnTo>
                        <a:pt x="65" y="5"/>
                      </a:lnTo>
                      <a:lnTo>
                        <a:pt x="65" y="3"/>
                      </a:lnTo>
                      <a:lnTo>
                        <a:pt x="59" y="0"/>
                      </a:lnTo>
                      <a:lnTo>
                        <a:pt x="52" y="0"/>
                      </a:lnTo>
                      <a:lnTo>
                        <a:pt x="46" y="0"/>
                      </a:lnTo>
                      <a:lnTo>
                        <a:pt x="39" y="0"/>
                      </a:lnTo>
                      <a:lnTo>
                        <a:pt x="32" y="1"/>
                      </a:lnTo>
                      <a:lnTo>
                        <a:pt x="19" y="4"/>
                      </a:lnTo>
                      <a:lnTo>
                        <a:pt x="13" y="6"/>
                      </a:lnTo>
                      <a:lnTo>
                        <a:pt x="19" y="7"/>
                      </a:lnTo>
                      <a:lnTo>
                        <a:pt x="13" y="14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6" y="86"/>
                      </a:lnTo>
                      <a:lnTo>
                        <a:pt x="13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207" name="Picture 1052">
                  <a:extLst>
                    <a:ext uri="{FF2B5EF4-FFF2-40B4-BE49-F238E27FC236}">
                      <a16:creationId xmlns:a16="http://schemas.microsoft.com/office/drawing/2014/main" xmlns="" id="{0E0C76DD-3F92-EC55-1046-4684A0303DF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8" y="262"/>
                  <a:ext cx="868" cy="7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94" name="Group 1053">
                <a:extLst>
                  <a:ext uri="{FF2B5EF4-FFF2-40B4-BE49-F238E27FC236}">
                    <a16:creationId xmlns:a16="http://schemas.microsoft.com/office/drawing/2014/main" xmlns="" id="{92DDA77B-CCCE-DCCB-174C-34B329A33A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9" y="2420"/>
                <a:ext cx="927" cy="720"/>
                <a:chOff x="4609" y="2420"/>
                <a:chExt cx="927" cy="720"/>
              </a:xfrm>
            </p:grpSpPr>
            <p:sp>
              <p:nvSpPr>
                <p:cNvPr id="4200" name="Freeform 1054">
                  <a:extLst>
                    <a:ext uri="{FF2B5EF4-FFF2-40B4-BE49-F238E27FC236}">
                      <a16:creationId xmlns:a16="http://schemas.microsoft.com/office/drawing/2014/main" xmlns="" id="{0762350A-D78E-0353-1B5A-E215F0038B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50" y="2666"/>
                  <a:ext cx="79" cy="93"/>
                </a:xfrm>
                <a:custGeom>
                  <a:avLst/>
                  <a:gdLst>
                    <a:gd name="T0" fmla="*/ 2 w 78"/>
                    <a:gd name="T1" fmla="*/ 93 h 92"/>
                    <a:gd name="T2" fmla="*/ 2 w 78"/>
                    <a:gd name="T3" fmla="*/ 93 h 92"/>
                    <a:gd name="T4" fmla="*/ 5 w 78"/>
                    <a:gd name="T5" fmla="*/ 93 h 92"/>
                    <a:gd name="T6" fmla="*/ 5 w 78"/>
                    <a:gd name="T7" fmla="*/ 93 h 92"/>
                    <a:gd name="T8" fmla="*/ 5 w 78"/>
                    <a:gd name="T9" fmla="*/ 93 h 92"/>
                    <a:gd name="T10" fmla="*/ 10 w 78"/>
                    <a:gd name="T11" fmla="*/ 89 h 92"/>
                    <a:gd name="T12" fmla="*/ 69 w 78"/>
                    <a:gd name="T13" fmla="*/ 13 h 92"/>
                    <a:gd name="T14" fmla="*/ 69 w 78"/>
                    <a:gd name="T15" fmla="*/ 13 h 92"/>
                    <a:gd name="T16" fmla="*/ 77 w 78"/>
                    <a:gd name="T17" fmla="*/ 7 h 92"/>
                    <a:gd name="T18" fmla="*/ 77 w 78"/>
                    <a:gd name="T19" fmla="*/ 6 h 92"/>
                    <a:gd name="T20" fmla="*/ 77 w 78"/>
                    <a:gd name="T21" fmla="*/ 6 h 92"/>
                    <a:gd name="T22" fmla="*/ 79 w 78"/>
                    <a:gd name="T23" fmla="*/ 4 h 92"/>
                    <a:gd name="T24" fmla="*/ 77 w 78"/>
                    <a:gd name="T25" fmla="*/ 0 h 92"/>
                    <a:gd name="T26" fmla="*/ 74 w 78"/>
                    <a:gd name="T27" fmla="*/ 0 h 92"/>
                    <a:gd name="T28" fmla="*/ 74 w 78"/>
                    <a:gd name="T29" fmla="*/ 0 h 92"/>
                    <a:gd name="T30" fmla="*/ 72 w 78"/>
                    <a:gd name="T31" fmla="*/ 0 h 92"/>
                    <a:gd name="T32" fmla="*/ 69 w 78"/>
                    <a:gd name="T33" fmla="*/ 0 h 92"/>
                    <a:gd name="T34" fmla="*/ 67 w 78"/>
                    <a:gd name="T35" fmla="*/ 0 h 92"/>
                    <a:gd name="T36" fmla="*/ 64 w 78"/>
                    <a:gd name="T37" fmla="*/ 0 h 92"/>
                    <a:gd name="T38" fmla="*/ 64 w 78"/>
                    <a:gd name="T39" fmla="*/ 0 h 92"/>
                    <a:gd name="T40" fmla="*/ 59 w 78"/>
                    <a:gd name="T41" fmla="*/ 2 h 92"/>
                    <a:gd name="T42" fmla="*/ 56 w 78"/>
                    <a:gd name="T43" fmla="*/ 4 h 92"/>
                    <a:gd name="T44" fmla="*/ 56 w 78"/>
                    <a:gd name="T45" fmla="*/ 4 h 92"/>
                    <a:gd name="T46" fmla="*/ 59 w 78"/>
                    <a:gd name="T47" fmla="*/ 6 h 92"/>
                    <a:gd name="T48" fmla="*/ 59 w 78"/>
                    <a:gd name="T49" fmla="*/ 9 h 92"/>
                    <a:gd name="T50" fmla="*/ 2 w 78"/>
                    <a:gd name="T51" fmla="*/ 89 h 92"/>
                    <a:gd name="T52" fmla="*/ 2 w 78"/>
                    <a:gd name="T53" fmla="*/ 89 h 92"/>
                    <a:gd name="T54" fmla="*/ 0 w 78"/>
                    <a:gd name="T55" fmla="*/ 91 h 92"/>
                    <a:gd name="T56" fmla="*/ 2 w 78"/>
                    <a:gd name="T57" fmla="*/ 93 h 92"/>
                    <a:gd name="T58" fmla="*/ 2 w 78"/>
                    <a:gd name="T59" fmla="*/ 93 h 9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8" h="92">
                      <a:moveTo>
                        <a:pt x="2" y="92"/>
                      </a:moveTo>
                      <a:lnTo>
                        <a:pt x="2" y="92"/>
                      </a:lnTo>
                      <a:lnTo>
                        <a:pt x="5" y="92"/>
                      </a:lnTo>
                      <a:lnTo>
                        <a:pt x="10" y="88"/>
                      </a:lnTo>
                      <a:lnTo>
                        <a:pt x="68" y="13"/>
                      </a:lnTo>
                      <a:lnTo>
                        <a:pt x="76" y="7"/>
                      </a:lnTo>
                      <a:lnTo>
                        <a:pt x="76" y="6"/>
                      </a:lnTo>
                      <a:lnTo>
                        <a:pt x="78" y="4"/>
                      </a:lnTo>
                      <a:lnTo>
                        <a:pt x="76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8" y="0"/>
                      </a:lnTo>
                      <a:lnTo>
                        <a:pt x="66" y="0"/>
                      </a:ln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5" y="4"/>
                      </a:lnTo>
                      <a:lnTo>
                        <a:pt x="58" y="6"/>
                      </a:lnTo>
                      <a:lnTo>
                        <a:pt x="58" y="9"/>
                      </a:lnTo>
                      <a:lnTo>
                        <a:pt x="2" y="88"/>
                      </a:lnTo>
                      <a:lnTo>
                        <a:pt x="0" y="90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01" name="Freeform 1055">
                  <a:extLst>
                    <a:ext uri="{FF2B5EF4-FFF2-40B4-BE49-F238E27FC236}">
                      <a16:creationId xmlns:a16="http://schemas.microsoft.com/office/drawing/2014/main" xmlns="" id="{70F5A5FA-449B-C193-9489-5CA21E4EA9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0" y="277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202" name="Freeform 1056">
                  <a:extLst>
                    <a:ext uri="{FF2B5EF4-FFF2-40B4-BE49-F238E27FC236}">
                      <a16:creationId xmlns:a16="http://schemas.microsoft.com/office/drawing/2014/main" xmlns="" id="{1D4686A8-8F46-EB83-1036-8BCA975B2D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14" y="2710"/>
                  <a:ext cx="80" cy="93"/>
                </a:xfrm>
                <a:custGeom>
                  <a:avLst/>
                  <a:gdLst>
                    <a:gd name="T0" fmla="*/ 0 w 79"/>
                    <a:gd name="T1" fmla="*/ 93 h 92"/>
                    <a:gd name="T2" fmla="*/ 0 w 79"/>
                    <a:gd name="T3" fmla="*/ 93 h 92"/>
                    <a:gd name="T4" fmla="*/ 1 w 79"/>
                    <a:gd name="T5" fmla="*/ 93 h 92"/>
                    <a:gd name="T6" fmla="*/ 3 w 79"/>
                    <a:gd name="T7" fmla="*/ 92 h 92"/>
                    <a:gd name="T8" fmla="*/ 71 w 79"/>
                    <a:gd name="T9" fmla="*/ 13 h 92"/>
                    <a:gd name="T10" fmla="*/ 71 w 79"/>
                    <a:gd name="T11" fmla="*/ 13 h 92"/>
                    <a:gd name="T12" fmla="*/ 74 w 79"/>
                    <a:gd name="T13" fmla="*/ 12 h 92"/>
                    <a:gd name="T14" fmla="*/ 75 w 79"/>
                    <a:gd name="T15" fmla="*/ 12 h 92"/>
                    <a:gd name="T16" fmla="*/ 75 w 79"/>
                    <a:gd name="T17" fmla="*/ 12 h 92"/>
                    <a:gd name="T18" fmla="*/ 78 w 79"/>
                    <a:gd name="T19" fmla="*/ 10 h 92"/>
                    <a:gd name="T20" fmla="*/ 80 w 79"/>
                    <a:gd name="T21" fmla="*/ 7 h 92"/>
                    <a:gd name="T22" fmla="*/ 80 w 79"/>
                    <a:gd name="T23" fmla="*/ 7 h 92"/>
                    <a:gd name="T24" fmla="*/ 80 w 79"/>
                    <a:gd name="T25" fmla="*/ 4 h 92"/>
                    <a:gd name="T26" fmla="*/ 80 w 79"/>
                    <a:gd name="T27" fmla="*/ 3 h 92"/>
                    <a:gd name="T28" fmla="*/ 80 w 79"/>
                    <a:gd name="T29" fmla="*/ 1 h 92"/>
                    <a:gd name="T30" fmla="*/ 78 w 79"/>
                    <a:gd name="T31" fmla="*/ 0 h 92"/>
                    <a:gd name="T32" fmla="*/ 78 w 79"/>
                    <a:gd name="T33" fmla="*/ 0 h 92"/>
                    <a:gd name="T34" fmla="*/ 78 w 79"/>
                    <a:gd name="T35" fmla="*/ 0 h 92"/>
                    <a:gd name="T36" fmla="*/ 75 w 79"/>
                    <a:gd name="T37" fmla="*/ 0 h 92"/>
                    <a:gd name="T38" fmla="*/ 73 w 79"/>
                    <a:gd name="T39" fmla="*/ 3 h 92"/>
                    <a:gd name="T40" fmla="*/ 72 w 79"/>
                    <a:gd name="T41" fmla="*/ 3 h 92"/>
                    <a:gd name="T42" fmla="*/ 72 w 79"/>
                    <a:gd name="T43" fmla="*/ 3 h 92"/>
                    <a:gd name="T44" fmla="*/ 67 w 79"/>
                    <a:gd name="T45" fmla="*/ 10 h 92"/>
                    <a:gd name="T46" fmla="*/ 3 w 79"/>
                    <a:gd name="T47" fmla="*/ 87 h 92"/>
                    <a:gd name="T48" fmla="*/ 3 w 79"/>
                    <a:gd name="T49" fmla="*/ 87 h 92"/>
                    <a:gd name="T50" fmla="*/ 0 w 79"/>
                    <a:gd name="T51" fmla="*/ 90 h 92"/>
                    <a:gd name="T52" fmla="*/ 0 w 79"/>
                    <a:gd name="T53" fmla="*/ 90 h 92"/>
                    <a:gd name="T54" fmla="*/ 0 w 79"/>
                    <a:gd name="T55" fmla="*/ 92 h 92"/>
                    <a:gd name="T56" fmla="*/ 0 w 79"/>
                    <a:gd name="T57" fmla="*/ 92 h 92"/>
                    <a:gd name="T58" fmla="*/ 0 w 79"/>
                    <a:gd name="T59" fmla="*/ 93 h 92"/>
                    <a:gd name="T60" fmla="*/ 0 w 79"/>
                    <a:gd name="T61" fmla="*/ 93 h 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9" h="92">
                      <a:moveTo>
                        <a:pt x="0" y="92"/>
                      </a:moveTo>
                      <a:lnTo>
                        <a:pt x="0" y="92"/>
                      </a:lnTo>
                      <a:lnTo>
                        <a:pt x="1" y="92"/>
                      </a:lnTo>
                      <a:lnTo>
                        <a:pt x="3" y="91"/>
                      </a:lnTo>
                      <a:lnTo>
                        <a:pt x="70" y="13"/>
                      </a:lnTo>
                      <a:lnTo>
                        <a:pt x="73" y="12"/>
                      </a:lnTo>
                      <a:lnTo>
                        <a:pt x="74" y="12"/>
                      </a:lnTo>
                      <a:lnTo>
                        <a:pt x="77" y="10"/>
                      </a:lnTo>
                      <a:lnTo>
                        <a:pt x="79" y="7"/>
                      </a:lnTo>
                      <a:lnTo>
                        <a:pt x="79" y="4"/>
                      </a:lnTo>
                      <a:lnTo>
                        <a:pt x="79" y="3"/>
                      </a:lnTo>
                      <a:lnTo>
                        <a:pt x="79" y="1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2" y="3"/>
                      </a:lnTo>
                      <a:lnTo>
                        <a:pt x="71" y="3"/>
                      </a:lnTo>
                      <a:lnTo>
                        <a:pt x="66" y="10"/>
                      </a:lnTo>
                      <a:lnTo>
                        <a:pt x="3" y="86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203" name="Picture 1060">
                  <a:extLst>
                    <a:ext uri="{FF2B5EF4-FFF2-40B4-BE49-F238E27FC236}">
                      <a16:creationId xmlns:a16="http://schemas.microsoft.com/office/drawing/2014/main" xmlns="" id="{602E920B-EA1C-3491-FB60-37AF5EFFDC5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9" y="2420"/>
                  <a:ext cx="927" cy="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95" name="Group 1061">
                <a:extLst>
                  <a:ext uri="{FF2B5EF4-FFF2-40B4-BE49-F238E27FC236}">
                    <a16:creationId xmlns:a16="http://schemas.microsoft.com/office/drawing/2014/main" xmlns="" id="{7308D7E7-835A-7021-F79E-F880090713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98" y="3370"/>
                <a:ext cx="748" cy="614"/>
                <a:chOff x="4898" y="3370"/>
                <a:chExt cx="748" cy="614"/>
              </a:xfrm>
            </p:grpSpPr>
            <p:sp>
              <p:nvSpPr>
                <p:cNvPr id="4196" name="Freeform 1062">
                  <a:extLst>
                    <a:ext uri="{FF2B5EF4-FFF2-40B4-BE49-F238E27FC236}">
                      <a16:creationId xmlns:a16="http://schemas.microsoft.com/office/drawing/2014/main" xmlns="" id="{715B5CA7-3A22-A002-0B3E-A38C08BE4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3" y="3586"/>
                  <a:ext cx="52" cy="65"/>
                </a:xfrm>
                <a:custGeom>
                  <a:avLst/>
                  <a:gdLst>
                    <a:gd name="T0" fmla="*/ 52 w 52"/>
                    <a:gd name="T1" fmla="*/ 65 h 64"/>
                    <a:gd name="T2" fmla="*/ 52 w 52"/>
                    <a:gd name="T3" fmla="*/ 65 h 64"/>
                    <a:gd name="T4" fmla="*/ 52 w 52"/>
                    <a:gd name="T5" fmla="*/ 65 h 64"/>
                    <a:gd name="T6" fmla="*/ 52 w 52"/>
                    <a:gd name="T7" fmla="*/ 64 h 64"/>
                    <a:gd name="T8" fmla="*/ 52 w 52"/>
                    <a:gd name="T9" fmla="*/ 64 h 64"/>
                    <a:gd name="T10" fmla="*/ 50 w 52"/>
                    <a:gd name="T11" fmla="*/ 62 h 64"/>
                    <a:gd name="T12" fmla="*/ 9 w 52"/>
                    <a:gd name="T13" fmla="*/ 6 h 64"/>
                    <a:gd name="T14" fmla="*/ 9 w 52"/>
                    <a:gd name="T15" fmla="*/ 6 h 64"/>
                    <a:gd name="T16" fmla="*/ 4 w 52"/>
                    <a:gd name="T17" fmla="*/ 2 h 64"/>
                    <a:gd name="T18" fmla="*/ 4 w 52"/>
                    <a:gd name="T19" fmla="*/ 2 h 64"/>
                    <a:gd name="T20" fmla="*/ 2 w 52"/>
                    <a:gd name="T21" fmla="*/ 0 h 64"/>
                    <a:gd name="T22" fmla="*/ 0 w 52"/>
                    <a:gd name="T23" fmla="*/ 0 h 64"/>
                    <a:gd name="T24" fmla="*/ 0 w 52"/>
                    <a:gd name="T25" fmla="*/ 0 h 64"/>
                    <a:gd name="T26" fmla="*/ 0 w 52"/>
                    <a:gd name="T27" fmla="*/ 0 h 64"/>
                    <a:gd name="T28" fmla="*/ 0 w 52"/>
                    <a:gd name="T29" fmla="*/ 0 h 64"/>
                    <a:gd name="T30" fmla="*/ 0 w 52"/>
                    <a:gd name="T31" fmla="*/ 2 h 64"/>
                    <a:gd name="T32" fmla="*/ 0 w 52"/>
                    <a:gd name="T33" fmla="*/ 2 h 64"/>
                    <a:gd name="T34" fmla="*/ 0 w 52"/>
                    <a:gd name="T35" fmla="*/ 2 h 64"/>
                    <a:gd name="T36" fmla="*/ 0 w 52"/>
                    <a:gd name="T37" fmla="*/ 4 h 64"/>
                    <a:gd name="T38" fmla="*/ 2 w 52"/>
                    <a:gd name="T39" fmla="*/ 6 h 64"/>
                    <a:gd name="T40" fmla="*/ 2 w 52"/>
                    <a:gd name="T41" fmla="*/ 6 h 64"/>
                    <a:gd name="T42" fmla="*/ 4 w 52"/>
                    <a:gd name="T43" fmla="*/ 7 h 64"/>
                    <a:gd name="T44" fmla="*/ 6 w 52"/>
                    <a:gd name="T45" fmla="*/ 9 h 64"/>
                    <a:gd name="T46" fmla="*/ 48 w 52"/>
                    <a:gd name="T47" fmla="*/ 64 h 64"/>
                    <a:gd name="T48" fmla="*/ 48 w 52"/>
                    <a:gd name="T49" fmla="*/ 64 h 64"/>
                    <a:gd name="T50" fmla="*/ 50 w 52"/>
                    <a:gd name="T51" fmla="*/ 65 h 64"/>
                    <a:gd name="T52" fmla="*/ 52 w 52"/>
                    <a:gd name="T53" fmla="*/ 65 h 64"/>
                    <a:gd name="T54" fmla="*/ 52 w 52"/>
                    <a:gd name="T55" fmla="*/ 65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64">
                      <a:moveTo>
                        <a:pt x="52" y="64"/>
                      </a:moveTo>
                      <a:lnTo>
                        <a:pt x="52" y="64"/>
                      </a:lnTo>
                      <a:lnTo>
                        <a:pt x="52" y="63"/>
                      </a:lnTo>
                      <a:lnTo>
                        <a:pt x="50" y="61"/>
                      </a:lnTo>
                      <a:lnTo>
                        <a:pt x="9" y="6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6" y="9"/>
                      </a:lnTo>
                      <a:lnTo>
                        <a:pt x="48" y="63"/>
                      </a:lnTo>
                      <a:lnTo>
                        <a:pt x="50" y="64"/>
                      </a:lnTo>
                      <a:lnTo>
                        <a:pt x="52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97" name="Freeform 1063">
                  <a:extLst>
                    <a:ext uri="{FF2B5EF4-FFF2-40B4-BE49-F238E27FC236}">
                      <a16:creationId xmlns:a16="http://schemas.microsoft.com/office/drawing/2014/main" xmlns="" id="{5FF42496-B26B-B4BF-4695-9FCD97D7E8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4" y="3634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98" name="Freeform 1064">
                  <a:extLst>
                    <a:ext uri="{FF2B5EF4-FFF2-40B4-BE49-F238E27FC236}">
                      <a16:creationId xmlns:a16="http://schemas.microsoft.com/office/drawing/2014/main" xmlns="" id="{2EA56383-2549-ED36-B1CE-8AD5E386179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09" y="3558"/>
                  <a:ext cx="52" cy="66"/>
                </a:xfrm>
                <a:custGeom>
                  <a:avLst/>
                  <a:gdLst>
                    <a:gd name="T0" fmla="*/ 45 w 52"/>
                    <a:gd name="T1" fmla="*/ 66 h 65"/>
                    <a:gd name="T2" fmla="*/ 45 w 52"/>
                    <a:gd name="T3" fmla="*/ 66 h 65"/>
                    <a:gd name="T4" fmla="*/ 45 w 52"/>
                    <a:gd name="T5" fmla="*/ 65 h 65"/>
                    <a:gd name="T6" fmla="*/ 52 w 52"/>
                    <a:gd name="T7" fmla="*/ 63 h 65"/>
                    <a:gd name="T8" fmla="*/ 32 w 52"/>
                    <a:gd name="T9" fmla="*/ 7 h 65"/>
                    <a:gd name="T10" fmla="*/ 32 w 52"/>
                    <a:gd name="T11" fmla="*/ 7 h 65"/>
                    <a:gd name="T12" fmla="*/ 32 w 52"/>
                    <a:gd name="T13" fmla="*/ 5 h 65"/>
                    <a:gd name="T14" fmla="*/ 32 w 52"/>
                    <a:gd name="T15" fmla="*/ 3 h 65"/>
                    <a:gd name="T16" fmla="*/ 32 w 52"/>
                    <a:gd name="T17" fmla="*/ 3 h 65"/>
                    <a:gd name="T18" fmla="*/ 32 w 52"/>
                    <a:gd name="T19" fmla="*/ 2 h 65"/>
                    <a:gd name="T20" fmla="*/ 25 w 52"/>
                    <a:gd name="T21" fmla="*/ 0 h 65"/>
                    <a:gd name="T22" fmla="*/ 25 w 52"/>
                    <a:gd name="T23" fmla="*/ 0 h 65"/>
                    <a:gd name="T24" fmla="*/ 25 w 52"/>
                    <a:gd name="T25" fmla="*/ 0 h 65"/>
                    <a:gd name="T26" fmla="*/ 18 w 52"/>
                    <a:gd name="T27" fmla="*/ 0 h 65"/>
                    <a:gd name="T28" fmla="*/ 13 w 52"/>
                    <a:gd name="T29" fmla="*/ 0 h 65"/>
                    <a:gd name="T30" fmla="*/ 6 w 52"/>
                    <a:gd name="T31" fmla="*/ 0 h 65"/>
                    <a:gd name="T32" fmla="*/ 6 w 52"/>
                    <a:gd name="T33" fmla="*/ 0 h 65"/>
                    <a:gd name="T34" fmla="*/ 0 w 52"/>
                    <a:gd name="T35" fmla="*/ 3 h 65"/>
                    <a:gd name="T36" fmla="*/ 0 w 52"/>
                    <a:gd name="T37" fmla="*/ 5 h 65"/>
                    <a:gd name="T38" fmla="*/ 0 w 52"/>
                    <a:gd name="T39" fmla="*/ 5 h 65"/>
                    <a:gd name="T40" fmla="*/ 0 w 52"/>
                    <a:gd name="T41" fmla="*/ 10 h 65"/>
                    <a:gd name="T42" fmla="*/ 39 w 52"/>
                    <a:gd name="T43" fmla="*/ 63 h 65"/>
                    <a:gd name="T44" fmla="*/ 39 w 52"/>
                    <a:gd name="T45" fmla="*/ 63 h 65"/>
                    <a:gd name="T46" fmla="*/ 39 w 52"/>
                    <a:gd name="T47" fmla="*/ 66 h 65"/>
                    <a:gd name="T48" fmla="*/ 39 w 52"/>
                    <a:gd name="T49" fmla="*/ 66 h 65"/>
                    <a:gd name="T50" fmla="*/ 39 w 52"/>
                    <a:gd name="T51" fmla="*/ 66 h 65"/>
                    <a:gd name="T52" fmla="*/ 39 w 52"/>
                    <a:gd name="T53" fmla="*/ 66 h 65"/>
                    <a:gd name="T54" fmla="*/ 45 w 52"/>
                    <a:gd name="T55" fmla="*/ 66 h 65"/>
                    <a:gd name="T56" fmla="*/ 45 w 52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2" h="65">
                      <a:moveTo>
                        <a:pt x="45" y="65"/>
                      </a:moveTo>
                      <a:lnTo>
                        <a:pt x="45" y="65"/>
                      </a:lnTo>
                      <a:lnTo>
                        <a:pt x="45" y="64"/>
                      </a:lnTo>
                      <a:lnTo>
                        <a:pt x="52" y="62"/>
                      </a:lnTo>
                      <a:lnTo>
                        <a:pt x="32" y="7"/>
                      </a:lnTo>
                      <a:lnTo>
                        <a:pt x="32" y="5"/>
                      </a:lnTo>
                      <a:lnTo>
                        <a:pt x="32" y="3"/>
                      </a:lnTo>
                      <a:lnTo>
                        <a:pt x="32" y="2"/>
                      </a:lnTo>
                      <a:lnTo>
                        <a:pt x="25" y="0"/>
                      </a:lnTo>
                      <a:lnTo>
                        <a:pt x="18" y="0"/>
                      </a:lnTo>
                      <a:lnTo>
                        <a:pt x="13" y="0"/>
                      </a:lnTo>
                      <a:lnTo>
                        <a:pt x="6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39" y="62"/>
                      </a:lnTo>
                      <a:lnTo>
                        <a:pt x="39" y="65"/>
                      </a:lnTo>
                      <a:lnTo>
                        <a:pt x="45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99" name="Picture 1065">
                  <a:extLst>
                    <a:ext uri="{FF2B5EF4-FFF2-40B4-BE49-F238E27FC236}">
                      <a16:creationId xmlns:a16="http://schemas.microsoft.com/office/drawing/2014/main" xmlns="" id="{2C033318-0675-AAB9-6D45-6436ECEF667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8" y="3370"/>
                  <a:ext cx="748" cy="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4108" name="Group 1066">
              <a:extLst>
                <a:ext uri="{FF2B5EF4-FFF2-40B4-BE49-F238E27FC236}">
                  <a16:creationId xmlns:a16="http://schemas.microsoft.com/office/drawing/2014/main" xmlns="" id="{3F0E1C27-9CD3-B125-8B83-73D419304EF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50"/>
              <a:ext cx="5755" cy="4165"/>
              <a:chOff x="0" y="150"/>
              <a:chExt cx="5755" cy="4165"/>
            </a:xfrm>
          </p:grpSpPr>
          <p:grpSp>
            <p:nvGrpSpPr>
              <p:cNvPr id="4149" name="Group 1067">
                <a:extLst>
                  <a:ext uri="{FF2B5EF4-FFF2-40B4-BE49-F238E27FC236}">
                    <a16:creationId xmlns:a16="http://schemas.microsoft.com/office/drawing/2014/main" xmlns="" id="{6FD2431F-E842-660F-7FAB-6AC4C154B42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2" y="150"/>
                <a:ext cx="1015" cy="832"/>
                <a:chOff x="132" y="150"/>
                <a:chExt cx="1015" cy="832"/>
              </a:xfrm>
            </p:grpSpPr>
            <p:sp>
              <p:nvSpPr>
                <p:cNvPr id="4186" name="Freeform 1068">
                  <a:extLst>
                    <a:ext uri="{FF2B5EF4-FFF2-40B4-BE49-F238E27FC236}">
                      <a16:creationId xmlns:a16="http://schemas.microsoft.com/office/drawing/2014/main" xmlns="" id="{3CA46199-0F72-BC63-D64D-12B2653A4B1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8" y="421"/>
                  <a:ext cx="102" cy="139"/>
                </a:xfrm>
                <a:custGeom>
                  <a:avLst/>
                  <a:gdLst>
                    <a:gd name="T0" fmla="*/ 102 w 101"/>
                    <a:gd name="T1" fmla="*/ 139 h 138"/>
                    <a:gd name="T2" fmla="*/ 102 w 101"/>
                    <a:gd name="T3" fmla="*/ 139 h 138"/>
                    <a:gd name="T4" fmla="*/ 102 w 101"/>
                    <a:gd name="T5" fmla="*/ 139 h 138"/>
                    <a:gd name="T6" fmla="*/ 102 w 101"/>
                    <a:gd name="T7" fmla="*/ 138 h 138"/>
                    <a:gd name="T8" fmla="*/ 102 w 101"/>
                    <a:gd name="T9" fmla="*/ 138 h 138"/>
                    <a:gd name="T10" fmla="*/ 98 w 101"/>
                    <a:gd name="T11" fmla="*/ 132 h 138"/>
                    <a:gd name="T12" fmla="*/ 18 w 101"/>
                    <a:gd name="T13" fmla="*/ 16 h 138"/>
                    <a:gd name="T14" fmla="*/ 18 w 101"/>
                    <a:gd name="T15" fmla="*/ 16 h 138"/>
                    <a:gd name="T16" fmla="*/ 11 w 101"/>
                    <a:gd name="T17" fmla="*/ 7 h 138"/>
                    <a:gd name="T18" fmla="*/ 11 w 101"/>
                    <a:gd name="T19" fmla="*/ 7 h 138"/>
                    <a:gd name="T20" fmla="*/ 6 w 101"/>
                    <a:gd name="T21" fmla="*/ 2 h 138"/>
                    <a:gd name="T22" fmla="*/ 2 w 101"/>
                    <a:gd name="T23" fmla="*/ 0 h 138"/>
                    <a:gd name="T24" fmla="*/ 2 w 101"/>
                    <a:gd name="T25" fmla="*/ 0 h 138"/>
                    <a:gd name="T26" fmla="*/ 0 w 101"/>
                    <a:gd name="T27" fmla="*/ 0 h 138"/>
                    <a:gd name="T28" fmla="*/ 0 w 101"/>
                    <a:gd name="T29" fmla="*/ 1 h 138"/>
                    <a:gd name="T30" fmla="*/ 0 w 101"/>
                    <a:gd name="T31" fmla="*/ 1 h 138"/>
                    <a:gd name="T32" fmla="*/ 0 w 101"/>
                    <a:gd name="T33" fmla="*/ 3 h 138"/>
                    <a:gd name="T34" fmla="*/ 0 w 101"/>
                    <a:gd name="T35" fmla="*/ 3 h 138"/>
                    <a:gd name="T36" fmla="*/ 2 w 101"/>
                    <a:gd name="T37" fmla="*/ 8 h 138"/>
                    <a:gd name="T38" fmla="*/ 4 w 101"/>
                    <a:gd name="T39" fmla="*/ 10 h 138"/>
                    <a:gd name="T40" fmla="*/ 4 w 101"/>
                    <a:gd name="T41" fmla="*/ 10 h 138"/>
                    <a:gd name="T42" fmla="*/ 7 w 101"/>
                    <a:gd name="T43" fmla="*/ 13 h 138"/>
                    <a:gd name="T44" fmla="*/ 11 w 101"/>
                    <a:gd name="T45" fmla="*/ 18 h 138"/>
                    <a:gd name="T46" fmla="*/ 97 w 101"/>
                    <a:gd name="T47" fmla="*/ 136 h 138"/>
                    <a:gd name="T48" fmla="*/ 97 w 101"/>
                    <a:gd name="T49" fmla="*/ 136 h 138"/>
                    <a:gd name="T50" fmla="*/ 100 w 101"/>
                    <a:gd name="T51" fmla="*/ 138 h 138"/>
                    <a:gd name="T52" fmla="*/ 102 w 101"/>
                    <a:gd name="T53" fmla="*/ 139 h 138"/>
                    <a:gd name="T54" fmla="*/ 102 w 101"/>
                    <a:gd name="T55" fmla="*/ 139 h 13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1" h="138">
                      <a:moveTo>
                        <a:pt x="101" y="138"/>
                      </a:moveTo>
                      <a:lnTo>
                        <a:pt x="101" y="138"/>
                      </a:lnTo>
                      <a:lnTo>
                        <a:pt x="101" y="137"/>
                      </a:lnTo>
                      <a:lnTo>
                        <a:pt x="97" y="131"/>
                      </a:lnTo>
                      <a:lnTo>
                        <a:pt x="18" y="16"/>
                      </a:lnTo>
                      <a:lnTo>
                        <a:pt x="11" y="7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8"/>
                      </a:lnTo>
                      <a:lnTo>
                        <a:pt x="4" y="10"/>
                      </a:lnTo>
                      <a:lnTo>
                        <a:pt x="7" y="13"/>
                      </a:lnTo>
                      <a:lnTo>
                        <a:pt x="11" y="18"/>
                      </a:lnTo>
                      <a:lnTo>
                        <a:pt x="96" y="135"/>
                      </a:lnTo>
                      <a:lnTo>
                        <a:pt x="99" y="137"/>
                      </a:lnTo>
                      <a:lnTo>
                        <a:pt x="101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87" name="Freeform 1069">
                  <a:extLst>
                    <a:ext uri="{FF2B5EF4-FFF2-40B4-BE49-F238E27FC236}">
                      <a16:creationId xmlns:a16="http://schemas.microsoft.com/office/drawing/2014/main" xmlns="" id="{6C03DDCD-476E-0926-823A-A1FE40132BE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1" y="536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88" name="Freeform 1070">
                  <a:extLst>
                    <a:ext uri="{FF2B5EF4-FFF2-40B4-BE49-F238E27FC236}">
                      <a16:creationId xmlns:a16="http://schemas.microsoft.com/office/drawing/2014/main" xmlns="" id="{C2E7B591-38A2-8225-A462-D519F9561CC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7" y="377"/>
                  <a:ext cx="103" cy="139"/>
                </a:xfrm>
                <a:custGeom>
                  <a:avLst/>
                  <a:gdLst>
                    <a:gd name="T0" fmla="*/ 3 w 102"/>
                    <a:gd name="T1" fmla="*/ 139 h 138"/>
                    <a:gd name="T2" fmla="*/ 3 w 102"/>
                    <a:gd name="T3" fmla="*/ 139 h 138"/>
                    <a:gd name="T4" fmla="*/ 6 w 102"/>
                    <a:gd name="T5" fmla="*/ 138 h 138"/>
                    <a:gd name="T6" fmla="*/ 12 w 102"/>
                    <a:gd name="T7" fmla="*/ 134 h 138"/>
                    <a:gd name="T8" fmla="*/ 91 w 102"/>
                    <a:gd name="T9" fmla="*/ 16 h 138"/>
                    <a:gd name="T10" fmla="*/ 91 w 102"/>
                    <a:gd name="T11" fmla="*/ 16 h 138"/>
                    <a:gd name="T12" fmla="*/ 94 w 102"/>
                    <a:gd name="T13" fmla="*/ 11 h 138"/>
                    <a:gd name="T14" fmla="*/ 100 w 102"/>
                    <a:gd name="T15" fmla="*/ 8 h 138"/>
                    <a:gd name="T16" fmla="*/ 100 w 102"/>
                    <a:gd name="T17" fmla="*/ 8 h 138"/>
                    <a:gd name="T18" fmla="*/ 103 w 102"/>
                    <a:gd name="T19" fmla="*/ 4 h 138"/>
                    <a:gd name="T20" fmla="*/ 103 w 102"/>
                    <a:gd name="T21" fmla="*/ 1 h 138"/>
                    <a:gd name="T22" fmla="*/ 103 w 102"/>
                    <a:gd name="T23" fmla="*/ 1 h 138"/>
                    <a:gd name="T24" fmla="*/ 100 w 102"/>
                    <a:gd name="T25" fmla="*/ 0 h 138"/>
                    <a:gd name="T26" fmla="*/ 97 w 102"/>
                    <a:gd name="T27" fmla="*/ 0 h 138"/>
                    <a:gd name="T28" fmla="*/ 91 w 102"/>
                    <a:gd name="T29" fmla="*/ 1 h 138"/>
                    <a:gd name="T30" fmla="*/ 85 w 102"/>
                    <a:gd name="T31" fmla="*/ 2 h 138"/>
                    <a:gd name="T32" fmla="*/ 85 w 102"/>
                    <a:gd name="T33" fmla="*/ 2 h 138"/>
                    <a:gd name="T34" fmla="*/ 76 w 102"/>
                    <a:gd name="T35" fmla="*/ 7 h 138"/>
                    <a:gd name="T36" fmla="*/ 73 w 102"/>
                    <a:gd name="T37" fmla="*/ 11 h 138"/>
                    <a:gd name="T38" fmla="*/ 73 w 102"/>
                    <a:gd name="T39" fmla="*/ 11 h 138"/>
                    <a:gd name="T40" fmla="*/ 64 w 102"/>
                    <a:gd name="T41" fmla="*/ 21 h 138"/>
                    <a:gd name="T42" fmla="*/ 0 w 102"/>
                    <a:gd name="T43" fmla="*/ 134 h 138"/>
                    <a:gd name="T44" fmla="*/ 0 w 102"/>
                    <a:gd name="T45" fmla="*/ 134 h 138"/>
                    <a:gd name="T46" fmla="*/ 0 w 102"/>
                    <a:gd name="T47" fmla="*/ 139 h 138"/>
                    <a:gd name="T48" fmla="*/ 0 w 102"/>
                    <a:gd name="T49" fmla="*/ 139 h 138"/>
                    <a:gd name="T50" fmla="*/ 0 w 102"/>
                    <a:gd name="T51" fmla="*/ 139 h 138"/>
                    <a:gd name="T52" fmla="*/ 0 w 102"/>
                    <a:gd name="T53" fmla="*/ 139 h 138"/>
                    <a:gd name="T54" fmla="*/ 3 w 102"/>
                    <a:gd name="T55" fmla="*/ 139 h 138"/>
                    <a:gd name="T56" fmla="*/ 3 w 102"/>
                    <a:gd name="T57" fmla="*/ 139 h 13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2" h="138">
                      <a:moveTo>
                        <a:pt x="3" y="138"/>
                      </a:moveTo>
                      <a:lnTo>
                        <a:pt x="3" y="138"/>
                      </a:lnTo>
                      <a:lnTo>
                        <a:pt x="6" y="137"/>
                      </a:lnTo>
                      <a:lnTo>
                        <a:pt x="12" y="133"/>
                      </a:lnTo>
                      <a:lnTo>
                        <a:pt x="90" y="16"/>
                      </a:lnTo>
                      <a:lnTo>
                        <a:pt x="93" y="11"/>
                      </a:lnTo>
                      <a:lnTo>
                        <a:pt x="99" y="8"/>
                      </a:lnTo>
                      <a:lnTo>
                        <a:pt x="102" y="4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5" y="7"/>
                      </a:lnTo>
                      <a:lnTo>
                        <a:pt x="72" y="11"/>
                      </a:lnTo>
                      <a:lnTo>
                        <a:pt x="63" y="21"/>
                      </a:lnTo>
                      <a:lnTo>
                        <a:pt x="0" y="133"/>
                      </a:lnTo>
                      <a:lnTo>
                        <a:pt x="0" y="138"/>
                      </a:lnTo>
                      <a:lnTo>
                        <a:pt x="3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89" name="Picture 1071">
                  <a:extLst>
                    <a:ext uri="{FF2B5EF4-FFF2-40B4-BE49-F238E27FC236}">
                      <a16:creationId xmlns:a16="http://schemas.microsoft.com/office/drawing/2014/main" xmlns="" id="{1FA9EBAB-9496-23CE-F20C-877525F46FD4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2" y="150"/>
                  <a:ext cx="1015" cy="8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0" name="Group 1072">
                <a:extLst>
                  <a:ext uri="{FF2B5EF4-FFF2-40B4-BE49-F238E27FC236}">
                    <a16:creationId xmlns:a16="http://schemas.microsoft.com/office/drawing/2014/main" xmlns="" id="{7471C4F0-D172-A0A8-F5DF-95D22D508A8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40" y="394"/>
                <a:ext cx="659" cy="562"/>
                <a:chOff x="4640" y="394"/>
                <a:chExt cx="659" cy="562"/>
              </a:xfrm>
            </p:grpSpPr>
            <p:sp>
              <p:nvSpPr>
                <p:cNvPr id="4182" name="Freeform 1076">
                  <a:extLst>
                    <a:ext uri="{FF2B5EF4-FFF2-40B4-BE49-F238E27FC236}">
                      <a16:creationId xmlns:a16="http://schemas.microsoft.com/office/drawing/2014/main" xmlns="" id="{03DDC564-D9FD-1727-552A-CB7F9B1A58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8" y="528"/>
                  <a:ext cx="59" cy="80"/>
                </a:xfrm>
                <a:custGeom>
                  <a:avLst/>
                  <a:gdLst>
                    <a:gd name="T0" fmla="*/ 56 w 58"/>
                    <a:gd name="T1" fmla="*/ 80 h 79"/>
                    <a:gd name="T2" fmla="*/ 56 w 58"/>
                    <a:gd name="T3" fmla="*/ 80 h 79"/>
                    <a:gd name="T4" fmla="*/ 59 w 58"/>
                    <a:gd name="T5" fmla="*/ 80 h 79"/>
                    <a:gd name="T6" fmla="*/ 59 w 58"/>
                    <a:gd name="T7" fmla="*/ 80 h 79"/>
                    <a:gd name="T8" fmla="*/ 59 w 58"/>
                    <a:gd name="T9" fmla="*/ 80 h 79"/>
                    <a:gd name="T10" fmla="*/ 56 w 58"/>
                    <a:gd name="T11" fmla="*/ 77 h 79"/>
                    <a:gd name="T12" fmla="*/ 18 w 58"/>
                    <a:gd name="T13" fmla="*/ 12 h 79"/>
                    <a:gd name="T14" fmla="*/ 18 w 58"/>
                    <a:gd name="T15" fmla="*/ 12 h 79"/>
                    <a:gd name="T16" fmla="*/ 13 w 58"/>
                    <a:gd name="T17" fmla="*/ 6 h 79"/>
                    <a:gd name="T18" fmla="*/ 14 w 58"/>
                    <a:gd name="T19" fmla="*/ 5 h 79"/>
                    <a:gd name="T20" fmla="*/ 14 w 58"/>
                    <a:gd name="T21" fmla="*/ 5 h 79"/>
                    <a:gd name="T22" fmla="*/ 11 w 58"/>
                    <a:gd name="T23" fmla="*/ 4 h 79"/>
                    <a:gd name="T24" fmla="*/ 6 w 58"/>
                    <a:gd name="T25" fmla="*/ 1 h 79"/>
                    <a:gd name="T26" fmla="*/ 6 w 58"/>
                    <a:gd name="T27" fmla="*/ 1 h 79"/>
                    <a:gd name="T28" fmla="*/ 4 w 58"/>
                    <a:gd name="T29" fmla="*/ 0 h 79"/>
                    <a:gd name="T30" fmla="*/ 2 w 58"/>
                    <a:gd name="T31" fmla="*/ 0 h 79"/>
                    <a:gd name="T32" fmla="*/ 0 w 58"/>
                    <a:gd name="T33" fmla="*/ 0 h 79"/>
                    <a:gd name="T34" fmla="*/ 0 w 58"/>
                    <a:gd name="T35" fmla="*/ 0 h 79"/>
                    <a:gd name="T36" fmla="*/ 0 w 58"/>
                    <a:gd name="T37" fmla="*/ 0 h 79"/>
                    <a:gd name="T38" fmla="*/ 0 w 58"/>
                    <a:gd name="T39" fmla="*/ 2 h 79"/>
                    <a:gd name="T40" fmla="*/ 0 w 58"/>
                    <a:gd name="T41" fmla="*/ 4 h 79"/>
                    <a:gd name="T42" fmla="*/ 0 w 58"/>
                    <a:gd name="T43" fmla="*/ 4 h 79"/>
                    <a:gd name="T44" fmla="*/ 4 w 58"/>
                    <a:gd name="T45" fmla="*/ 6 h 79"/>
                    <a:gd name="T46" fmla="*/ 6 w 58"/>
                    <a:gd name="T47" fmla="*/ 8 h 79"/>
                    <a:gd name="T48" fmla="*/ 54 w 58"/>
                    <a:gd name="T49" fmla="*/ 78 h 79"/>
                    <a:gd name="T50" fmla="*/ 54 w 58"/>
                    <a:gd name="T51" fmla="*/ 78 h 79"/>
                    <a:gd name="T52" fmla="*/ 54 w 58"/>
                    <a:gd name="T53" fmla="*/ 80 h 79"/>
                    <a:gd name="T54" fmla="*/ 56 w 58"/>
                    <a:gd name="T55" fmla="*/ 80 h 79"/>
                    <a:gd name="T56" fmla="*/ 56 w 58"/>
                    <a:gd name="T57" fmla="*/ 80 h 7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8" h="79">
                      <a:moveTo>
                        <a:pt x="55" y="79"/>
                      </a:moveTo>
                      <a:lnTo>
                        <a:pt x="55" y="79"/>
                      </a:lnTo>
                      <a:lnTo>
                        <a:pt x="58" y="79"/>
                      </a:lnTo>
                      <a:lnTo>
                        <a:pt x="55" y="76"/>
                      </a:lnTo>
                      <a:lnTo>
                        <a:pt x="18" y="12"/>
                      </a:lnTo>
                      <a:lnTo>
                        <a:pt x="13" y="6"/>
                      </a:lnTo>
                      <a:lnTo>
                        <a:pt x="14" y="5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53" y="77"/>
                      </a:lnTo>
                      <a:lnTo>
                        <a:pt x="53" y="79"/>
                      </a:lnTo>
                      <a:lnTo>
                        <a:pt x="55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83" name="Freeform 1077">
                  <a:extLst>
                    <a:ext uri="{FF2B5EF4-FFF2-40B4-BE49-F238E27FC236}">
                      <a16:creationId xmlns:a16="http://schemas.microsoft.com/office/drawing/2014/main" xmlns="" id="{3E3AB823-D491-3929-A467-06D25CE9092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6" y="617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84" name="Freeform 1078">
                  <a:extLst>
                    <a:ext uri="{FF2B5EF4-FFF2-40B4-BE49-F238E27FC236}">
                      <a16:creationId xmlns:a16="http://schemas.microsoft.com/office/drawing/2014/main" xmlns="" id="{6BAC32BA-9239-8DD8-086D-10D964B5247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6" y="551"/>
                  <a:ext cx="59" cy="80"/>
                </a:xfrm>
                <a:custGeom>
                  <a:avLst/>
                  <a:gdLst>
                    <a:gd name="T0" fmla="*/ 0 w 58"/>
                    <a:gd name="T1" fmla="*/ 80 h 79"/>
                    <a:gd name="T2" fmla="*/ 0 w 58"/>
                    <a:gd name="T3" fmla="*/ 80 h 79"/>
                    <a:gd name="T4" fmla="*/ 0 w 58"/>
                    <a:gd name="T5" fmla="*/ 80 h 79"/>
                    <a:gd name="T6" fmla="*/ 2 w 58"/>
                    <a:gd name="T7" fmla="*/ 78 h 79"/>
                    <a:gd name="T8" fmla="*/ 52 w 58"/>
                    <a:gd name="T9" fmla="*/ 10 h 79"/>
                    <a:gd name="T10" fmla="*/ 52 w 58"/>
                    <a:gd name="T11" fmla="*/ 10 h 79"/>
                    <a:gd name="T12" fmla="*/ 54 w 58"/>
                    <a:gd name="T13" fmla="*/ 8 h 79"/>
                    <a:gd name="T14" fmla="*/ 56 w 58"/>
                    <a:gd name="T15" fmla="*/ 6 h 79"/>
                    <a:gd name="T16" fmla="*/ 56 w 58"/>
                    <a:gd name="T17" fmla="*/ 6 h 79"/>
                    <a:gd name="T18" fmla="*/ 58 w 58"/>
                    <a:gd name="T19" fmla="*/ 5 h 79"/>
                    <a:gd name="T20" fmla="*/ 58 w 58"/>
                    <a:gd name="T21" fmla="*/ 2 h 79"/>
                    <a:gd name="T22" fmla="*/ 58 w 58"/>
                    <a:gd name="T23" fmla="*/ 2 h 79"/>
                    <a:gd name="T24" fmla="*/ 59 w 58"/>
                    <a:gd name="T25" fmla="*/ 1 h 79"/>
                    <a:gd name="T26" fmla="*/ 58 w 58"/>
                    <a:gd name="T27" fmla="*/ 0 h 79"/>
                    <a:gd name="T28" fmla="*/ 58 w 58"/>
                    <a:gd name="T29" fmla="*/ 0 h 79"/>
                    <a:gd name="T30" fmla="*/ 58 w 58"/>
                    <a:gd name="T31" fmla="*/ 0 h 79"/>
                    <a:gd name="T32" fmla="*/ 58 w 58"/>
                    <a:gd name="T33" fmla="*/ 0 h 79"/>
                    <a:gd name="T34" fmla="*/ 56 w 58"/>
                    <a:gd name="T35" fmla="*/ 2 h 79"/>
                    <a:gd name="T36" fmla="*/ 52 w 58"/>
                    <a:gd name="T37" fmla="*/ 4 h 79"/>
                    <a:gd name="T38" fmla="*/ 52 w 58"/>
                    <a:gd name="T39" fmla="*/ 4 h 79"/>
                    <a:gd name="T40" fmla="*/ 52 w 58"/>
                    <a:gd name="T41" fmla="*/ 4 h 79"/>
                    <a:gd name="T42" fmla="*/ 49 w 58"/>
                    <a:gd name="T43" fmla="*/ 10 h 79"/>
                    <a:gd name="T44" fmla="*/ 2 w 58"/>
                    <a:gd name="T45" fmla="*/ 76 h 79"/>
                    <a:gd name="T46" fmla="*/ 2 w 58"/>
                    <a:gd name="T47" fmla="*/ 76 h 79"/>
                    <a:gd name="T48" fmla="*/ 0 w 58"/>
                    <a:gd name="T49" fmla="*/ 79 h 79"/>
                    <a:gd name="T50" fmla="*/ 0 w 58"/>
                    <a:gd name="T51" fmla="*/ 79 h 79"/>
                    <a:gd name="T52" fmla="*/ 0 w 58"/>
                    <a:gd name="T53" fmla="*/ 80 h 79"/>
                    <a:gd name="T54" fmla="*/ 0 w 58"/>
                    <a:gd name="T55" fmla="*/ 80 h 79"/>
                    <a:gd name="T56" fmla="*/ 0 w 58"/>
                    <a:gd name="T57" fmla="*/ 80 h 79"/>
                    <a:gd name="T58" fmla="*/ 0 w 58"/>
                    <a:gd name="T59" fmla="*/ 80 h 7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8" h="79">
                      <a:moveTo>
                        <a:pt x="0" y="79"/>
                      </a:moveTo>
                      <a:lnTo>
                        <a:pt x="0" y="79"/>
                      </a:lnTo>
                      <a:lnTo>
                        <a:pt x="2" y="77"/>
                      </a:lnTo>
                      <a:lnTo>
                        <a:pt x="51" y="10"/>
                      </a:lnTo>
                      <a:lnTo>
                        <a:pt x="53" y="8"/>
                      </a:lnTo>
                      <a:lnTo>
                        <a:pt x="55" y="6"/>
                      </a:lnTo>
                      <a:lnTo>
                        <a:pt x="57" y="5"/>
                      </a:lnTo>
                      <a:lnTo>
                        <a:pt x="57" y="2"/>
                      </a:lnTo>
                      <a:lnTo>
                        <a:pt x="58" y="1"/>
                      </a:lnTo>
                      <a:lnTo>
                        <a:pt x="57" y="0"/>
                      </a:lnTo>
                      <a:lnTo>
                        <a:pt x="55" y="2"/>
                      </a:lnTo>
                      <a:lnTo>
                        <a:pt x="51" y="4"/>
                      </a:lnTo>
                      <a:lnTo>
                        <a:pt x="48" y="10"/>
                      </a:lnTo>
                      <a:lnTo>
                        <a:pt x="2" y="75"/>
                      </a:lnTo>
                      <a:lnTo>
                        <a:pt x="0" y="78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85" name="Picture 1079">
                  <a:extLst>
                    <a:ext uri="{FF2B5EF4-FFF2-40B4-BE49-F238E27FC236}">
                      <a16:creationId xmlns:a16="http://schemas.microsoft.com/office/drawing/2014/main" xmlns="" id="{FA569087-E663-812D-05CC-C4C68E688F3F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40" y="394"/>
                  <a:ext cx="659" cy="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4151" name="Freeform 1080">
                <a:extLst>
                  <a:ext uri="{FF2B5EF4-FFF2-40B4-BE49-F238E27FC236}">
                    <a16:creationId xmlns:a16="http://schemas.microsoft.com/office/drawing/2014/main" xmlns="" id="{5E3FD3AA-7233-5FAF-146A-898FBDC085B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41" y="2330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B">
                  <a:alpha val="7843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nl-NL"/>
              </a:p>
            </p:txBody>
          </p:sp>
          <p:grpSp>
            <p:nvGrpSpPr>
              <p:cNvPr id="4152" name="Group 1081">
                <a:extLst>
                  <a:ext uri="{FF2B5EF4-FFF2-40B4-BE49-F238E27FC236}">
                    <a16:creationId xmlns:a16="http://schemas.microsoft.com/office/drawing/2014/main" xmlns="" id="{7E3E8B0D-05E9-2BCF-26EE-9D34557872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66" y="2686"/>
                <a:ext cx="578" cy="703"/>
                <a:chOff x="5066" y="2686"/>
                <a:chExt cx="578" cy="703"/>
              </a:xfrm>
            </p:grpSpPr>
            <p:sp>
              <p:nvSpPr>
                <p:cNvPr id="4178" name="Freeform 1082">
                  <a:extLst>
                    <a:ext uri="{FF2B5EF4-FFF2-40B4-BE49-F238E27FC236}">
                      <a16:creationId xmlns:a16="http://schemas.microsoft.com/office/drawing/2014/main" xmlns="" id="{48390A40-AE75-8BEA-13F3-B30AE2FEE23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95" y="3069"/>
                  <a:ext cx="50" cy="99"/>
                </a:xfrm>
                <a:custGeom>
                  <a:avLst/>
                  <a:gdLst>
                    <a:gd name="T0" fmla="*/ 46 w 50"/>
                    <a:gd name="T1" fmla="*/ 99 h 99"/>
                    <a:gd name="T2" fmla="*/ 46 w 50"/>
                    <a:gd name="T3" fmla="*/ 99 h 99"/>
                    <a:gd name="T4" fmla="*/ 50 w 50"/>
                    <a:gd name="T5" fmla="*/ 99 h 99"/>
                    <a:gd name="T6" fmla="*/ 50 w 50"/>
                    <a:gd name="T7" fmla="*/ 98 h 99"/>
                    <a:gd name="T8" fmla="*/ 50 w 50"/>
                    <a:gd name="T9" fmla="*/ 98 h 99"/>
                    <a:gd name="T10" fmla="*/ 50 w 50"/>
                    <a:gd name="T11" fmla="*/ 95 h 99"/>
                    <a:gd name="T12" fmla="*/ 20 w 50"/>
                    <a:gd name="T13" fmla="*/ 15 h 99"/>
                    <a:gd name="T14" fmla="*/ 20 w 50"/>
                    <a:gd name="T15" fmla="*/ 15 h 99"/>
                    <a:gd name="T16" fmla="*/ 16 w 50"/>
                    <a:gd name="T17" fmla="*/ 7 h 99"/>
                    <a:gd name="T18" fmla="*/ 16 w 50"/>
                    <a:gd name="T19" fmla="*/ 7 h 99"/>
                    <a:gd name="T20" fmla="*/ 13 w 50"/>
                    <a:gd name="T21" fmla="*/ 5 h 99"/>
                    <a:gd name="T22" fmla="*/ 7 w 50"/>
                    <a:gd name="T23" fmla="*/ 1 h 99"/>
                    <a:gd name="T24" fmla="*/ 7 w 50"/>
                    <a:gd name="T25" fmla="*/ 1 h 99"/>
                    <a:gd name="T26" fmla="*/ 4 w 50"/>
                    <a:gd name="T27" fmla="*/ 0 h 99"/>
                    <a:gd name="T28" fmla="*/ 2 w 50"/>
                    <a:gd name="T29" fmla="*/ 0 h 99"/>
                    <a:gd name="T30" fmla="*/ 2 w 50"/>
                    <a:gd name="T31" fmla="*/ 0 h 99"/>
                    <a:gd name="T32" fmla="*/ 0 w 50"/>
                    <a:gd name="T33" fmla="*/ 0 h 99"/>
                    <a:gd name="T34" fmla="*/ 0 w 50"/>
                    <a:gd name="T35" fmla="*/ 0 h 99"/>
                    <a:gd name="T36" fmla="*/ 0 w 50"/>
                    <a:gd name="T37" fmla="*/ 3 h 99"/>
                    <a:gd name="T38" fmla="*/ 0 w 50"/>
                    <a:gd name="T39" fmla="*/ 5 h 99"/>
                    <a:gd name="T40" fmla="*/ 0 w 50"/>
                    <a:gd name="T41" fmla="*/ 5 h 99"/>
                    <a:gd name="T42" fmla="*/ 2 w 50"/>
                    <a:gd name="T43" fmla="*/ 7 h 99"/>
                    <a:gd name="T44" fmla="*/ 4 w 50"/>
                    <a:gd name="T45" fmla="*/ 11 h 99"/>
                    <a:gd name="T46" fmla="*/ 41 w 50"/>
                    <a:gd name="T47" fmla="*/ 95 h 99"/>
                    <a:gd name="T48" fmla="*/ 41 w 50"/>
                    <a:gd name="T49" fmla="*/ 95 h 99"/>
                    <a:gd name="T50" fmla="*/ 43 w 50"/>
                    <a:gd name="T51" fmla="*/ 98 h 99"/>
                    <a:gd name="T52" fmla="*/ 46 w 50"/>
                    <a:gd name="T53" fmla="*/ 99 h 99"/>
                    <a:gd name="T54" fmla="*/ 46 w 50"/>
                    <a:gd name="T55" fmla="*/ 99 h 99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0" h="99">
                      <a:moveTo>
                        <a:pt x="46" y="99"/>
                      </a:moveTo>
                      <a:lnTo>
                        <a:pt x="46" y="99"/>
                      </a:lnTo>
                      <a:lnTo>
                        <a:pt x="50" y="99"/>
                      </a:lnTo>
                      <a:lnTo>
                        <a:pt x="50" y="98"/>
                      </a:lnTo>
                      <a:lnTo>
                        <a:pt x="50" y="95"/>
                      </a:lnTo>
                      <a:lnTo>
                        <a:pt x="20" y="15"/>
                      </a:lnTo>
                      <a:lnTo>
                        <a:pt x="16" y="7"/>
                      </a:lnTo>
                      <a:lnTo>
                        <a:pt x="13" y="5"/>
                      </a:lnTo>
                      <a:lnTo>
                        <a:pt x="7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4" y="11"/>
                      </a:lnTo>
                      <a:lnTo>
                        <a:pt x="41" y="95"/>
                      </a:lnTo>
                      <a:lnTo>
                        <a:pt x="43" y="98"/>
                      </a:lnTo>
                      <a:lnTo>
                        <a:pt x="46" y="9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79" name="Freeform 1083">
                  <a:extLst>
                    <a:ext uri="{FF2B5EF4-FFF2-40B4-BE49-F238E27FC236}">
                      <a16:creationId xmlns:a16="http://schemas.microsoft.com/office/drawing/2014/main" xmlns="" id="{FD3BA4BC-1220-6E43-E796-0B50F3F69E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4" y="318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80" name="Freeform 1084">
                  <a:extLst>
                    <a:ext uri="{FF2B5EF4-FFF2-40B4-BE49-F238E27FC236}">
                      <a16:creationId xmlns:a16="http://schemas.microsoft.com/office/drawing/2014/main" xmlns="" id="{AA437013-A027-226B-5D27-29AAA5D1B09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3" y="3103"/>
                  <a:ext cx="50" cy="99"/>
                </a:xfrm>
                <a:custGeom>
                  <a:avLst/>
                  <a:gdLst>
                    <a:gd name="T0" fmla="*/ 0 w 50"/>
                    <a:gd name="T1" fmla="*/ 99 h 98"/>
                    <a:gd name="T2" fmla="*/ 0 w 50"/>
                    <a:gd name="T3" fmla="*/ 99 h 98"/>
                    <a:gd name="T4" fmla="*/ 0 w 50"/>
                    <a:gd name="T5" fmla="*/ 99 h 98"/>
                    <a:gd name="T6" fmla="*/ 2 w 50"/>
                    <a:gd name="T7" fmla="*/ 96 h 98"/>
                    <a:gd name="T8" fmla="*/ 43 w 50"/>
                    <a:gd name="T9" fmla="*/ 14 h 98"/>
                    <a:gd name="T10" fmla="*/ 43 w 50"/>
                    <a:gd name="T11" fmla="*/ 14 h 98"/>
                    <a:gd name="T12" fmla="*/ 44 w 50"/>
                    <a:gd name="T13" fmla="*/ 10 h 98"/>
                    <a:gd name="T14" fmla="*/ 46 w 50"/>
                    <a:gd name="T15" fmla="*/ 8 h 98"/>
                    <a:gd name="T16" fmla="*/ 46 w 50"/>
                    <a:gd name="T17" fmla="*/ 8 h 98"/>
                    <a:gd name="T18" fmla="*/ 48 w 50"/>
                    <a:gd name="T19" fmla="*/ 7 h 98"/>
                    <a:gd name="T20" fmla="*/ 48 w 50"/>
                    <a:gd name="T21" fmla="*/ 2 h 98"/>
                    <a:gd name="T22" fmla="*/ 48 w 50"/>
                    <a:gd name="T23" fmla="*/ 2 h 98"/>
                    <a:gd name="T24" fmla="*/ 50 w 50"/>
                    <a:gd name="T25" fmla="*/ 1 h 98"/>
                    <a:gd name="T26" fmla="*/ 48 w 50"/>
                    <a:gd name="T27" fmla="*/ 1 h 98"/>
                    <a:gd name="T28" fmla="*/ 48 w 50"/>
                    <a:gd name="T29" fmla="*/ 0 h 98"/>
                    <a:gd name="T30" fmla="*/ 48 w 50"/>
                    <a:gd name="T31" fmla="*/ 0 h 98"/>
                    <a:gd name="T32" fmla="*/ 48 w 50"/>
                    <a:gd name="T33" fmla="*/ 0 h 98"/>
                    <a:gd name="T34" fmla="*/ 45 w 50"/>
                    <a:gd name="T35" fmla="*/ 1 h 98"/>
                    <a:gd name="T36" fmla="*/ 43 w 50"/>
                    <a:gd name="T37" fmla="*/ 5 h 98"/>
                    <a:gd name="T38" fmla="*/ 43 w 50"/>
                    <a:gd name="T39" fmla="*/ 5 h 98"/>
                    <a:gd name="T40" fmla="*/ 41 w 50"/>
                    <a:gd name="T41" fmla="*/ 13 h 98"/>
                    <a:gd name="T42" fmla="*/ 2 w 50"/>
                    <a:gd name="T43" fmla="*/ 93 h 98"/>
                    <a:gd name="T44" fmla="*/ 2 w 50"/>
                    <a:gd name="T45" fmla="*/ 93 h 98"/>
                    <a:gd name="T46" fmla="*/ 0 w 50"/>
                    <a:gd name="T47" fmla="*/ 98 h 98"/>
                    <a:gd name="T48" fmla="*/ 0 w 50"/>
                    <a:gd name="T49" fmla="*/ 98 h 98"/>
                    <a:gd name="T50" fmla="*/ 0 w 50"/>
                    <a:gd name="T51" fmla="*/ 99 h 98"/>
                    <a:gd name="T52" fmla="*/ 0 w 50"/>
                    <a:gd name="T53" fmla="*/ 99 h 98"/>
                    <a:gd name="T54" fmla="*/ 0 w 50"/>
                    <a:gd name="T55" fmla="*/ 99 h 98"/>
                    <a:gd name="T56" fmla="*/ 0 w 50"/>
                    <a:gd name="T57" fmla="*/ 99 h 9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98">
                      <a:moveTo>
                        <a:pt x="0" y="98"/>
                      </a:moveTo>
                      <a:lnTo>
                        <a:pt x="0" y="98"/>
                      </a:lnTo>
                      <a:lnTo>
                        <a:pt x="2" y="95"/>
                      </a:lnTo>
                      <a:lnTo>
                        <a:pt x="43" y="14"/>
                      </a:lnTo>
                      <a:lnTo>
                        <a:pt x="44" y="10"/>
                      </a:lnTo>
                      <a:lnTo>
                        <a:pt x="46" y="8"/>
                      </a:lnTo>
                      <a:lnTo>
                        <a:pt x="48" y="7"/>
                      </a:lnTo>
                      <a:lnTo>
                        <a:pt x="48" y="2"/>
                      </a:lnTo>
                      <a:lnTo>
                        <a:pt x="50" y="1"/>
                      </a:lnTo>
                      <a:lnTo>
                        <a:pt x="48" y="1"/>
                      </a:lnTo>
                      <a:lnTo>
                        <a:pt x="48" y="0"/>
                      </a:lnTo>
                      <a:lnTo>
                        <a:pt x="45" y="1"/>
                      </a:lnTo>
                      <a:lnTo>
                        <a:pt x="43" y="5"/>
                      </a:lnTo>
                      <a:lnTo>
                        <a:pt x="41" y="13"/>
                      </a:lnTo>
                      <a:lnTo>
                        <a:pt x="2" y="92"/>
                      </a:lnTo>
                      <a:lnTo>
                        <a:pt x="0" y="97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81" name="Picture 1085">
                  <a:extLst>
                    <a:ext uri="{FF2B5EF4-FFF2-40B4-BE49-F238E27FC236}">
                      <a16:creationId xmlns:a16="http://schemas.microsoft.com/office/drawing/2014/main" xmlns="" id="{08B751E0-6460-8D4E-A52C-1E8796D5B05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6" y="2686"/>
                  <a:ext cx="578" cy="70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3" name="Group 1086">
                <a:extLst>
                  <a:ext uri="{FF2B5EF4-FFF2-40B4-BE49-F238E27FC236}">
                    <a16:creationId xmlns:a16="http://schemas.microsoft.com/office/drawing/2014/main" xmlns="" id="{E0FF2E37-2A4D-D69C-D792-2B1A68D7EE2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5"/>
                <a:ext cx="746" cy="960"/>
                <a:chOff x="0" y="3355"/>
                <a:chExt cx="746" cy="960"/>
              </a:xfrm>
            </p:grpSpPr>
            <p:sp>
              <p:nvSpPr>
                <p:cNvPr id="4174" name="Freeform 1087">
                  <a:extLst>
                    <a:ext uri="{FF2B5EF4-FFF2-40B4-BE49-F238E27FC236}">
                      <a16:creationId xmlns:a16="http://schemas.microsoft.com/office/drawing/2014/main" xmlns="" id="{B856D5CD-27AA-D427-826E-5F73E41A176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" y="3610"/>
                  <a:ext cx="13" cy="176"/>
                </a:xfrm>
                <a:custGeom>
                  <a:avLst/>
                  <a:gdLst>
                    <a:gd name="T0" fmla="*/ 11 w 13"/>
                    <a:gd name="T1" fmla="*/ 176 h 175"/>
                    <a:gd name="T2" fmla="*/ 11 w 13"/>
                    <a:gd name="T3" fmla="*/ 176 h 175"/>
                    <a:gd name="T4" fmla="*/ 13 w 13"/>
                    <a:gd name="T5" fmla="*/ 176 h 175"/>
                    <a:gd name="T6" fmla="*/ 13 w 13"/>
                    <a:gd name="T7" fmla="*/ 176 h 175"/>
                    <a:gd name="T8" fmla="*/ 13 w 13"/>
                    <a:gd name="T9" fmla="*/ 165 h 175"/>
                    <a:gd name="T10" fmla="*/ 7 w 13"/>
                    <a:gd name="T11" fmla="*/ 30 h 175"/>
                    <a:gd name="T12" fmla="*/ 7 w 13"/>
                    <a:gd name="T13" fmla="*/ 30 h 175"/>
                    <a:gd name="T14" fmla="*/ 7 w 13"/>
                    <a:gd name="T15" fmla="*/ 13 h 175"/>
                    <a:gd name="T16" fmla="*/ 7 w 13"/>
                    <a:gd name="T17" fmla="*/ 13 h 175"/>
                    <a:gd name="T18" fmla="*/ 6 w 13"/>
                    <a:gd name="T19" fmla="*/ 9 h 175"/>
                    <a:gd name="T20" fmla="*/ 4 w 13"/>
                    <a:gd name="T21" fmla="*/ 2 h 175"/>
                    <a:gd name="T22" fmla="*/ 4 w 13"/>
                    <a:gd name="T23" fmla="*/ 2 h 175"/>
                    <a:gd name="T24" fmla="*/ 1 w 13"/>
                    <a:gd name="T25" fmla="*/ 0 h 175"/>
                    <a:gd name="T26" fmla="*/ 0 w 13"/>
                    <a:gd name="T27" fmla="*/ 0 h 175"/>
                    <a:gd name="T28" fmla="*/ 0 w 13"/>
                    <a:gd name="T29" fmla="*/ 0 h 175"/>
                    <a:gd name="T30" fmla="*/ 0 w 13"/>
                    <a:gd name="T31" fmla="*/ 0 h 175"/>
                    <a:gd name="T32" fmla="*/ 0 w 13"/>
                    <a:gd name="T33" fmla="*/ 4 h 175"/>
                    <a:gd name="T34" fmla="*/ 0 w 13"/>
                    <a:gd name="T35" fmla="*/ 9 h 175"/>
                    <a:gd name="T36" fmla="*/ 0 w 13"/>
                    <a:gd name="T37" fmla="*/ 9 h 175"/>
                    <a:gd name="T38" fmla="*/ 1 w 13"/>
                    <a:gd name="T39" fmla="*/ 21 h 175"/>
                    <a:gd name="T40" fmla="*/ 10 w 13"/>
                    <a:gd name="T41" fmla="*/ 165 h 175"/>
                    <a:gd name="T42" fmla="*/ 10 w 13"/>
                    <a:gd name="T43" fmla="*/ 165 h 175"/>
                    <a:gd name="T44" fmla="*/ 11 w 13"/>
                    <a:gd name="T45" fmla="*/ 176 h 175"/>
                    <a:gd name="T46" fmla="*/ 11 w 13"/>
                    <a:gd name="T47" fmla="*/ 176 h 17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3" h="175">
                      <a:moveTo>
                        <a:pt x="11" y="175"/>
                      </a:moveTo>
                      <a:lnTo>
                        <a:pt x="11" y="175"/>
                      </a:lnTo>
                      <a:lnTo>
                        <a:pt x="13" y="175"/>
                      </a:lnTo>
                      <a:lnTo>
                        <a:pt x="13" y="164"/>
                      </a:lnTo>
                      <a:lnTo>
                        <a:pt x="7" y="30"/>
                      </a:lnTo>
                      <a:lnTo>
                        <a:pt x="7" y="13"/>
                      </a:lnTo>
                      <a:lnTo>
                        <a:pt x="6" y="9"/>
                      </a:lnTo>
                      <a:lnTo>
                        <a:pt x="4" y="2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9"/>
                      </a:lnTo>
                      <a:lnTo>
                        <a:pt x="1" y="21"/>
                      </a:lnTo>
                      <a:lnTo>
                        <a:pt x="10" y="164"/>
                      </a:lnTo>
                      <a:lnTo>
                        <a:pt x="11" y="17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75" name="Freeform 1088">
                  <a:extLst>
                    <a:ext uri="{FF2B5EF4-FFF2-40B4-BE49-F238E27FC236}">
                      <a16:creationId xmlns:a16="http://schemas.microsoft.com/office/drawing/2014/main" xmlns="" id="{A8650B06-EBE9-EC25-C619-D954B82C77E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8" y="378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76" name="Freeform 1092">
                  <a:extLst>
                    <a:ext uri="{FF2B5EF4-FFF2-40B4-BE49-F238E27FC236}">
                      <a16:creationId xmlns:a16="http://schemas.microsoft.com/office/drawing/2014/main" xmlns="" id="{84610EEC-A1F1-66B0-0918-9B02778970C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6" y="3713"/>
                  <a:ext cx="156" cy="78"/>
                </a:xfrm>
                <a:custGeom>
                  <a:avLst/>
                  <a:gdLst>
                    <a:gd name="T0" fmla="*/ 0 w 155"/>
                    <a:gd name="T1" fmla="*/ 78 h 77"/>
                    <a:gd name="T2" fmla="*/ 0 w 155"/>
                    <a:gd name="T3" fmla="*/ 78 h 77"/>
                    <a:gd name="T4" fmla="*/ 8 w 155"/>
                    <a:gd name="T5" fmla="*/ 75 h 77"/>
                    <a:gd name="T6" fmla="*/ 135 w 155"/>
                    <a:gd name="T7" fmla="*/ 11 h 77"/>
                    <a:gd name="T8" fmla="*/ 135 w 155"/>
                    <a:gd name="T9" fmla="*/ 11 h 77"/>
                    <a:gd name="T10" fmla="*/ 147 w 155"/>
                    <a:gd name="T11" fmla="*/ 6 h 77"/>
                    <a:gd name="T12" fmla="*/ 147 w 155"/>
                    <a:gd name="T13" fmla="*/ 6 h 77"/>
                    <a:gd name="T14" fmla="*/ 152 w 155"/>
                    <a:gd name="T15" fmla="*/ 5 h 77"/>
                    <a:gd name="T16" fmla="*/ 156 w 155"/>
                    <a:gd name="T17" fmla="*/ 2 h 77"/>
                    <a:gd name="T18" fmla="*/ 156 w 155"/>
                    <a:gd name="T19" fmla="*/ 2 h 77"/>
                    <a:gd name="T20" fmla="*/ 156 w 155"/>
                    <a:gd name="T21" fmla="*/ 0 h 77"/>
                    <a:gd name="T22" fmla="*/ 156 w 155"/>
                    <a:gd name="T23" fmla="*/ 0 h 77"/>
                    <a:gd name="T24" fmla="*/ 152 w 155"/>
                    <a:gd name="T25" fmla="*/ 0 h 77"/>
                    <a:gd name="T26" fmla="*/ 152 w 155"/>
                    <a:gd name="T27" fmla="*/ 0 h 77"/>
                    <a:gd name="T28" fmla="*/ 147 w 155"/>
                    <a:gd name="T29" fmla="*/ 0 h 77"/>
                    <a:gd name="T30" fmla="*/ 141 w 155"/>
                    <a:gd name="T31" fmla="*/ 2 h 77"/>
                    <a:gd name="T32" fmla="*/ 141 w 155"/>
                    <a:gd name="T33" fmla="*/ 2 h 77"/>
                    <a:gd name="T34" fmla="*/ 126 w 155"/>
                    <a:gd name="T35" fmla="*/ 10 h 77"/>
                    <a:gd name="T36" fmla="*/ 8 w 155"/>
                    <a:gd name="T37" fmla="*/ 72 h 77"/>
                    <a:gd name="T38" fmla="*/ 8 w 155"/>
                    <a:gd name="T39" fmla="*/ 72 h 77"/>
                    <a:gd name="T40" fmla="*/ 0 w 155"/>
                    <a:gd name="T41" fmla="*/ 77 h 77"/>
                    <a:gd name="T42" fmla="*/ 0 w 155"/>
                    <a:gd name="T43" fmla="*/ 77 h 77"/>
                    <a:gd name="T44" fmla="*/ 0 w 155"/>
                    <a:gd name="T45" fmla="*/ 78 h 77"/>
                    <a:gd name="T46" fmla="*/ 0 w 155"/>
                    <a:gd name="T47" fmla="*/ 78 h 77"/>
                    <a:gd name="T48" fmla="*/ 0 w 155"/>
                    <a:gd name="T49" fmla="*/ 78 h 77"/>
                    <a:gd name="T50" fmla="*/ 0 w 155"/>
                    <a:gd name="T51" fmla="*/ 78 h 7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5" h="77">
                      <a:moveTo>
                        <a:pt x="0" y="77"/>
                      </a:moveTo>
                      <a:lnTo>
                        <a:pt x="0" y="77"/>
                      </a:lnTo>
                      <a:lnTo>
                        <a:pt x="8" y="74"/>
                      </a:lnTo>
                      <a:lnTo>
                        <a:pt x="134" y="11"/>
                      </a:lnTo>
                      <a:lnTo>
                        <a:pt x="146" y="6"/>
                      </a:lnTo>
                      <a:lnTo>
                        <a:pt x="151" y="5"/>
                      </a:lnTo>
                      <a:lnTo>
                        <a:pt x="155" y="2"/>
                      </a:lnTo>
                      <a:lnTo>
                        <a:pt x="155" y="0"/>
                      </a:lnTo>
                      <a:lnTo>
                        <a:pt x="151" y="0"/>
                      </a:lnTo>
                      <a:lnTo>
                        <a:pt x="146" y="0"/>
                      </a:lnTo>
                      <a:lnTo>
                        <a:pt x="140" y="2"/>
                      </a:lnTo>
                      <a:lnTo>
                        <a:pt x="125" y="10"/>
                      </a:lnTo>
                      <a:lnTo>
                        <a:pt x="8" y="71"/>
                      </a:lnTo>
                      <a:lnTo>
                        <a:pt x="0" y="76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77" name="Picture 1093">
                  <a:extLst>
                    <a:ext uri="{FF2B5EF4-FFF2-40B4-BE49-F238E27FC236}">
                      <a16:creationId xmlns:a16="http://schemas.microsoft.com/office/drawing/2014/main" xmlns="" id="{F24BE7DB-0B7C-48CE-4C12-3D0C86D8B5F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55"/>
                  <a:ext cx="746" cy="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4" name="Group 1094">
                <a:extLst>
                  <a:ext uri="{FF2B5EF4-FFF2-40B4-BE49-F238E27FC236}">
                    <a16:creationId xmlns:a16="http://schemas.microsoft.com/office/drawing/2014/main" xmlns="" id="{82E60AA5-1CF5-E515-B7AA-D2366B9B11E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790"/>
                <a:ext cx="584" cy="820"/>
                <a:chOff x="0" y="1790"/>
                <a:chExt cx="584" cy="820"/>
              </a:xfrm>
            </p:grpSpPr>
            <p:sp>
              <p:nvSpPr>
                <p:cNvPr id="4170" name="Freeform 1095">
                  <a:extLst>
                    <a:ext uri="{FF2B5EF4-FFF2-40B4-BE49-F238E27FC236}">
                      <a16:creationId xmlns:a16="http://schemas.microsoft.com/office/drawing/2014/main" xmlns="" id="{A3F6EC6C-CDF8-A460-1862-E269C2A57BC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" y="2171"/>
                  <a:ext cx="45" cy="75"/>
                </a:xfrm>
                <a:custGeom>
                  <a:avLst/>
                  <a:gdLst>
                    <a:gd name="T0" fmla="*/ 44 w 45"/>
                    <a:gd name="T1" fmla="*/ 75 h 74"/>
                    <a:gd name="T2" fmla="*/ 44 w 45"/>
                    <a:gd name="T3" fmla="*/ 75 h 74"/>
                    <a:gd name="T4" fmla="*/ 45 w 45"/>
                    <a:gd name="T5" fmla="*/ 74 h 74"/>
                    <a:gd name="T6" fmla="*/ 45 w 45"/>
                    <a:gd name="T7" fmla="*/ 74 h 74"/>
                    <a:gd name="T8" fmla="*/ 40 w 45"/>
                    <a:gd name="T9" fmla="*/ 65 h 74"/>
                    <a:gd name="T10" fmla="*/ 4 w 45"/>
                    <a:gd name="T11" fmla="*/ 6 h 74"/>
                    <a:gd name="T12" fmla="*/ 4 w 45"/>
                    <a:gd name="T13" fmla="*/ 6 h 74"/>
                    <a:gd name="T14" fmla="*/ 0 w 45"/>
                    <a:gd name="T15" fmla="*/ 0 h 74"/>
                    <a:gd name="T16" fmla="*/ 0 w 45"/>
                    <a:gd name="T17" fmla="*/ 0 h 74"/>
                    <a:gd name="T18" fmla="*/ 0 w 45"/>
                    <a:gd name="T19" fmla="*/ 0 h 74"/>
                    <a:gd name="T20" fmla="*/ 0 w 45"/>
                    <a:gd name="T21" fmla="*/ 0 h 74"/>
                    <a:gd name="T22" fmla="*/ 0 w 45"/>
                    <a:gd name="T23" fmla="*/ 6 h 74"/>
                    <a:gd name="T24" fmla="*/ 4 w 45"/>
                    <a:gd name="T25" fmla="*/ 14 h 74"/>
                    <a:gd name="T26" fmla="*/ 38 w 45"/>
                    <a:gd name="T27" fmla="*/ 66 h 74"/>
                    <a:gd name="T28" fmla="*/ 38 w 45"/>
                    <a:gd name="T29" fmla="*/ 66 h 74"/>
                    <a:gd name="T30" fmla="*/ 41 w 45"/>
                    <a:gd name="T31" fmla="*/ 72 h 74"/>
                    <a:gd name="T32" fmla="*/ 44 w 45"/>
                    <a:gd name="T33" fmla="*/ 75 h 74"/>
                    <a:gd name="T34" fmla="*/ 44 w 45"/>
                    <a:gd name="T35" fmla="*/ 75 h 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5" h="74">
                      <a:moveTo>
                        <a:pt x="44" y="74"/>
                      </a:moveTo>
                      <a:lnTo>
                        <a:pt x="44" y="74"/>
                      </a:lnTo>
                      <a:lnTo>
                        <a:pt x="45" y="73"/>
                      </a:lnTo>
                      <a:lnTo>
                        <a:pt x="40" y="64"/>
                      </a:lnTo>
                      <a:lnTo>
                        <a:pt x="4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4" y="14"/>
                      </a:lnTo>
                      <a:lnTo>
                        <a:pt x="38" y="65"/>
                      </a:lnTo>
                      <a:lnTo>
                        <a:pt x="41" y="71"/>
                      </a:lnTo>
                      <a:lnTo>
                        <a:pt x="44" y="7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71" name="Freeform 1096">
                  <a:extLst>
                    <a:ext uri="{FF2B5EF4-FFF2-40B4-BE49-F238E27FC236}">
                      <a16:creationId xmlns:a16="http://schemas.microsoft.com/office/drawing/2014/main" xmlns="" id="{A8A8B1DE-343D-E9DD-FA47-1956123BAA0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4" y="2250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72" name="Freeform 1097">
                  <a:extLst>
                    <a:ext uri="{FF2B5EF4-FFF2-40B4-BE49-F238E27FC236}">
                      <a16:creationId xmlns:a16="http://schemas.microsoft.com/office/drawing/2014/main" xmlns="" id="{084AC359-EB80-EDC4-0D34-6D3382BA00E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2" y="2063"/>
                  <a:ext cx="118" cy="183"/>
                </a:xfrm>
                <a:custGeom>
                  <a:avLst/>
                  <a:gdLst>
                    <a:gd name="T0" fmla="*/ 0 w 117"/>
                    <a:gd name="T1" fmla="*/ 183 h 182"/>
                    <a:gd name="T2" fmla="*/ 0 w 117"/>
                    <a:gd name="T3" fmla="*/ 183 h 182"/>
                    <a:gd name="T4" fmla="*/ 6 w 117"/>
                    <a:gd name="T5" fmla="*/ 174 h 182"/>
                    <a:gd name="T6" fmla="*/ 103 w 117"/>
                    <a:gd name="T7" fmla="*/ 23 h 182"/>
                    <a:gd name="T8" fmla="*/ 103 w 117"/>
                    <a:gd name="T9" fmla="*/ 23 h 182"/>
                    <a:gd name="T10" fmla="*/ 108 w 117"/>
                    <a:gd name="T11" fmla="*/ 17 h 182"/>
                    <a:gd name="T12" fmla="*/ 113 w 117"/>
                    <a:gd name="T13" fmla="*/ 11 h 182"/>
                    <a:gd name="T14" fmla="*/ 113 w 117"/>
                    <a:gd name="T15" fmla="*/ 11 h 182"/>
                    <a:gd name="T16" fmla="*/ 116 w 117"/>
                    <a:gd name="T17" fmla="*/ 7 h 182"/>
                    <a:gd name="T18" fmla="*/ 118 w 117"/>
                    <a:gd name="T19" fmla="*/ 1 h 182"/>
                    <a:gd name="T20" fmla="*/ 118 w 117"/>
                    <a:gd name="T21" fmla="*/ 1 h 182"/>
                    <a:gd name="T22" fmla="*/ 118 w 117"/>
                    <a:gd name="T23" fmla="*/ 0 h 182"/>
                    <a:gd name="T24" fmla="*/ 116 w 117"/>
                    <a:gd name="T25" fmla="*/ 0 h 182"/>
                    <a:gd name="T26" fmla="*/ 116 w 117"/>
                    <a:gd name="T27" fmla="*/ 0 h 182"/>
                    <a:gd name="T28" fmla="*/ 113 w 117"/>
                    <a:gd name="T29" fmla="*/ 0 h 182"/>
                    <a:gd name="T30" fmla="*/ 113 w 117"/>
                    <a:gd name="T31" fmla="*/ 0 h 182"/>
                    <a:gd name="T32" fmla="*/ 108 w 117"/>
                    <a:gd name="T33" fmla="*/ 6 h 182"/>
                    <a:gd name="T34" fmla="*/ 103 w 117"/>
                    <a:gd name="T35" fmla="*/ 12 h 182"/>
                    <a:gd name="T36" fmla="*/ 103 w 117"/>
                    <a:gd name="T37" fmla="*/ 12 h 182"/>
                    <a:gd name="T38" fmla="*/ 92 w 117"/>
                    <a:gd name="T39" fmla="*/ 28 h 182"/>
                    <a:gd name="T40" fmla="*/ 4 w 117"/>
                    <a:gd name="T41" fmla="*/ 172 h 182"/>
                    <a:gd name="T42" fmla="*/ 4 w 117"/>
                    <a:gd name="T43" fmla="*/ 172 h 182"/>
                    <a:gd name="T44" fmla="*/ 0 w 117"/>
                    <a:gd name="T45" fmla="*/ 182 h 182"/>
                    <a:gd name="T46" fmla="*/ 0 w 117"/>
                    <a:gd name="T47" fmla="*/ 182 h 182"/>
                    <a:gd name="T48" fmla="*/ 0 w 117"/>
                    <a:gd name="T49" fmla="*/ 183 h 182"/>
                    <a:gd name="T50" fmla="*/ 0 w 117"/>
                    <a:gd name="T51" fmla="*/ 183 h 182"/>
                    <a:gd name="T52" fmla="*/ 0 w 117"/>
                    <a:gd name="T53" fmla="*/ 183 h 182"/>
                    <a:gd name="T54" fmla="*/ 0 w 117"/>
                    <a:gd name="T55" fmla="*/ 183 h 18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17" h="182">
                      <a:moveTo>
                        <a:pt x="0" y="182"/>
                      </a:moveTo>
                      <a:lnTo>
                        <a:pt x="0" y="182"/>
                      </a:lnTo>
                      <a:lnTo>
                        <a:pt x="6" y="173"/>
                      </a:lnTo>
                      <a:lnTo>
                        <a:pt x="102" y="23"/>
                      </a:lnTo>
                      <a:lnTo>
                        <a:pt x="107" y="17"/>
                      </a:lnTo>
                      <a:lnTo>
                        <a:pt x="112" y="11"/>
                      </a:lnTo>
                      <a:lnTo>
                        <a:pt x="115" y="7"/>
                      </a:lnTo>
                      <a:lnTo>
                        <a:pt x="117" y="1"/>
                      </a:lnTo>
                      <a:lnTo>
                        <a:pt x="117" y="0"/>
                      </a:lnTo>
                      <a:lnTo>
                        <a:pt x="115" y="0"/>
                      </a:lnTo>
                      <a:lnTo>
                        <a:pt x="112" y="0"/>
                      </a:lnTo>
                      <a:lnTo>
                        <a:pt x="107" y="6"/>
                      </a:lnTo>
                      <a:lnTo>
                        <a:pt x="102" y="12"/>
                      </a:lnTo>
                      <a:lnTo>
                        <a:pt x="91" y="28"/>
                      </a:lnTo>
                      <a:lnTo>
                        <a:pt x="4" y="171"/>
                      </a:lnTo>
                      <a:lnTo>
                        <a:pt x="0" y="18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73" name="Picture 1098">
                  <a:extLst>
                    <a:ext uri="{FF2B5EF4-FFF2-40B4-BE49-F238E27FC236}">
                      <a16:creationId xmlns:a16="http://schemas.microsoft.com/office/drawing/2014/main" xmlns="" id="{4567E202-F10E-A160-6D21-E6CD94CD3E4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790"/>
                  <a:ext cx="584" cy="8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5" name="Group 1099">
                <a:extLst>
                  <a:ext uri="{FF2B5EF4-FFF2-40B4-BE49-F238E27FC236}">
                    <a16:creationId xmlns:a16="http://schemas.microsoft.com/office/drawing/2014/main" xmlns="" id="{04DA1247-56C3-C41D-1179-4BD6F4728F5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9" y="3588"/>
                <a:ext cx="1102" cy="727"/>
                <a:chOff x="3069" y="3588"/>
                <a:chExt cx="1102" cy="727"/>
              </a:xfrm>
            </p:grpSpPr>
            <p:sp>
              <p:nvSpPr>
                <p:cNvPr id="4166" name="Freeform 1100">
                  <a:extLst>
                    <a:ext uri="{FF2B5EF4-FFF2-40B4-BE49-F238E27FC236}">
                      <a16:creationId xmlns:a16="http://schemas.microsoft.com/office/drawing/2014/main" xmlns="" id="{626517A3-55FD-FFDD-8A6F-0B96E579A86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0" y="3934"/>
                  <a:ext cx="9" cy="214"/>
                </a:xfrm>
                <a:custGeom>
                  <a:avLst/>
                  <a:gdLst>
                    <a:gd name="T0" fmla="*/ 7 w 9"/>
                    <a:gd name="T1" fmla="*/ 214 h 213"/>
                    <a:gd name="T2" fmla="*/ 7 w 9"/>
                    <a:gd name="T3" fmla="*/ 214 h 213"/>
                    <a:gd name="T4" fmla="*/ 9 w 9"/>
                    <a:gd name="T5" fmla="*/ 214 h 213"/>
                    <a:gd name="T6" fmla="*/ 9 w 9"/>
                    <a:gd name="T7" fmla="*/ 214 h 213"/>
                    <a:gd name="T8" fmla="*/ 9 w 9"/>
                    <a:gd name="T9" fmla="*/ 203 h 213"/>
                    <a:gd name="T10" fmla="*/ 9 w 9"/>
                    <a:gd name="T11" fmla="*/ 34 h 213"/>
                    <a:gd name="T12" fmla="*/ 9 w 9"/>
                    <a:gd name="T13" fmla="*/ 34 h 213"/>
                    <a:gd name="T14" fmla="*/ 9 w 9"/>
                    <a:gd name="T15" fmla="*/ 18 h 213"/>
                    <a:gd name="T16" fmla="*/ 9 w 9"/>
                    <a:gd name="T17" fmla="*/ 18 h 213"/>
                    <a:gd name="T18" fmla="*/ 7 w 9"/>
                    <a:gd name="T19" fmla="*/ 9 h 213"/>
                    <a:gd name="T20" fmla="*/ 4 w 9"/>
                    <a:gd name="T21" fmla="*/ 0 h 213"/>
                    <a:gd name="T22" fmla="*/ 4 w 9"/>
                    <a:gd name="T23" fmla="*/ 0 h 213"/>
                    <a:gd name="T24" fmla="*/ 4 w 9"/>
                    <a:gd name="T25" fmla="*/ 0 h 213"/>
                    <a:gd name="T26" fmla="*/ 2 w 9"/>
                    <a:gd name="T27" fmla="*/ 0 h 213"/>
                    <a:gd name="T28" fmla="*/ 0 w 9"/>
                    <a:gd name="T29" fmla="*/ 0 h 213"/>
                    <a:gd name="T30" fmla="*/ 0 w 9"/>
                    <a:gd name="T31" fmla="*/ 0 h 213"/>
                    <a:gd name="T32" fmla="*/ 0 w 9"/>
                    <a:gd name="T33" fmla="*/ 0 h 213"/>
                    <a:gd name="T34" fmla="*/ 0 w 9"/>
                    <a:gd name="T35" fmla="*/ 6 h 213"/>
                    <a:gd name="T36" fmla="*/ 0 w 9"/>
                    <a:gd name="T37" fmla="*/ 9 h 213"/>
                    <a:gd name="T38" fmla="*/ 0 w 9"/>
                    <a:gd name="T39" fmla="*/ 9 h 213"/>
                    <a:gd name="T40" fmla="*/ 0 w 9"/>
                    <a:gd name="T41" fmla="*/ 18 h 213"/>
                    <a:gd name="T42" fmla="*/ 2 w 9"/>
                    <a:gd name="T43" fmla="*/ 25 h 213"/>
                    <a:gd name="T44" fmla="*/ 6 w 9"/>
                    <a:gd name="T45" fmla="*/ 203 h 213"/>
                    <a:gd name="T46" fmla="*/ 6 w 9"/>
                    <a:gd name="T47" fmla="*/ 203 h 213"/>
                    <a:gd name="T48" fmla="*/ 6 w 9"/>
                    <a:gd name="T49" fmla="*/ 210 h 213"/>
                    <a:gd name="T50" fmla="*/ 7 w 9"/>
                    <a:gd name="T51" fmla="*/ 214 h 213"/>
                    <a:gd name="T52" fmla="*/ 7 w 9"/>
                    <a:gd name="T53" fmla="*/ 214 h 21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" h="213">
                      <a:moveTo>
                        <a:pt x="7" y="213"/>
                      </a:moveTo>
                      <a:lnTo>
                        <a:pt x="7" y="213"/>
                      </a:lnTo>
                      <a:lnTo>
                        <a:pt x="9" y="213"/>
                      </a:lnTo>
                      <a:lnTo>
                        <a:pt x="9" y="202"/>
                      </a:lnTo>
                      <a:lnTo>
                        <a:pt x="9" y="34"/>
                      </a:lnTo>
                      <a:lnTo>
                        <a:pt x="9" y="18"/>
                      </a:lnTo>
                      <a:lnTo>
                        <a:pt x="7" y="9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6" y="202"/>
                      </a:lnTo>
                      <a:lnTo>
                        <a:pt x="6" y="209"/>
                      </a:lnTo>
                      <a:lnTo>
                        <a:pt x="7" y="213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67" name="Freeform 1101">
                  <a:extLst>
                    <a:ext uri="{FF2B5EF4-FFF2-40B4-BE49-F238E27FC236}">
                      <a16:creationId xmlns:a16="http://schemas.microsoft.com/office/drawing/2014/main" xmlns="" id="{56E3E569-56B8-E388-67AD-AB1AF7CD074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6" y="4153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68" name="Freeform 1102">
                  <a:extLst>
                    <a:ext uri="{FF2B5EF4-FFF2-40B4-BE49-F238E27FC236}">
                      <a16:creationId xmlns:a16="http://schemas.microsoft.com/office/drawing/2014/main" xmlns="" id="{33FC3D17-F855-659B-703E-660ABEB04C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6" y="4064"/>
                  <a:ext cx="206" cy="91"/>
                </a:xfrm>
                <a:custGeom>
                  <a:avLst/>
                  <a:gdLst>
                    <a:gd name="T0" fmla="*/ 0 w 205"/>
                    <a:gd name="T1" fmla="*/ 91 h 90"/>
                    <a:gd name="T2" fmla="*/ 0 w 205"/>
                    <a:gd name="T3" fmla="*/ 91 h 90"/>
                    <a:gd name="T4" fmla="*/ 11 w 205"/>
                    <a:gd name="T5" fmla="*/ 87 h 90"/>
                    <a:gd name="T6" fmla="*/ 180 w 205"/>
                    <a:gd name="T7" fmla="*/ 12 h 90"/>
                    <a:gd name="T8" fmla="*/ 180 w 205"/>
                    <a:gd name="T9" fmla="*/ 12 h 90"/>
                    <a:gd name="T10" fmla="*/ 188 w 205"/>
                    <a:gd name="T11" fmla="*/ 9 h 90"/>
                    <a:gd name="T12" fmla="*/ 194 w 205"/>
                    <a:gd name="T13" fmla="*/ 7 h 90"/>
                    <a:gd name="T14" fmla="*/ 194 w 205"/>
                    <a:gd name="T15" fmla="*/ 7 h 90"/>
                    <a:gd name="T16" fmla="*/ 200 w 205"/>
                    <a:gd name="T17" fmla="*/ 6 h 90"/>
                    <a:gd name="T18" fmla="*/ 205 w 205"/>
                    <a:gd name="T19" fmla="*/ 3 h 90"/>
                    <a:gd name="T20" fmla="*/ 205 w 205"/>
                    <a:gd name="T21" fmla="*/ 3 h 90"/>
                    <a:gd name="T22" fmla="*/ 206 w 205"/>
                    <a:gd name="T23" fmla="*/ 0 h 90"/>
                    <a:gd name="T24" fmla="*/ 205 w 205"/>
                    <a:gd name="T25" fmla="*/ 0 h 90"/>
                    <a:gd name="T26" fmla="*/ 203 w 205"/>
                    <a:gd name="T27" fmla="*/ 0 h 90"/>
                    <a:gd name="T28" fmla="*/ 201 w 205"/>
                    <a:gd name="T29" fmla="*/ 0 h 90"/>
                    <a:gd name="T30" fmla="*/ 201 w 205"/>
                    <a:gd name="T31" fmla="*/ 0 h 90"/>
                    <a:gd name="T32" fmla="*/ 193 w 205"/>
                    <a:gd name="T33" fmla="*/ 0 h 90"/>
                    <a:gd name="T34" fmla="*/ 185 w 205"/>
                    <a:gd name="T35" fmla="*/ 3 h 90"/>
                    <a:gd name="T36" fmla="*/ 185 w 205"/>
                    <a:gd name="T37" fmla="*/ 3 h 90"/>
                    <a:gd name="T38" fmla="*/ 168 w 205"/>
                    <a:gd name="T39" fmla="*/ 10 h 90"/>
                    <a:gd name="T40" fmla="*/ 10 w 205"/>
                    <a:gd name="T41" fmla="*/ 83 h 90"/>
                    <a:gd name="T42" fmla="*/ 10 w 205"/>
                    <a:gd name="T43" fmla="*/ 83 h 90"/>
                    <a:gd name="T44" fmla="*/ 0 w 205"/>
                    <a:gd name="T45" fmla="*/ 88 h 90"/>
                    <a:gd name="T46" fmla="*/ 0 w 205"/>
                    <a:gd name="T47" fmla="*/ 88 h 90"/>
                    <a:gd name="T48" fmla="*/ 0 w 205"/>
                    <a:gd name="T49" fmla="*/ 89 h 90"/>
                    <a:gd name="T50" fmla="*/ 0 w 205"/>
                    <a:gd name="T51" fmla="*/ 89 h 90"/>
                    <a:gd name="T52" fmla="*/ 0 w 205"/>
                    <a:gd name="T53" fmla="*/ 91 h 90"/>
                    <a:gd name="T54" fmla="*/ 0 w 205"/>
                    <a:gd name="T55" fmla="*/ 91 h 9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05" h="90">
                      <a:moveTo>
                        <a:pt x="0" y="90"/>
                      </a:moveTo>
                      <a:lnTo>
                        <a:pt x="0" y="90"/>
                      </a:lnTo>
                      <a:lnTo>
                        <a:pt x="11" y="86"/>
                      </a:lnTo>
                      <a:lnTo>
                        <a:pt x="179" y="12"/>
                      </a:lnTo>
                      <a:lnTo>
                        <a:pt x="187" y="9"/>
                      </a:lnTo>
                      <a:lnTo>
                        <a:pt x="193" y="7"/>
                      </a:lnTo>
                      <a:lnTo>
                        <a:pt x="199" y="6"/>
                      </a:lnTo>
                      <a:lnTo>
                        <a:pt x="204" y="3"/>
                      </a:lnTo>
                      <a:lnTo>
                        <a:pt x="205" y="0"/>
                      </a:lnTo>
                      <a:lnTo>
                        <a:pt x="204" y="0"/>
                      </a:lnTo>
                      <a:lnTo>
                        <a:pt x="202" y="0"/>
                      </a:lnTo>
                      <a:lnTo>
                        <a:pt x="200" y="0"/>
                      </a:lnTo>
                      <a:lnTo>
                        <a:pt x="192" y="0"/>
                      </a:lnTo>
                      <a:lnTo>
                        <a:pt x="184" y="3"/>
                      </a:lnTo>
                      <a:lnTo>
                        <a:pt x="167" y="10"/>
                      </a:lnTo>
                      <a:lnTo>
                        <a:pt x="10" y="82"/>
                      </a:lnTo>
                      <a:lnTo>
                        <a:pt x="0" y="87"/>
                      </a:lnTo>
                      <a:lnTo>
                        <a:pt x="0" y="8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69" name="Picture 1103">
                  <a:extLst>
                    <a:ext uri="{FF2B5EF4-FFF2-40B4-BE49-F238E27FC236}">
                      <a16:creationId xmlns:a16="http://schemas.microsoft.com/office/drawing/2014/main" xmlns="" id="{E151D0F6-2232-1099-654E-E5345D9BE39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9" y="3588"/>
                  <a:ext cx="1102" cy="7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6" name="Group 1104">
                <a:extLst>
                  <a:ext uri="{FF2B5EF4-FFF2-40B4-BE49-F238E27FC236}">
                    <a16:creationId xmlns:a16="http://schemas.microsoft.com/office/drawing/2014/main" xmlns="" id="{44E44E64-9945-EAB6-3BE6-631E60D246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9" y="957"/>
                <a:ext cx="816" cy="1062"/>
                <a:chOff x="4939" y="957"/>
                <a:chExt cx="816" cy="1062"/>
              </a:xfrm>
            </p:grpSpPr>
            <p:sp>
              <p:nvSpPr>
                <p:cNvPr id="4162" name="Freeform 1108">
                  <a:extLst>
                    <a:ext uri="{FF2B5EF4-FFF2-40B4-BE49-F238E27FC236}">
                      <a16:creationId xmlns:a16="http://schemas.microsoft.com/office/drawing/2014/main" xmlns="" id="{AE34534E-9BA8-BEFB-3B1D-09837658B0A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3" y="1264"/>
                  <a:ext cx="177" cy="118"/>
                </a:xfrm>
                <a:custGeom>
                  <a:avLst/>
                  <a:gdLst>
                    <a:gd name="T0" fmla="*/ 177 w 176"/>
                    <a:gd name="T1" fmla="*/ 118 h 117"/>
                    <a:gd name="T2" fmla="*/ 177 w 176"/>
                    <a:gd name="T3" fmla="*/ 118 h 117"/>
                    <a:gd name="T4" fmla="*/ 177 w 176"/>
                    <a:gd name="T5" fmla="*/ 118 h 117"/>
                    <a:gd name="T6" fmla="*/ 177 w 176"/>
                    <a:gd name="T7" fmla="*/ 118 h 117"/>
                    <a:gd name="T8" fmla="*/ 161 w 176"/>
                    <a:gd name="T9" fmla="*/ 106 h 117"/>
                    <a:gd name="T10" fmla="*/ 38 w 176"/>
                    <a:gd name="T11" fmla="*/ 21 h 117"/>
                    <a:gd name="T12" fmla="*/ 38 w 176"/>
                    <a:gd name="T13" fmla="*/ 21 h 117"/>
                    <a:gd name="T14" fmla="*/ 18 w 176"/>
                    <a:gd name="T15" fmla="*/ 6 h 117"/>
                    <a:gd name="T16" fmla="*/ 18 w 176"/>
                    <a:gd name="T17" fmla="*/ 6 h 117"/>
                    <a:gd name="T18" fmla="*/ 11 w 176"/>
                    <a:gd name="T19" fmla="*/ 1 h 117"/>
                    <a:gd name="T20" fmla="*/ 3 w 176"/>
                    <a:gd name="T21" fmla="*/ 0 h 117"/>
                    <a:gd name="T22" fmla="*/ 3 w 176"/>
                    <a:gd name="T23" fmla="*/ 0 h 117"/>
                    <a:gd name="T24" fmla="*/ 0 w 176"/>
                    <a:gd name="T25" fmla="*/ 0 h 117"/>
                    <a:gd name="T26" fmla="*/ 0 w 176"/>
                    <a:gd name="T27" fmla="*/ 1 h 117"/>
                    <a:gd name="T28" fmla="*/ 0 w 176"/>
                    <a:gd name="T29" fmla="*/ 1 h 117"/>
                    <a:gd name="T30" fmla="*/ 3 w 176"/>
                    <a:gd name="T31" fmla="*/ 6 h 117"/>
                    <a:gd name="T32" fmla="*/ 8 w 176"/>
                    <a:gd name="T33" fmla="*/ 8 h 117"/>
                    <a:gd name="T34" fmla="*/ 8 w 176"/>
                    <a:gd name="T35" fmla="*/ 8 h 117"/>
                    <a:gd name="T36" fmla="*/ 27 w 176"/>
                    <a:gd name="T37" fmla="*/ 21 h 117"/>
                    <a:gd name="T38" fmla="*/ 161 w 176"/>
                    <a:gd name="T39" fmla="*/ 109 h 117"/>
                    <a:gd name="T40" fmla="*/ 161 w 176"/>
                    <a:gd name="T41" fmla="*/ 109 h 117"/>
                    <a:gd name="T42" fmla="*/ 177 w 176"/>
                    <a:gd name="T43" fmla="*/ 118 h 117"/>
                    <a:gd name="T44" fmla="*/ 177 w 176"/>
                    <a:gd name="T45" fmla="*/ 118 h 1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76" h="117">
                      <a:moveTo>
                        <a:pt x="176" y="117"/>
                      </a:moveTo>
                      <a:lnTo>
                        <a:pt x="176" y="117"/>
                      </a:lnTo>
                      <a:lnTo>
                        <a:pt x="160" y="105"/>
                      </a:lnTo>
                      <a:lnTo>
                        <a:pt x="38" y="21"/>
                      </a:lnTo>
                      <a:lnTo>
                        <a:pt x="18" y="6"/>
                      </a:lnTo>
                      <a:lnTo>
                        <a:pt x="1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6"/>
                      </a:lnTo>
                      <a:lnTo>
                        <a:pt x="8" y="8"/>
                      </a:lnTo>
                      <a:lnTo>
                        <a:pt x="27" y="21"/>
                      </a:lnTo>
                      <a:lnTo>
                        <a:pt x="160" y="108"/>
                      </a:lnTo>
                      <a:lnTo>
                        <a:pt x="176" y="11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63" name="Freeform 1109">
                  <a:extLst>
                    <a:ext uri="{FF2B5EF4-FFF2-40B4-BE49-F238E27FC236}">
                      <a16:creationId xmlns:a16="http://schemas.microsoft.com/office/drawing/2014/main" xmlns="" id="{5E3AC5BE-DF00-B967-8111-D26CFB9EF1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2" y="1386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64" name="Freeform 1110">
                  <a:extLst>
                    <a:ext uri="{FF2B5EF4-FFF2-40B4-BE49-F238E27FC236}">
                      <a16:creationId xmlns:a16="http://schemas.microsoft.com/office/drawing/2014/main" xmlns="" id="{92805979-FCE2-344B-F577-4EB77E16CBA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9" y="1169"/>
                  <a:ext cx="40" cy="211"/>
                </a:xfrm>
                <a:custGeom>
                  <a:avLst/>
                  <a:gdLst>
                    <a:gd name="T0" fmla="*/ 0 w 40"/>
                    <a:gd name="T1" fmla="*/ 208 h 210"/>
                    <a:gd name="T2" fmla="*/ 0 w 40"/>
                    <a:gd name="T3" fmla="*/ 208 h 210"/>
                    <a:gd name="T4" fmla="*/ 3 w 40"/>
                    <a:gd name="T5" fmla="*/ 190 h 210"/>
                    <a:gd name="T6" fmla="*/ 32 w 40"/>
                    <a:gd name="T7" fmla="*/ 34 h 210"/>
                    <a:gd name="T8" fmla="*/ 32 w 40"/>
                    <a:gd name="T9" fmla="*/ 34 h 210"/>
                    <a:gd name="T10" fmla="*/ 40 w 40"/>
                    <a:gd name="T11" fmla="*/ 11 h 210"/>
                    <a:gd name="T12" fmla="*/ 40 w 40"/>
                    <a:gd name="T13" fmla="*/ 11 h 210"/>
                    <a:gd name="T14" fmla="*/ 40 w 40"/>
                    <a:gd name="T15" fmla="*/ 6 h 210"/>
                    <a:gd name="T16" fmla="*/ 40 w 40"/>
                    <a:gd name="T17" fmla="*/ 1 h 210"/>
                    <a:gd name="T18" fmla="*/ 40 w 40"/>
                    <a:gd name="T19" fmla="*/ 1 h 210"/>
                    <a:gd name="T20" fmla="*/ 37 w 40"/>
                    <a:gd name="T21" fmla="*/ 0 h 210"/>
                    <a:gd name="T22" fmla="*/ 34 w 40"/>
                    <a:gd name="T23" fmla="*/ 1 h 210"/>
                    <a:gd name="T24" fmla="*/ 34 w 40"/>
                    <a:gd name="T25" fmla="*/ 1 h 210"/>
                    <a:gd name="T26" fmla="*/ 32 w 40"/>
                    <a:gd name="T27" fmla="*/ 8 h 210"/>
                    <a:gd name="T28" fmla="*/ 29 w 40"/>
                    <a:gd name="T29" fmla="*/ 16 h 210"/>
                    <a:gd name="T30" fmla="*/ 29 w 40"/>
                    <a:gd name="T31" fmla="*/ 16 h 210"/>
                    <a:gd name="T32" fmla="*/ 26 w 40"/>
                    <a:gd name="T33" fmla="*/ 43 h 210"/>
                    <a:gd name="T34" fmla="*/ 1 w 40"/>
                    <a:gd name="T35" fmla="*/ 190 h 210"/>
                    <a:gd name="T36" fmla="*/ 1 w 40"/>
                    <a:gd name="T37" fmla="*/ 190 h 210"/>
                    <a:gd name="T38" fmla="*/ 0 w 40"/>
                    <a:gd name="T39" fmla="*/ 208 h 210"/>
                    <a:gd name="T40" fmla="*/ 0 w 40"/>
                    <a:gd name="T41" fmla="*/ 208 h 210"/>
                    <a:gd name="T42" fmla="*/ 0 w 40"/>
                    <a:gd name="T43" fmla="*/ 211 h 210"/>
                    <a:gd name="T44" fmla="*/ 0 w 40"/>
                    <a:gd name="T45" fmla="*/ 211 h 210"/>
                    <a:gd name="T46" fmla="*/ 0 w 40"/>
                    <a:gd name="T47" fmla="*/ 208 h 210"/>
                    <a:gd name="T48" fmla="*/ 0 w 40"/>
                    <a:gd name="T49" fmla="*/ 208 h 2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40" h="210">
                      <a:moveTo>
                        <a:pt x="0" y="207"/>
                      </a:moveTo>
                      <a:lnTo>
                        <a:pt x="0" y="207"/>
                      </a:lnTo>
                      <a:lnTo>
                        <a:pt x="3" y="189"/>
                      </a:lnTo>
                      <a:lnTo>
                        <a:pt x="32" y="34"/>
                      </a:lnTo>
                      <a:lnTo>
                        <a:pt x="40" y="11"/>
                      </a:lnTo>
                      <a:lnTo>
                        <a:pt x="40" y="6"/>
                      </a:lnTo>
                      <a:lnTo>
                        <a:pt x="40" y="1"/>
                      </a:lnTo>
                      <a:lnTo>
                        <a:pt x="37" y="0"/>
                      </a:lnTo>
                      <a:lnTo>
                        <a:pt x="34" y="1"/>
                      </a:lnTo>
                      <a:lnTo>
                        <a:pt x="32" y="8"/>
                      </a:lnTo>
                      <a:lnTo>
                        <a:pt x="29" y="16"/>
                      </a:lnTo>
                      <a:lnTo>
                        <a:pt x="26" y="43"/>
                      </a:lnTo>
                      <a:lnTo>
                        <a:pt x="1" y="189"/>
                      </a:lnTo>
                      <a:lnTo>
                        <a:pt x="0" y="207"/>
                      </a:lnTo>
                      <a:lnTo>
                        <a:pt x="0" y="21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65" name="Picture 1111">
                  <a:extLst>
                    <a:ext uri="{FF2B5EF4-FFF2-40B4-BE49-F238E27FC236}">
                      <a16:creationId xmlns:a16="http://schemas.microsoft.com/office/drawing/2014/main" xmlns="" id="{E9C5556F-DA60-EF13-13E4-479446390C3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9" y="957"/>
                  <a:ext cx="816" cy="10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57" name="Group 1112">
                <a:extLst>
                  <a:ext uri="{FF2B5EF4-FFF2-40B4-BE49-F238E27FC236}">
                    <a16:creationId xmlns:a16="http://schemas.microsoft.com/office/drawing/2014/main" xmlns="" id="{D079C060-0739-ECB8-6037-A66BBBC5BA6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2" y="3739"/>
                <a:ext cx="839" cy="576"/>
                <a:chOff x="4832" y="3739"/>
                <a:chExt cx="839" cy="576"/>
              </a:xfrm>
            </p:grpSpPr>
            <p:sp>
              <p:nvSpPr>
                <p:cNvPr id="4158" name="Freeform 1113">
                  <a:extLst>
                    <a:ext uri="{FF2B5EF4-FFF2-40B4-BE49-F238E27FC236}">
                      <a16:creationId xmlns:a16="http://schemas.microsoft.com/office/drawing/2014/main" xmlns="" id="{02941023-57F9-AF3C-E3E3-3A4C01FAA9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2" y="3995"/>
                  <a:ext cx="124" cy="55"/>
                </a:xfrm>
                <a:custGeom>
                  <a:avLst/>
                  <a:gdLst>
                    <a:gd name="T0" fmla="*/ 124 w 123"/>
                    <a:gd name="T1" fmla="*/ 55 h 55"/>
                    <a:gd name="T2" fmla="*/ 124 w 123"/>
                    <a:gd name="T3" fmla="*/ 55 h 55"/>
                    <a:gd name="T4" fmla="*/ 124 w 123"/>
                    <a:gd name="T5" fmla="*/ 55 h 55"/>
                    <a:gd name="T6" fmla="*/ 124 w 123"/>
                    <a:gd name="T7" fmla="*/ 55 h 55"/>
                    <a:gd name="T8" fmla="*/ 112 w 123"/>
                    <a:gd name="T9" fmla="*/ 48 h 55"/>
                    <a:gd name="T10" fmla="*/ 27 w 123"/>
                    <a:gd name="T11" fmla="*/ 9 h 55"/>
                    <a:gd name="T12" fmla="*/ 27 w 123"/>
                    <a:gd name="T13" fmla="*/ 9 h 55"/>
                    <a:gd name="T14" fmla="*/ 11 w 123"/>
                    <a:gd name="T15" fmla="*/ 0 h 55"/>
                    <a:gd name="T16" fmla="*/ 11 w 123"/>
                    <a:gd name="T17" fmla="*/ 0 h 55"/>
                    <a:gd name="T18" fmla="*/ 7 w 123"/>
                    <a:gd name="T19" fmla="*/ 0 h 55"/>
                    <a:gd name="T20" fmla="*/ 0 w 123"/>
                    <a:gd name="T21" fmla="*/ 0 h 55"/>
                    <a:gd name="T22" fmla="*/ 0 w 123"/>
                    <a:gd name="T23" fmla="*/ 0 h 55"/>
                    <a:gd name="T24" fmla="*/ 0 w 123"/>
                    <a:gd name="T25" fmla="*/ 0 h 55"/>
                    <a:gd name="T26" fmla="*/ 0 w 123"/>
                    <a:gd name="T27" fmla="*/ 0 h 55"/>
                    <a:gd name="T28" fmla="*/ 0 w 123"/>
                    <a:gd name="T29" fmla="*/ 0 h 55"/>
                    <a:gd name="T30" fmla="*/ 0 w 123"/>
                    <a:gd name="T31" fmla="*/ 2 h 55"/>
                    <a:gd name="T32" fmla="*/ 6 w 123"/>
                    <a:gd name="T33" fmla="*/ 4 h 55"/>
                    <a:gd name="T34" fmla="*/ 6 w 123"/>
                    <a:gd name="T35" fmla="*/ 4 h 55"/>
                    <a:gd name="T36" fmla="*/ 18 w 123"/>
                    <a:gd name="T37" fmla="*/ 9 h 55"/>
                    <a:gd name="T38" fmla="*/ 112 w 123"/>
                    <a:gd name="T39" fmla="*/ 50 h 55"/>
                    <a:gd name="T40" fmla="*/ 112 w 123"/>
                    <a:gd name="T41" fmla="*/ 50 h 55"/>
                    <a:gd name="T42" fmla="*/ 124 w 123"/>
                    <a:gd name="T43" fmla="*/ 55 h 55"/>
                    <a:gd name="T44" fmla="*/ 124 w 123"/>
                    <a:gd name="T45" fmla="*/ 55 h 5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23" h="55">
                      <a:moveTo>
                        <a:pt x="123" y="55"/>
                      </a:moveTo>
                      <a:lnTo>
                        <a:pt x="123" y="55"/>
                      </a:lnTo>
                      <a:lnTo>
                        <a:pt x="111" y="48"/>
                      </a:lnTo>
                      <a:lnTo>
                        <a:pt x="27" y="9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6" y="4"/>
                      </a:lnTo>
                      <a:lnTo>
                        <a:pt x="18" y="9"/>
                      </a:lnTo>
                      <a:lnTo>
                        <a:pt x="111" y="50"/>
                      </a:lnTo>
                      <a:lnTo>
                        <a:pt x="123" y="5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59" name="Freeform 1114">
                  <a:extLst>
                    <a:ext uri="{FF2B5EF4-FFF2-40B4-BE49-F238E27FC236}">
                      <a16:creationId xmlns:a16="http://schemas.microsoft.com/office/drawing/2014/main" xmlns="" id="{B6DBB3B4-6CCD-E642-CFC0-F7D21E7016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7" y="4053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60" name="Freeform 1115">
                  <a:extLst>
                    <a:ext uri="{FF2B5EF4-FFF2-40B4-BE49-F238E27FC236}">
                      <a16:creationId xmlns:a16="http://schemas.microsoft.com/office/drawing/2014/main" xmlns="" id="{95C4A6E0-DC44-6B00-5C2D-CDA961190E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0" y="3919"/>
                  <a:ext cx="9" cy="129"/>
                </a:xfrm>
                <a:custGeom>
                  <a:avLst/>
                  <a:gdLst>
                    <a:gd name="T0" fmla="*/ 0 w 9"/>
                    <a:gd name="T1" fmla="*/ 129 h 128"/>
                    <a:gd name="T2" fmla="*/ 0 w 9"/>
                    <a:gd name="T3" fmla="*/ 129 h 128"/>
                    <a:gd name="T4" fmla="*/ 1 w 9"/>
                    <a:gd name="T5" fmla="*/ 116 h 128"/>
                    <a:gd name="T6" fmla="*/ 5 w 9"/>
                    <a:gd name="T7" fmla="*/ 20 h 128"/>
                    <a:gd name="T8" fmla="*/ 5 w 9"/>
                    <a:gd name="T9" fmla="*/ 20 h 128"/>
                    <a:gd name="T10" fmla="*/ 6 w 9"/>
                    <a:gd name="T11" fmla="*/ 6 h 128"/>
                    <a:gd name="T12" fmla="*/ 6 w 9"/>
                    <a:gd name="T13" fmla="*/ 6 h 128"/>
                    <a:gd name="T14" fmla="*/ 9 w 9"/>
                    <a:gd name="T15" fmla="*/ 3 h 128"/>
                    <a:gd name="T16" fmla="*/ 6 w 9"/>
                    <a:gd name="T17" fmla="*/ 0 h 128"/>
                    <a:gd name="T18" fmla="*/ 6 w 9"/>
                    <a:gd name="T19" fmla="*/ 0 h 128"/>
                    <a:gd name="T20" fmla="*/ 5 w 9"/>
                    <a:gd name="T21" fmla="*/ 0 h 128"/>
                    <a:gd name="T22" fmla="*/ 3 w 9"/>
                    <a:gd name="T23" fmla="*/ 0 h 128"/>
                    <a:gd name="T24" fmla="*/ 3 w 9"/>
                    <a:gd name="T25" fmla="*/ 0 h 128"/>
                    <a:gd name="T26" fmla="*/ 1 w 9"/>
                    <a:gd name="T27" fmla="*/ 5 h 128"/>
                    <a:gd name="T28" fmla="*/ 1 w 9"/>
                    <a:gd name="T29" fmla="*/ 10 h 128"/>
                    <a:gd name="T30" fmla="*/ 1 w 9"/>
                    <a:gd name="T31" fmla="*/ 10 h 128"/>
                    <a:gd name="T32" fmla="*/ 1 w 9"/>
                    <a:gd name="T33" fmla="*/ 25 h 128"/>
                    <a:gd name="T34" fmla="*/ 0 w 9"/>
                    <a:gd name="T35" fmla="*/ 116 h 128"/>
                    <a:gd name="T36" fmla="*/ 0 w 9"/>
                    <a:gd name="T37" fmla="*/ 116 h 128"/>
                    <a:gd name="T38" fmla="*/ 0 w 9"/>
                    <a:gd name="T39" fmla="*/ 129 h 128"/>
                    <a:gd name="T40" fmla="*/ 0 w 9"/>
                    <a:gd name="T41" fmla="*/ 129 h 128"/>
                    <a:gd name="T42" fmla="*/ 0 w 9"/>
                    <a:gd name="T43" fmla="*/ 129 h 128"/>
                    <a:gd name="T44" fmla="*/ 0 w 9"/>
                    <a:gd name="T45" fmla="*/ 129 h 128"/>
                    <a:gd name="T46" fmla="*/ 0 w 9"/>
                    <a:gd name="T47" fmla="*/ 129 h 128"/>
                    <a:gd name="T48" fmla="*/ 0 w 9"/>
                    <a:gd name="T49" fmla="*/ 129 h 12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9" h="128">
                      <a:moveTo>
                        <a:pt x="0" y="128"/>
                      </a:moveTo>
                      <a:lnTo>
                        <a:pt x="0" y="128"/>
                      </a:lnTo>
                      <a:lnTo>
                        <a:pt x="1" y="115"/>
                      </a:lnTo>
                      <a:lnTo>
                        <a:pt x="5" y="20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6" y="0"/>
                      </a:lnTo>
                      <a:lnTo>
                        <a:pt x="5" y="0"/>
                      </a:lnTo>
                      <a:lnTo>
                        <a:pt x="3" y="0"/>
                      </a:lnTo>
                      <a:lnTo>
                        <a:pt x="1" y="5"/>
                      </a:lnTo>
                      <a:lnTo>
                        <a:pt x="1" y="10"/>
                      </a:lnTo>
                      <a:lnTo>
                        <a:pt x="1" y="25"/>
                      </a:lnTo>
                      <a:lnTo>
                        <a:pt x="0" y="11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61" name="Picture 1116">
                  <a:extLst>
                    <a:ext uri="{FF2B5EF4-FFF2-40B4-BE49-F238E27FC236}">
                      <a16:creationId xmlns:a16="http://schemas.microsoft.com/office/drawing/2014/main" xmlns="" id="{BBF5AD38-1AEE-3312-D219-AF5AB96A313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6" y="3739"/>
                  <a:ext cx="715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4109" name="Group 1117">
              <a:extLst>
                <a:ext uri="{FF2B5EF4-FFF2-40B4-BE49-F238E27FC236}">
                  <a16:creationId xmlns:a16="http://schemas.microsoft.com/office/drawing/2014/main" xmlns="" id="{B4D030D7-F7B6-27F8-F9F2-9C31B7A0EB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823" cy="4270"/>
              <a:chOff x="0" y="0"/>
              <a:chExt cx="5823" cy="4270"/>
            </a:xfrm>
          </p:grpSpPr>
          <p:grpSp>
            <p:nvGrpSpPr>
              <p:cNvPr id="4110" name="Group 1118">
                <a:extLst>
                  <a:ext uri="{FF2B5EF4-FFF2-40B4-BE49-F238E27FC236}">
                    <a16:creationId xmlns:a16="http://schemas.microsoft.com/office/drawing/2014/main" xmlns="" id="{A46CC12F-0AD9-CB57-D13F-184129DA887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5" y="1923"/>
                <a:ext cx="1138" cy="1927"/>
                <a:chOff x="4685" y="1923"/>
                <a:chExt cx="1138" cy="1927"/>
              </a:xfrm>
            </p:grpSpPr>
            <p:sp>
              <p:nvSpPr>
                <p:cNvPr id="4144" name="Freeform 1119">
                  <a:extLst>
                    <a:ext uri="{FF2B5EF4-FFF2-40B4-BE49-F238E27FC236}">
                      <a16:creationId xmlns:a16="http://schemas.microsoft.com/office/drawing/2014/main" xmlns="" id="{49304FE7-31FE-1AA4-CF07-43A67E8CE1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8" y="2119"/>
                  <a:ext cx="93" cy="93"/>
                </a:xfrm>
                <a:custGeom>
                  <a:avLst/>
                  <a:gdLst>
                    <a:gd name="T0" fmla="*/ 92 w 92"/>
                    <a:gd name="T1" fmla="*/ 93 h 92"/>
                    <a:gd name="T2" fmla="*/ 92 w 92"/>
                    <a:gd name="T3" fmla="*/ 93 h 92"/>
                    <a:gd name="T4" fmla="*/ 92 w 92"/>
                    <a:gd name="T5" fmla="*/ 93 h 92"/>
                    <a:gd name="T6" fmla="*/ 93 w 92"/>
                    <a:gd name="T7" fmla="*/ 93 h 92"/>
                    <a:gd name="T8" fmla="*/ 93 w 92"/>
                    <a:gd name="T9" fmla="*/ 93 h 92"/>
                    <a:gd name="T10" fmla="*/ 89 w 92"/>
                    <a:gd name="T11" fmla="*/ 89 h 92"/>
                    <a:gd name="T12" fmla="*/ 15 w 92"/>
                    <a:gd name="T13" fmla="*/ 11 h 92"/>
                    <a:gd name="T14" fmla="*/ 15 w 92"/>
                    <a:gd name="T15" fmla="*/ 11 h 92"/>
                    <a:gd name="T16" fmla="*/ 10 w 92"/>
                    <a:gd name="T17" fmla="*/ 4 h 92"/>
                    <a:gd name="T18" fmla="*/ 9 w 92"/>
                    <a:gd name="T19" fmla="*/ 4 h 92"/>
                    <a:gd name="T20" fmla="*/ 9 w 92"/>
                    <a:gd name="T21" fmla="*/ 4 h 92"/>
                    <a:gd name="T22" fmla="*/ 6 w 92"/>
                    <a:gd name="T23" fmla="*/ 0 h 92"/>
                    <a:gd name="T24" fmla="*/ 2 w 92"/>
                    <a:gd name="T25" fmla="*/ 0 h 92"/>
                    <a:gd name="T26" fmla="*/ 2 w 92"/>
                    <a:gd name="T27" fmla="*/ 0 h 92"/>
                    <a:gd name="T28" fmla="*/ 1 w 92"/>
                    <a:gd name="T29" fmla="*/ 0 h 92"/>
                    <a:gd name="T30" fmla="*/ 0 w 92"/>
                    <a:gd name="T31" fmla="*/ 0 h 92"/>
                    <a:gd name="T32" fmla="*/ 0 w 92"/>
                    <a:gd name="T33" fmla="*/ 0 h 92"/>
                    <a:gd name="T34" fmla="*/ 0 w 92"/>
                    <a:gd name="T35" fmla="*/ 0 h 92"/>
                    <a:gd name="T36" fmla="*/ 0 w 92"/>
                    <a:gd name="T37" fmla="*/ 0 h 92"/>
                    <a:gd name="T38" fmla="*/ 2 w 92"/>
                    <a:gd name="T39" fmla="*/ 4 h 92"/>
                    <a:gd name="T40" fmla="*/ 4 w 92"/>
                    <a:gd name="T41" fmla="*/ 6 h 92"/>
                    <a:gd name="T42" fmla="*/ 4 w 92"/>
                    <a:gd name="T43" fmla="*/ 6 h 92"/>
                    <a:gd name="T44" fmla="*/ 7 w 92"/>
                    <a:gd name="T45" fmla="*/ 7 h 92"/>
                    <a:gd name="T46" fmla="*/ 10 w 92"/>
                    <a:gd name="T47" fmla="*/ 11 h 92"/>
                    <a:gd name="T48" fmla="*/ 89 w 92"/>
                    <a:gd name="T49" fmla="*/ 90 h 92"/>
                    <a:gd name="T50" fmla="*/ 89 w 92"/>
                    <a:gd name="T51" fmla="*/ 90 h 92"/>
                    <a:gd name="T52" fmla="*/ 91 w 92"/>
                    <a:gd name="T53" fmla="*/ 93 h 92"/>
                    <a:gd name="T54" fmla="*/ 92 w 92"/>
                    <a:gd name="T55" fmla="*/ 93 h 92"/>
                    <a:gd name="T56" fmla="*/ 92 w 92"/>
                    <a:gd name="T57" fmla="*/ 93 h 9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92" h="92">
                      <a:moveTo>
                        <a:pt x="91" y="92"/>
                      </a:moveTo>
                      <a:lnTo>
                        <a:pt x="91" y="92"/>
                      </a:lnTo>
                      <a:lnTo>
                        <a:pt x="92" y="92"/>
                      </a:lnTo>
                      <a:lnTo>
                        <a:pt x="88" y="88"/>
                      </a:lnTo>
                      <a:lnTo>
                        <a:pt x="15" y="11"/>
                      </a:lnTo>
                      <a:lnTo>
                        <a:pt x="10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7"/>
                      </a:lnTo>
                      <a:lnTo>
                        <a:pt x="10" y="11"/>
                      </a:lnTo>
                      <a:lnTo>
                        <a:pt x="88" y="89"/>
                      </a:lnTo>
                      <a:lnTo>
                        <a:pt x="90" y="92"/>
                      </a:lnTo>
                      <a:lnTo>
                        <a:pt x="91" y="92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45" name="Freeform 1120">
                  <a:extLst>
                    <a:ext uri="{FF2B5EF4-FFF2-40B4-BE49-F238E27FC236}">
                      <a16:creationId xmlns:a16="http://schemas.microsoft.com/office/drawing/2014/main" xmlns="" id="{99F0F01F-BC8F-44F8-D7A1-90C0C248F85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6" y="2197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0 w 2"/>
                    <a:gd name="T3" fmla="*/ 0 w 2"/>
                    <a:gd name="T4" fmla="*/ 0 w 2"/>
                    <a:gd name="T5" fmla="*/ 0 w 2"/>
                    <a:gd name="T6" fmla="*/ 0 w 2"/>
                    <a:gd name="T7" fmla="*/ 0 w 2"/>
                    <a:gd name="T8" fmla="*/ 0 w 2"/>
                    <a:gd name="T9" fmla="*/ 0 w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46" name="Freeform 1124">
                  <a:extLst>
                    <a:ext uri="{FF2B5EF4-FFF2-40B4-BE49-F238E27FC236}">
                      <a16:creationId xmlns:a16="http://schemas.microsoft.com/office/drawing/2014/main" xmlns="" id="{1DF46823-EC55-2EC2-4093-B87C2D75AAD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8" y="2091"/>
                  <a:ext cx="92" cy="94"/>
                </a:xfrm>
                <a:custGeom>
                  <a:avLst/>
                  <a:gdLst>
                    <a:gd name="T0" fmla="*/ 4 w 91"/>
                    <a:gd name="T1" fmla="*/ 94 h 93"/>
                    <a:gd name="T2" fmla="*/ 4 w 91"/>
                    <a:gd name="T3" fmla="*/ 94 h 93"/>
                    <a:gd name="T4" fmla="*/ 4 w 91"/>
                    <a:gd name="T5" fmla="*/ 92 h 93"/>
                    <a:gd name="T6" fmla="*/ 8 w 91"/>
                    <a:gd name="T7" fmla="*/ 90 h 93"/>
                    <a:gd name="T8" fmla="*/ 79 w 91"/>
                    <a:gd name="T9" fmla="*/ 9 h 93"/>
                    <a:gd name="T10" fmla="*/ 79 w 91"/>
                    <a:gd name="T11" fmla="*/ 9 h 93"/>
                    <a:gd name="T12" fmla="*/ 83 w 91"/>
                    <a:gd name="T13" fmla="*/ 7 h 93"/>
                    <a:gd name="T14" fmla="*/ 88 w 91"/>
                    <a:gd name="T15" fmla="*/ 5 h 93"/>
                    <a:gd name="T16" fmla="*/ 88 w 91"/>
                    <a:gd name="T17" fmla="*/ 5 h 93"/>
                    <a:gd name="T18" fmla="*/ 92 w 91"/>
                    <a:gd name="T19" fmla="*/ 3 h 93"/>
                    <a:gd name="T20" fmla="*/ 92 w 91"/>
                    <a:gd name="T21" fmla="*/ 0 h 93"/>
                    <a:gd name="T22" fmla="*/ 92 w 91"/>
                    <a:gd name="T23" fmla="*/ 0 h 93"/>
                    <a:gd name="T24" fmla="*/ 88 w 91"/>
                    <a:gd name="T25" fmla="*/ 0 h 93"/>
                    <a:gd name="T26" fmla="*/ 83 w 91"/>
                    <a:gd name="T27" fmla="*/ 0 h 93"/>
                    <a:gd name="T28" fmla="*/ 83 w 91"/>
                    <a:gd name="T29" fmla="*/ 0 h 93"/>
                    <a:gd name="T30" fmla="*/ 79 w 91"/>
                    <a:gd name="T31" fmla="*/ 1 h 93"/>
                    <a:gd name="T32" fmla="*/ 79 w 91"/>
                    <a:gd name="T33" fmla="*/ 1 h 93"/>
                    <a:gd name="T34" fmla="*/ 70 w 91"/>
                    <a:gd name="T35" fmla="*/ 4 h 93"/>
                    <a:gd name="T36" fmla="*/ 66 w 91"/>
                    <a:gd name="T37" fmla="*/ 6 h 93"/>
                    <a:gd name="T38" fmla="*/ 66 w 91"/>
                    <a:gd name="T39" fmla="*/ 7 h 93"/>
                    <a:gd name="T40" fmla="*/ 66 w 91"/>
                    <a:gd name="T41" fmla="*/ 7 h 93"/>
                    <a:gd name="T42" fmla="*/ 57 w 91"/>
                    <a:gd name="T43" fmla="*/ 14 h 93"/>
                    <a:gd name="T44" fmla="*/ 0 w 91"/>
                    <a:gd name="T45" fmla="*/ 89 h 93"/>
                    <a:gd name="T46" fmla="*/ 0 w 91"/>
                    <a:gd name="T47" fmla="*/ 89 h 93"/>
                    <a:gd name="T48" fmla="*/ 0 w 91"/>
                    <a:gd name="T49" fmla="*/ 94 h 93"/>
                    <a:gd name="T50" fmla="*/ 0 w 91"/>
                    <a:gd name="T51" fmla="*/ 94 h 93"/>
                    <a:gd name="T52" fmla="*/ 0 w 91"/>
                    <a:gd name="T53" fmla="*/ 94 h 93"/>
                    <a:gd name="T54" fmla="*/ 0 w 91"/>
                    <a:gd name="T55" fmla="*/ 94 h 93"/>
                    <a:gd name="T56" fmla="*/ 4 w 91"/>
                    <a:gd name="T57" fmla="*/ 94 h 93"/>
                    <a:gd name="T58" fmla="*/ 4 w 91"/>
                    <a:gd name="T59" fmla="*/ 94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91" h="93">
                      <a:moveTo>
                        <a:pt x="4" y="93"/>
                      </a:moveTo>
                      <a:lnTo>
                        <a:pt x="4" y="93"/>
                      </a:lnTo>
                      <a:lnTo>
                        <a:pt x="4" y="91"/>
                      </a:lnTo>
                      <a:lnTo>
                        <a:pt x="8" y="89"/>
                      </a:lnTo>
                      <a:lnTo>
                        <a:pt x="78" y="9"/>
                      </a:lnTo>
                      <a:lnTo>
                        <a:pt x="82" y="7"/>
                      </a:lnTo>
                      <a:lnTo>
                        <a:pt x="87" y="5"/>
                      </a:lnTo>
                      <a:lnTo>
                        <a:pt x="91" y="3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69" y="4"/>
                      </a:lnTo>
                      <a:lnTo>
                        <a:pt x="65" y="6"/>
                      </a:lnTo>
                      <a:lnTo>
                        <a:pt x="65" y="7"/>
                      </a:lnTo>
                      <a:lnTo>
                        <a:pt x="56" y="14"/>
                      </a:lnTo>
                      <a:lnTo>
                        <a:pt x="0" y="88"/>
                      </a:lnTo>
                      <a:lnTo>
                        <a:pt x="0" y="93"/>
                      </a:lnTo>
                      <a:lnTo>
                        <a:pt x="4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47" name="Picture 1125">
                  <a:extLst>
                    <a:ext uri="{FF2B5EF4-FFF2-40B4-BE49-F238E27FC236}">
                      <a16:creationId xmlns:a16="http://schemas.microsoft.com/office/drawing/2014/main" xmlns="" id="{6A52CE03-E00E-C5B9-753B-C112ADEA2E6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85" y="1923"/>
                  <a:ext cx="1057" cy="6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4148" name="Freeform 1126">
                  <a:extLst>
                    <a:ext uri="{FF2B5EF4-FFF2-40B4-BE49-F238E27FC236}">
                      <a16:creationId xmlns:a16="http://schemas.microsoft.com/office/drawing/2014/main" xmlns="" id="{B5966A5B-7260-0C27-5E62-87F730C49D1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20" y="3328"/>
                  <a:ext cx="903" cy="522"/>
                </a:xfrm>
                <a:custGeom>
                  <a:avLst/>
                  <a:gdLst>
                    <a:gd name="T0" fmla="*/ 797 w 902"/>
                    <a:gd name="T1" fmla="*/ 102 h 521"/>
                    <a:gd name="T2" fmla="*/ 622 w 902"/>
                    <a:gd name="T3" fmla="*/ 125 h 521"/>
                    <a:gd name="T4" fmla="*/ 467 w 902"/>
                    <a:gd name="T5" fmla="*/ 191 h 521"/>
                    <a:gd name="T6" fmla="*/ 416 w 902"/>
                    <a:gd name="T7" fmla="*/ 209 h 521"/>
                    <a:gd name="T8" fmla="*/ 410 w 902"/>
                    <a:gd name="T9" fmla="*/ 199 h 521"/>
                    <a:gd name="T10" fmla="*/ 398 w 902"/>
                    <a:gd name="T11" fmla="*/ 198 h 521"/>
                    <a:gd name="T12" fmla="*/ 383 w 902"/>
                    <a:gd name="T13" fmla="*/ 198 h 521"/>
                    <a:gd name="T14" fmla="*/ 368 w 902"/>
                    <a:gd name="T15" fmla="*/ 212 h 521"/>
                    <a:gd name="T16" fmla="*/ 316 w 902"/>
                    <a:gd name="T17" fmla="*/ 126 h 521"/>
                    <a:gd name="T18" fmla="*/ 195 w 902"/>
                    <a:gd name="T19" fmla="*/ 35 h 521"/>
                    <a:gd name="T20" fmla="*/ 36 w 902"/>
                    <a:gd name="T21" fmla="*/ 0 h 521"/>
                    <a:gd name="T22" fmla="*/ 12 w 902"/>
                    <a:gd name="T23" fmla="*/ 54 h 521"/>
                    <a:gd name="T24" fmla="*/ 24 w 902"/>
                    <a:gd name="T25" fmla="*/ 72 h 521"/>
                    <a:gd name="T26" fmla="*/ 42 w 902"/>
                    <a:gd name="T27" fmla="*/ 90 h 521"/>
                    <a:gd name="T28" fmla="*/ 46 w 902"/>
                    <a:gd name="T29" fmla="*/ 118 h 521"/>
                    <a:gd name="T30" fmla="*/ 53 w 902"/>
                    <a:gd name="T31" fmla="*/ 131 h 521"/>
                    <a:gd name="T32" fmla="*/ 50 w 902"/>
                    <a:gd name="T33" fmla="*/ 150 h 521"/>
                    <a:gd name="T34" fmla="*/ 55 w 902"/>
                    <a:gd name="T35" fmla="*/ 165 h 521"/>
                    <a:gd name="T36" fmla="*/ 73 w 902"/>
                    <a:gd name="T37" fmla="*/ 197 h 521"/>
                    <a:gd name="T38" fmla="*/ 205 w 902"/>
                    <a:gd name="T39" fmla="*/ 226 h 521"/>
                    <a:gd name="T40" fmla="*/ 97 w 902"/>
                    <a:gd name="T41" fmla="*/ 253 h 521"/>
                    <a:gd name="T42" fmla="*/ 96 w 902"/>
                    <a:gd name="T43" fmla="*/ 282 h 521"/>
                    <a:gd name="T44" fmla="*/ 127 w 902"/>
                    <a:gd name="T45" fmla="*/ 321 h 521"/>
                    <a:gd name="T46" fmla="*/ 137 w 902"/>
                    <a:gd name="T47" fmla="*/ 344 h 521"/>
                    <a:gd name="T48" fmla="*/ 156 w 902"/>
                    <a:gd name="T49" fmla="*/ 360 h 521"/>
                    <a:gd name="T50" fmla="*/ 141 w 902"/>
                    <a:gd name="T51" fmla="*/ 400 h 521"/>
                    <a:gd name="T52" fmla="*/ 89 w 902"/>
                    <a:gd name="T53" fmla="*/ 424 h 521"/>
                    <a:gd name="T54" fmla="*/ 57 w 902"/>
                    <a:gd name="T55" fmla="*/ 451 h 521"/>
                    <a:gd name="T56" fmla="*/ 70 w 902"/>
                    <a:gd name="T57" fmla="*/ 462 h 521"/>
                    <a:gd name="T58" fmla="*/ 137 w 902"/>
                    <a:gd name="T59" fmla="*/ 432 h 521"/>
                    <a:gd name="T60" fmla="*/ 193 w 902"/>
                    <a:gd name="T61" fmla="*/ 410 h 521"/>
                    <a:gd name="T62" fmla="*/ 289 w 902"/>
                    <a:gd name="T63" fmla="*/ 316 h 521"/>
                    <a:gd name="T64" fmla="*/ 323 w 902"/>
                    <a:gd name="T65" fmla="*/ 289 h 521"/>
                    <a:gd name="T66" fmla="*/ 314 w 902"/>
                    <a:gd name="T67" fmla="*/ 339 h 521"/>
                    <a:gd name="T68" fmla="*/ 320 w 902"/>
                    <a:gd name="T69" fmla="*/ 387 h 521"/>
                    <a:gd name="T70" fmla="*/ 372 w 902"/>
                    <a:gd name="T71" fmla="*/ 327 h 521"/>
                    <a:gd name="T72" fmla="*/ 397 w 902"/>
                    <a:gd name="T73" fmla="*/ 301 h 521"/>
                    <a:gd name="T74" fmla="*/ 402 w 902"/>
                    <a:gd name="T75" fmla="*/ 349 h 521"/>
                    <a:gd name="T76" fmla="*/ 413 w 902"/>
                    <a:gd name="T77" fmla="*/ 441 h 521"/>
                    <a:gd name="T78" fmla="*/ 444 w 902"/>
                    <a:gd name="T79" fmla="*/ 475 h 521"/>
                    <a:gd name="T80" fmla="*/ 486 w 902"/>
                    <a:gd name="T81" fmla="*/ 521 h 521"/>
                    <a:gd name="T82" fmla="*/ 504 w 902"/>
                    <a:gd name="T83" fmla="*/ 507 h 521"/>
                    <a:gd name="T84" fmla="*/ 487 w 902"/>
                    <a:gd name="T85" fmla="*/ 473 h 521"/>
                    <a:gd name="T86" fmla="*/ 468 w 902"/>
                    <a:gd name="T87" fmla="*/ 440 h 521"/>
                    <a:gd name="T88" fmla="*/ 489 w 902"/>
                    <a:gd name="T89" fmla="*/ 405 h 521"/>
                    <a:gd name="T90" fmla="*/ 524 w 902"/>
                    <a:gd name="T91" fmla="*/ 392 h 521"/>
                    <a:gd name="T92" fmla="*/ 553 w 902"/>
                    <a:gd name="T93" fmla="*/ 378 h 521"/>
                    <a:gd name="T94" fmla="*/ 610 w 902"/>
                    <a:gd name="T95" fmla="*/ 347 h 521"/>
                    <a:gd name="T96" fmla="*/ 619 w 902"/>
                    <a:gd name="T97" fmla="*/ 321 h 521"/>
                    <a:gd name="T98" fmla="*/ 572 w 902"/>
                    <a:gd name="T99" fmla="*/ 275 h 521"/>
                    <a:gd name="T100" fmla="*/ 694 w 902"/>
                    <a:gd name="T101" fmla="*/ 282 h 521"/>
                    <a:gd name="T102" fmla="*/ 735 w 902"/>
                    <a:gd name="T103" fmla="*/ 259 h 521"/>
                    <a:gd name="T104" fmla="*/ 757 w 902"/>
                    <a:gd name="T105" fmla="*/ 244 h 521"/>
                    <a:gd name="T106" fmla="*/ 765 w 902"/>
                    <a:gd name="T107" fmla="*/ 228 h 521"/>
                    <a:gd name="T108" fmla="*/ 780 w 902"/>
                    <a:gd name="T109" fmla="*/ 218 h 521"/>
                    <a:gd name="T110" fmla="*/ 807 w 902"/>
                    <a:gd name="T111" fmla="*/ 197 h 521"/>
                    <a:gd name="T112" fmla="*/ 841 w 902"/>
                    <a:gd name="T113" fmla="*/ 182 h 521"/>
                    <a:gd name="T114" fmla="*/ 864 w 902"/>
                    <a:gd name="T115" fmla="*/ 171 h 521"/>
                    <a:gd name="T116" fmla="*/ 397 w 902"/>
                    <a:gd name="T117" fmla="*/ 199 h 52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02" h="521">
                      <a:moveTo>
                        <a:pt x="902" y="136"/>
                      </a:moveTo>
                      <a:lnTo>
                        <a:pt x="898" y="126"/>
                      </a:lnTo>
                      <a:lnTo>
                        <a:pt x="883" y="116"/>
                      </a:lnTo>
                      <a:lnTo>
                        <a:pt x="858" y="109"/>
                      </a:lnTo>
                      <a:lnTo>
                        <a:pt x="829" y="105"/>
                      </a:lnTo>
                      <a:lnTo>
                        <a:pt x="821" y="103"/>
                      </a:lnTo>
                      <a:lnTo>
                        <a:pt x="810" y="103"/>
                      </a:lnTo>
                      <a:lnTo>
                        <a:pt x="796" y="102"/>
                      </a:lnTo>
                      <a:lnTo>
                        <a:pt x="780" y="102"/>
                      </a:lnTo>
                      <a:lnTo>
                        <a:pt x="761" y="102"/>
                      </a:lnTo>
                      <a:lnTo>
                        <a:pt x="738" y="104"/>
                      </a:lnTo>
                      <a:lnTo>
                        <a:pt x="713" y="106"/>
                      </a:lnTo>
                      <a:lnTo>
                        <a:pt x="690" y="109"/>
                      </a:lnTo>
                      <a:lnTo>
                        <a:pt x="666" y="114"/>
                      </a:lnTo>
                      <a:lnTo>
                        <a:pt x="643" y="119"/>
                      </a:lnTo>
                      <a:lnTo>
                        <a:pt x="621" y="125"/>
                      </a:lnTo>
                      <a:lnTo>
                        <a:pt x="598" y="132"/>
                      </a:lnTo>
                      <a:lnTo>
                        <a:pt x="576" y="139"/>
                      </a:lnTo>
                      <a:lnTo>
                        <a:pt x="554" y="147"/>
                      </a:lnTo>
                      <a:lnTo>
                        <a:pt x="533" y="157"/>
                      </a:lnTo>
                      <a:lnTo>
                        <a:pt x="515" y="164"/>
                      </a:lnTo>
                      <a:lnTo>
                        <a:pt x="497" y="173"/>
                      </a:lnTo>
                      <a:lnTo>
                        <a:pt x="481" y="182"/>
                      </a:lnTo>
                      <a:lnTo>
                        <a:pt x="466" y="191"/>
                      </a:lnTo>
                      <a:lnTo>
                        <a:pt x="439" y="208"/>
                      </a:lnTo>
                      <a:lnTo>
                        <a:pt x="420" y="219"/>
                      </a:lnTo>
                      <a:lnTo>
                        <a:pt x="417" y="219"/>
                      </a:lnTo>
                      <a:lnTo>
                        <a:pt x="416" y="216"/>
                      </a:lnTo>
                      <a:lnTo>
                        <a:pt x="413" y="212"/>
                      </a:lnTo>
                      <a:lnTo>
                        <a:pt x="416" y="209"/>
                      </a:lnTo>
                      <a:lnTo>
                        <a:pt x="418" y="208"/>
                      </a:lnTo>
                      <a:lnTo>
                        <a:pt x="418" y="205"/>
                      </a:lnTo>
                      <a:lnTo>
                        <a:pt x="417" y="203"/>
                      </a:lnTo>
                      <a:lnTo>
                        <a:pt x="414" y="202"/>
                      </a:lnTo>
                      <a:lnTo>
                        <a:pt x="410" y="200"/>
                      </a:lnTo>
                      <a:lnTo>
                        <a:pt x="409" y="201"/>
                      </a:lnTo>
                      <a:lnTo>
                        <a:pt x="410" y="199"/>
                      </a:lnTo>
                      <a:lnTo>
                        <a:pt x="407" y="199"/>
                      </a:lnTo>
                      <a:lnTo>
                        <a:pt x="406" y="198"/>
                      </a:lnTo>
                      <a:lnTo>
                        <a:pt x="403" y="197"/>
                      </a:lnTo>
                      <a:lnTo>
                        <a:pt x="402" y="196"/>
                      </a:lnTo>
                      <a:lnTo>
                        <a:pt x="401" y="197"/>
                      </a:lnTo>
                      <a:lnTo>
                        <a:pt x="398" y="196"/>
                      </a:lnTo>
                      <a:lnTo>
                        <a:pt x="398" y="198"/>
                      </a:lnTo>
                      <a:lnTo>
                        <a:pt x="395" y="197"/>
                      </a:lnTo>
                      <a:lnTo>
                        <a:pt x="394" y="197"/>
                      </a:lnTo>
                      <a:lnTo>
                        <a:pt x="395" y="198"/>
                      </a:lnTo>
                      <a:lnTo>
                        <a:pt x="391" y="198"/>
                      </a:lnTo>
                      <a:lnTo>
                        <a:pt x="387" y="198"/>
                      </a:lnTo>
                      <a:lnTo>
                        <a:pt x="383" y="198"/>
                      </a:lnTo>
                      <a:lnTo>
                        <a:pt x="380" y="200"/>
                      </a:lnTo>
                      <a:lnTo>
                        <a:pt x="378" y="202"/>
                      </a:lnTo>
                      <a:lnTo>
                        <a:pt x="379" y="204"/>
                      </a:lnTo>
                      <a:lnTo>
                        <a:pt x="379" y="206"/>
                      </a:lnTo>
                      <a:lnTo>
                        <a:pt x="372" y="209"/>
                      </a:lnTo>
                      <a:lnTo>
                        <a:pt x="368" y="212"/>
                      </a:lnTo>
                      <a:lnTo>
                        <a:pt x="365" y="212"/>
                      </a:lnTo>
                      <a:lnTo>
                        <a:pt x="358" y="196"/>
                      </a:lnTo>
                      <a:lnTo>
                        <a:pt x="348" y="174"/>
                      </a:lnTo>
                      <a:lnTo>
                        <a:pt x="341" y="162"/>
                      </a:lnTo>
                      <a:lnTo>
                        <a:pt x="334" y="150"/>
                      </a:lnTo>
                      <a:lnTo>
                        <a:pt x="324" y="138"/>
                      </a:lnTo>
                      <a:lnTo>
                        <a:pt x="316" y="126"/>
                      </a:lnTo>
                      <a:lnTo>
                        <a:pt x="304" y="112"/>
                      </a:lnTo>
                      <a:lnTo>
                        <a:pt x="292" y="99"/>
                      </a:lnTo>
                      <a:lnTo>
                        <a:pt x="278" y="87"/>
                      </a:lnTo>
                      <a:lnTo>
                        <a:pt x="263" y="74"/>
                      </a:lnTo>
                      <a:lnTo>
                        <a:pt x="248" y="64"/>
                      </a:lnTo>
                      <a:lnTo>
                        <a:pt x="232" y="54"/>
                      </a:lnTo>
                      <a:lnTo>
                        <a:pt x="214" y="44"/>
                      </a:lnTo>
                      <a:lnTo>
                        <a:pt x="195" y="35"/>
                      </a:lnTo>
                      <a:lnTo>
                        <a:pt x="176" y="26"/>
                      </a:lnTo>
                      <a:lnTo>
                        <a:pt x="157" y="20"/>
                      </a:lnTo>
                      <a:lnTo>
                        <a:pt x="141" y="14"/>
                      </a:lnTo>
                      <a:lnTo>
                        <a:pt x="126" y="9"/>
                      </a:lnTo>
                      <a:lnTo>
                        <a:pt x="112" y="7"/>
                      </a:lnTo>
                      <a:lnTo>
                        <a:pt x="103" y="4"/>
                      </a:lnTo>
                      <a:lnTo>
                        <a:pt x="95" y="4"/>
                      </a:lnTo>
                      <a:lnTo>
                        <a:pt x="66" y="0"/>
                      </a:lnTo>
                      <a:lnTo>
                        <a:pt x="36" y="0"/>
                      </a:lnTo>
                      <a:lnTo>
                        <a:pt x="16" y="4"/>
                      </a:lnTo>
                      <a:lnTo>
                        <a:pt x="4" y="13"/>
                      </a:lnTo>
                      <a:lnTo>
                        <a:pt x="0" y="20"/>
                      </a:lnTo>
                      <a:lnTo>
                        <a:pt x="0" y="32"/>
                      </a:lnTo>
                      <a:lnTo>
                        <a:pt x="4" y="44"/>
                      </a:lnTo>
                      <a:lnTo>
                        <a:pt x="6" y="48"/>
                      </a:lnTo>
                      <a:lnTo>
                        <a:pt x="10" y="53"/>
                      </a:lnTo>
                      <a:lnTo>
                        <a:pt x="12" y="54"/>
                      </a:lnTo>
                      <a:lnTo>
                        <a:pt x="13" y="55"/>
                      </a:lnTo>
                      <a:lnTo>
                        <a:pt x="16" y="56"/>
                      </a:lnTo>
                      <a:lnTo>
                        <a:pt x="17" y="57"/>
                      </a:lnTo>
                      <a:lnTo>
                        <a:pt x="19" y="60"/>
                      </a:lnTo>
                      <a:lnTo>
                        <a:pt x="19" y="64"/>
                      </a:lnTo>
                      <a:lnTo>
                        <a:pt x="21" y="68"/>
                      </a:lnTo>
                      <a:lnTo>
                        <a:pt x="24" y="72"/>
                      </a:lnTo>
                      <a:lnTo>
                        <a:pt x="27" y="74"/>
                      </a:lnTo>
                      <a:lnTo>
                        <a:pt x="29" y="75"/>
                      </a:lnTo>
                      <a:lnTo>
                        <a:pt x="32" y="77"/>
                      </a:lnTo>
                      <a:lnTo>
                        <a:pt x="34" y="78"/>
                      </a:lnTo>
                      <a:lnTo>
                        <a:pt x="38" y="83"/>
                      </a:lnTo>
                      <a:lnTo>
                        <a:pt x="40" y="88"/>
                      </a:lnTo>
                      <a:lnTo>
                        <a:pt x="42" y="90"/>
                      </a:lnTo>
                      <a:lnTo>
                        <a:pt x="42" y="92"/>
                      </a:lnTo>
                      <a:lnTo>
                        <a:pt x="42" y="94"/>
                      </a:lnTo>
                      <a:lnTo>
                        <a:pt x="46" y="98"/>
                      </a:lnTo>
                      <a:lnTo>
                        <a:pt x="50" y="104"/>
                      </a:lnTo>
                      <a:lnTo>
                        <a:pt x="50" y="110"/>
                      </a:lnTo>
                      <a:lnTo>
                        <a:pt x="48" y="115"/>
                      </a:lnTo>
                      <a:lnTo>
                        <a:pt x="48" y="116"/>
                      </a:lnTo>
                      <a:lnTo>
                        <a:pt x="46" y="118"/>
                      </a:lnTo>
                      <a:lnTo>
                        <a:pt x="46" y="119"/>
                      </a:lnTo>
                      <a:lnTo>
                        <a:pt x="44" y="119"/>
                      </a:lnTo>
                      <a:lnTo>
                        <a:pt x="47" y="122"/>
                      </a:lnTo>
                      <a:lnTo>
                        <a:pt x="51" y="126"/>
                      </a:lnTo>
                      <a:lnTo>
                        <a:pt x="53" y="126"/>
                      </a:lnTo>
                      <a:lnTo>
                        <a:pt x="53" y="129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5"/>
                      </a:lnTo>
                      <a:lnTo>
                        <a:pt x="50" y="136"/>
                      </a:lnTo>
                      <a:lnTo>
                        <a:pt x="48" y="138"/>
                      </a:lnTo>
                      <a:lnTo>
                        <a:pt x="47" y="140"/>
                      </a:lnTo>
                      <a:lnTo>
                        <a:pt x="47" y="143"/>
                      </a:lnTo>
                      <a:lnTo>
                        <a:pt x="47" y="146"/>
                      </a:lnTo>
                      <a:lnTo>
                        <a:pt x="50" y="150"/>
                      </a:lnTo>
                      <a:lnTo>
                        <a:pt x="51" y="153"/>
                      </a:lnTo>
                      <a:lnTo>
                        <a:pt x="53" y="154"/>
                      </a:lnTo>
                      <a:lnTo>
                        <a:pt x="53" y="155"/>
                      </a:lnTo>
                      <a:lnTo>
                        <a:pt x="54" y="156"/>
                      </a:lnTo>
                      <a:lnTo>
                        <a:pt x="54" y="160"/>
                      </a:lnTo>
                      <a:lnTo>
                        <a:pt x="55" y="164"/>
                      </a:lnTo>
                      <a:lnTo>
                        <a:pt x="55" y="165"/>
                      </a:lnTo>
                      <a:lnTo>
                        <a:pt x="55" y="168"/>
                      </a:lnTo>
                      <a:lnTo>
                        <a:pt x="58" y="172"/>
                      </a:lnTo>
                      <a:lnTo>
                        <a:pt x="62" y="178"/>
                      </a:lnTo>
                      <a:lnTo>
                        <a:pt x="66" y="184"/>
                      </a:lnTo>
                      <a:lnTo>
                        <a:pt x="69" y="188"/>
                      </a:lnTo>
                      <a:lnTo>
                        <a:pt x="73" y="195"/>
                      </a:lnTo>
                      <a:lnTo>
                        <a:pt x="73" y="197"/>
                      </a:lnTo>
                      <a:lnTo>
                        <a:pt x="76" y="198"/>
                      </a:lnTo>
                      <a:lnTo>
                        <a:pt x="82" y="202"/>
                      </a:lnTo>
                      <a:lnTo>
                        <a:pt x="91" y="205"/>
                      </a:lnTo>
                      <a:lnTo>
                        <a:pt x="112" y="209"/>
                      </a:lnTo>
                      <a:lnTo>
                        <a:pt x="135" y="213"/>
                      </a:lnTo>
                      <a:lnTo>
                        <a:pt x="157" y="216"/>
                      </a:lnTo>
                      <a:lnTo>
                        <a:pt x="187" y="221"/>
                      </a:lnTo>
                      <a:lnTo>
                        <a:pt x="205" y="225"/>
                      </a:lnTo>
                      <a:lnTo>
                        <a:pt x="205" y="226"/>
                      </a:lnTo>
                      <a:lnTo>
                        <a:pt x="190" y="228"/>
                      </a:lnTo>
                      <a:lnTo>
                        <a:pt x="175" y="230"/>
                      </a:lnTo>
                      <a:lnTo>
                        <a:pt x="161" y="233"/>
                      </a:lnTo>
                      <a:lnTo>
                        <a:pt x="149" y="236"/>
                      </a:lnTo>
                      <a:lnTo>
                        <a:pt x="125" y="243"/>
                      </a:lnTo>
                      <a:lnTo>
                        <a:pt x="108" y="249"/>
                      </a:lnTo>
                      <a:lnTo>
                        <a:pt x="97" y="253"/>
                      </a:lnTo>
                      <a:lnTo>
                        <a:pt x="92" y="256"/>
                      </a:lnTo>
                      <a:lnTo>
                        <a:pt x="91" y="257"/>
                      </a:lnTo>
                      <a:lnTo>
                        <a:pt x="92" y="258"/>
                      </a:lnTo>
                      <a:lnTo>
                        <a:pt x="93" y="259"/>
                      </a:lnTo>
                      <a:lnTo>
                        <a:pt x="95" y="268"/>
                      </a:lnTo>
                      <a:lnTo>
                        <a:pt x="96" y="274"/>
                      </a:lnTo>
                      <a:lnTo>
                        <a:pt x="96" y="281"/>
                      </a:lnTo>
                      <a:lnTo>
                        <a:pt x="99" y="289"/>
                      </a:lnTo>
                      <a:lnTo>
                        <a:pt x="103" y="298"/>
                      </a:lnTo>
                      <a:lnTo>
                        <a:pt x="107" y="305"/>
                      </a:lnTo>
                      <a:lnTo>
                        <a:pt x="110" y="309"/>
                      </a:lnTo>
                      <a:lnTo>
                        <a:pt x="112" y="312"/>
                      </a:lnTo>
                      <a:lnTo>
                        <a:pt x="116" y="315"/>
                      </a:lnTo>
                      <a:lnTo>
                        <a:pt x="121" y="317"/>
                      </a:lnTo>
                      <a:lnTo>
                        <a:pt x="127" y="320"/>
                      </a:lnTo>
                      <a:lnTo>
                        <a:pt x="131" y="323"/>
                      </a:lnTo>
                      <a:lnTo>
                        <a:pt x="134" y="326"/>
                      </a:lnTo>
                      <a:lnTo>
                        <a:pt x="134" y="329"/>
                      </a:lnTo>
                      <a:lnTo>
                        <a:pt x="134" y="332"/>
                      </a:lnTo>
                      <a:lnTo>
                        <a:pt x="134" y="333"/>
                      </a:lnTo>
                      <a:lnTo>
                        <a:pt x="133" y="335"/>
                      </a:lnTo>
                      <a:lnTo>
                        <a:pt x="134" y="337"/>
                      </a:lnTo>
                      <a:lnTo>
                        <a:pt x="137" y="343"/>
                      </a:lnTo>
                      <a:lnTo>
                        <a:pt x="138" y="346"/>
                      </a:lnTo>
                      <a:lnTo>
                        <a:pt x="141" y="350"/>
                      </a:lnTo>
                      <a:lnTo>
                        <a:pt x="145" y="352"/>
                      </a:lnTo>
                      <a:lnTo>
                        <a:pt x="149" y="353"/>
                      </a:lnTo>
                      <a:lnTo>
                        <a:pt x="152" y="354"/>
                      </a:lnTo>
                      <a:lnTo>
                        <a:pt x="155" y="356"/>
                      </a:lnTo>
                      <a:lnTo>
                        <a:pt x="156" y="357"/>
                      </a:lnTo>
                      <a:lnTo>
                        <a:pt x="156" y="359"/>
                      </a:lnTo>
                      <a:lnTo>
                        <a:pt x="157" y="364"/>
                      </a:lnTo>
                      <a:lnTo>
                        <a:pt x="157" y="368"/>
                      </a:lnTo>
                      <a:lnTo>
                        <a:pt x="156" y="377"/>
                      </a:lnTo>
                      <a:lnTo>
                        <a:pt x="155" y="381"/>
                      </a:lnTo>
                      <a:lnTo>
                        <a:pt x="153" y="385"/>
                      </a:lnTo>
                      <a:lnTo>
                        <a:pt x="150" y="389"/>
                      </a:lnTo>
                      <a:lnTo>
                        <a:pt x="146" y="394"/>
                      </a:lnTo>
                      <a:lnTo>
                        <a:pt x="141" y="399"/>
                      </a:lnTo>
                      <a:lnTo>
                        <a:pt x="135" y="405"/>
                      </a:lnTo>
                      <a:lnTo>
                        <a:pt x="131" y="407"/>
                      </a:lnTo>
                      <a:lnTo>
                        <a:pt x="127" y="409"/>
                      </a:lnTo>
                      <a:lnTo>
                        <a:pt x="123" y="411"/>
                      </a:lnTo>
                      <a:lnTo>
                        <a:pt x="118" y="413"/>
                      </a:lnTo>
                      <a:lnTo>
                        <a:pt x="108" y="416"/>
                      </a:lnTo>
                      <a:lnTo>
                        <a:pt x="101" y="419"/>
                      </a:lnTo>
                      <a:lnTo>
                        <a:pt x="89" y="423"/>
                      </a:lnTo>
                      <a:lnTo>
                        <a:pt x="82" y="426"/>
                      </a:lnTo>
                      <a:lnTo>
                        <a:pt x="81" y="428"/>
                      </a:lnTo>
                      <a:lnTo>
                        <a:pt x="76" y="431"/>
                      </a:lnTo>
                      <a:lnTo>
                        <a:pt x="70" y="434"/>
                      </a:lnTo>
                      <a:lnTo>
                        <a:pt x="65" y="439"/>
                      </a:lnTo>
                      <a:lnTo>
                        <a:pt x="59" y="444"/>
                      </a:lnTo>
                      <a:lnTo>
                        <a:pt x="57" y="450"/>
                      </a:lnTo>
                      <a:lnTo>
                        <a:pt x="55" y="454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7" y="460"/>
                      </a:lnTo>
                      <a:lnTo>
                        <a:pt x="59" y="461"/>
                      </a:lnTo>
                      <a:lnTo>
                        <a:pt x="62" y="461"/>
                      </a:lnTo>
                      <a:lnTo>
                        <a:pt x="65" y="462"/>
                      </a:lnTo>
                      <a:lnTo>
                        <a:pt x="70" y="461"/>
                      </a:lnTo>
                      <a:lnTo>
                        <a:pt x="72" y="461"/>
                      </a:lnTo>
                      <a:lnTo>
                        <a:pt x="118" y="443"/>
                      </a:lnTo>
                      <a:lnTo>
                        <a:pt x="119" y="435"/>
                      </a:lnTo>
                      <a:lnTo>
                        <a:pt x="126" y="432"/>
                      </a:lnTo>
                      <a:lnTo>
                        <a:pt x="131" y="432"/>
                      </a:lnTo>
                      <a:lnTo>
                        <a:pt x="134" y="431"/>
                      </a:lnTo>
                      <a:lnTo>
                        <a:pt x="137" y="431"/>
                      </a:lnTo>
                      <a:lnTo>
                        <a:pt x="141" y="431"/>
                      </a:lnTo>
                      <a:lnTo>
                        <a:pt x="144" y="430"/>
                      </a:lnTo>
                      <a:lnTo>
                        <a:pt x="152" y="427"/>
                      </a:lnTo>
                      <a:lnTo>
                        <a:pt x="160" y="422"/>
                      </a:lnTo>
                      <a:lnTo>
                        <a:pt x="171" y="419"/>
                      </a:lnTo>
                      <a:lnTo>
                        <a:pt x="182" y="415"/>
                      </a:lnTo>
                      <a:lnTo>
                        <a:pt x="193" y="409"/>
                      </a:lnTo>
                      <a:lnTo>
                        <a:pt x="205" y="403"/>
                      </a:lnTo>
                      <a:lnTo>
                        <a:pt x="218" y="395"/>
                      </a:lnTo>
                      <a:lnTo>
                        <a:pt x="231" y="388"/>
                      </a:lnTo>
                      <a:lnTo>
                        <a:pt x="235" y="384"/>
                      </a:lnTo>
                      <a:lnTo>
                        <a:pt x="239" y="380"/>
                      </a:lnTo>
                      <a:lnTo>
                        <a:pt x="252" y="362"/>
                      </a:lnTo>
                      <a:lnTo>
                        <a:pt x="277" y="331"/>
                      </a:lnTo>
                      <a:lnTo>
                        <a:pt x="289" y="315"/>
                      </a:lnTo>
                      <a:lnTo>
                        <a:pt x="301" y="302"/>
                      </a:lnTo>
                      <a:lnTo>
                        <a:pt x="307" y="296"/>
                      </a:lnTo>
                      <a:lnTo>
                        <a:pt x="311" y="292"/>
                      </a:lnTo>
                      <a:lnTo>
                        <a:pt x="315" y="290"/>
                      </a:lnTo>
                      <a:lnTo>
                        <a:pt x="316" y="289"/>
                      </a:lnTo>
                      <a:lnTo>
                        <a:pt x="318" y="289"/>
                      </a:lnTo>
                      <a:lnTo>
                        <a:pt x="320" y="289"/>
                      </a:lnTo>
                      <a:lnTo>
                        <a:pt x="323" y="288"/>
                      </a:lnTo>
                      <a:lnTo>
                        <a:pt x="330" y="286"/>
                      </a:lnTo>
                      <a:lnTo>
                        <a:pt x="338" y="283"/>
                      </a:lnTo>
                      <a:lnTo>
                        <a:pt x="345" y="279"/>
                      </a:lnTo>
                      <a:lnTo>
                        <a:pt x="334" y="295"/>
                      </a:lnTo>
                      <a:lnTo>
                        <a:pt x="334" y="301"/>
                      </a:lnTo>
                      <a:lnTo>
                        <a:pt x="327" y="307"/>
                      </a:lnTo>
                      <a:lnTo>
                        <a:pt x="322" y="319"/>
                      </a:lnTo>
                      <a:lnTo>
                        <a:pt x="320" y="322"/>
                      </a:lnTo>
                      <a:lnTo>
                        <a:pt x="314" y="338"/>
                      </a:lnTo>
                      <a:lnTo>
                        <a:pt x="318" y="340"/>
                      </a:lnTo>
                      <a:lnTo>
                        <a:pt x="316" y="343"/>
                      </a:lnTo>
                      <a:lnTo>
                        <a:pt x="311" y="344"/>
                      </a:lnTo>
                      <a:lnTo>
                        <a:pt x="308" y="353"/>
                      </a:lnTo>
                      <a:lnTo>
                        <a:pt x="303" y="365"/>
                      </a:lnTo>
                      <a:lnTo>
                        <a:pt x="307" y="377"/>
                      </a:lnTo>
                      <a:lnTo>
                        <a:pt x="318" y="385"/>
                      </a:lnTo>
                      <a:lnTo>
                        <a:pt x="322" y="378"/>
                      </a:lnTo>
                      <a:lnTo>
                        <a:pt x="320" y="386"/>
                      </a:lnTo>
                      <a:lnTo>
                        <a:pt x="338" y="381"/>
                      </a:lnTo>
                      <a:lnTo>
                        <a:pt x="352" y="372"/>
                      </a:lnTo>
                      <a:lnTo>
                        <a:pt x="357" y="360"/>
                      </a:lnTo>
                      <a:lnTo>
                        <a:pt x="361" y="351"/>
                      </a:lnTo>
                      <a:lnTo>
                        <a:pt x="357" y="348"/>
                      </a:lnTo>
                      <a:lnTo>
                        <a:pt x="358" y="346"/>
                      </a:lnTo>
                      <a:lnTo>
                        <a:pt x="364" y="346"/>
                      </a:lnTo>
                      <a:lnTo>
                        <a:pt x="371" y="329"/>
                      </a:lnTo>
                      <a:lnTo>
                        <a:pt x="372" y="326"/>
                      </a:lnTo>
                      <a:lnTo>
                        <a:pt x="378" y="314"/>
                      </a:lnTo>
                      <a:lnTo>
                        <a:pt x="376" y="306"/>
                      </a:lnTo>
                      <a:lnTo>
                        <a:pt x="379" y="301"/>
                      </a:lnTo>
                      <a:lnTo>
                        <a:pt x="383" y="284"/>
                      </a:lnTo>
                      <a:lnTo>
                        <a:pt x="387" y="290"/>
                      </a:lnTo>
                      <a:lnTo>
                        <a:pt x="391" y="295"/>
                      </a:lnTo>
                      <a:lnTo>
                        <a:pt x="395" y="298"/>
                      </a:lnTo>
                      <a:lnTo>
                        <a:pt x="397" y="300"/>
                      </a:lnTo>
                      <a:lnTo>
                        <a:pt x="399" y="301"/>
                      </a:lnTo>
                      <a:lnTo>
                        <a:pt x="401" y="301"/>
                      </a:lnTo>
                      <a:lnTo>
                        <a:pt x="401" y="302"/>
                      </a:lnTo>
                      <a:lnTo>
                        <a:pt x="402" y="305"/>
                      </a:lnTo>
                      <a:lnTo>
                        <a:pt x="403" y="310"/>
                      </a:lnTo>
                      <a:lnTo>
                        <a:pt x="403" y="315"/>
                      </a:lnTo>
                      <a:lnTo>
                        <a:pt x="403" y="331"/>
                      </a:lnTo>
                      <a:lnTo>
                        <a:pt x="402" y="348"/>
                      </a:lnTo>
                      <a:lnTo>
                        <a:pt x="398" y="382"/>
                      </a:lnTo>
                      <a:lnTo>
                        <a:pt x="397" y="402"/>
                      </a:lnTo>
                      <a:lnTo>
                        <a:pt x="397" y="406"/>
                      </a:lnTo>
                      <a:lnTo>
                        <a:pt x="398" y="411"/>
                      </a:lnTo>
                      <a:lnTo>
                        <a:pt x="402" y="421"/>
                      </a:lnTo>
                      <a:lnTo>
                        <a:pt x="407" y="432"/>
                      </a:lnTo>
                      <a:lnTo>
                        <a:pt x="413" y="440"/>
                      </a:lnTo>
                      <a:lnTo>
                        <a:pt x="418" y="447"/>
                      </a:lnTo>
                      <a:lnTo>
                        <a:pt x="424" y="453"/>
                      </a:lnTo>
                      <a:lnTo>
                        <a:pt x="432" y="460"/>
                      </a:lnTo>
                      <a:lnTo>
                        <a:pt x="436" y="467"/>
                      </a:lnTo>
                      <a:lnTo>
                        <a:pt x="440" y="471"/>
                      </a:lnTo>
                      <a:lnTo>
                        <a:pt x="441" y="473"/>
                      </a:lnTo>
                      <a:lnTo>
                        <a:pt x="444" y="474"/>
                      </a:lnTo>
                      <a:lnTo>
                        <a:pt x="448" y="475"/>
                      </a:lnTo>
                      <a:lnTo>
                        <a:pt x="450" y="476"/>
                      </a:lnTo>
                      <a:lnTo>
                        <a:pt x="454" y="478"/>
                      </a:lnTo>
                      <a:lnTo>
                        <a:pt x="458" y="482"/>
                      </a:lnTo>
                      <a:lnTo>
                        <a:pt x="452" y="489"/>
                      </a:lnTo>
                      <a:lnTo>
                        <a:pt x="480" y="518"/>
                      </a:lnTo>
                      <a:lnTo>
                        <a:pt x="481" y="519"/>
                      </a:lnTo>
                      <a:lnTo>
                        <a:pt x="485" y="520"/>
                      </a:lnTo>
                      <a:lnTo>
                        <a:pt x="488" y="520"/>
                      </a:lnTo>
                      <a:lnTo>
                        <a:pt x="489" y="521"/>
                      </a:lnTo>
                      <a:lnTo>
                        <a:pt x="493" y="521"/>
                      </a:lnTo>
                      <a:lnTo>
                        <a:pt x="494" y="520"/>
                      </a:lnTo>
                      <a:lnTo>
                        <a:pt x="496" y="518"/>
                      </a:lnTo>
                      <a:lnTo>
                        <a:pt x="499" y="516"/>
                      </a:lnTo>
                      <a:lnTo>
                        <a:pt x="501" y="512"/>
                      </a:lnTo>
                      <a:lnTo>
                        <a:pt x="503" y="506"/>
                      </a:lnTo>
                      <a:lnTo>
                        <a:pt x="504" y="500"/>
                      </a:lnTo>
                      <a:lnTo>
                        <a:pt x="503" y="494"/>
                      </a:lnTo>
                      <a:lnTo>
                        <a:pt x="500" y="490"/>
                      </a:lnTo>
                      <a:lnTo>
                        <a:pt x="497" y="485"/>
                      </a:lnTo>
                      <a:lnTo>
                        <a:pt x="496" y="484"/>
                      </a:lnTo>
                      <a:lnTo>
                        <a:pt x="493" y="479"/>
                      </a:lnTo>
                      <a:lnTo>
                        <a:pt x="486" y="472"/>
                      </a:lnTo>
                      <a:lnTo>
                        <a:pt x="482" y="468"/>
                      </a:lnTo>
                      <a:lnTo>
                        <a:pt x="477" y="463"/>
                      </a:lnTo>
                      <a:lnTo>
                        <a:pt x="474" y="460"/>
                      </a:lnTo>
                      <a:lnTo>
                        <a:pt x="471" y="457"/>
                      </a:lnTo>
                      <a:lnTo>
                        <a:pt x="470" y="454"/>
                      </a:lnTo>
                      <a:lnTo>
                        <a:pt x="469" y="450"/>
                      </a:lnTo>
                      <a:lnTo>
                        <a:pt x="466" y="444"/>
                      </a:lnTo>
                      <a:lnTo>
                        <a:pt x="467" y="439"/>
                      </a:lnTo>
                      <a:lnTo>
                        <a:pt x="467" y="432"/>
                      </a:lnTo>
                      <a:lnTo>
                        <a:pt x="469" y="429"/>
                      </a:lnTo>
                      <a:lnTo>
                        <a:pt x="470" y="425"/>
                      </a:lnTo>
                      <a:lnTo>
                        <a:pt x="473" y="422"/>
                      </a:lnTo>
                      <a:lnTo>
                        <a:pt x="478" y="413"/>
                      </a:lnTo>
                      <a:lnTo>
                        <a:pt x="481" y="408"/>
                      </a:lnTo>
                      <a:lnTo>
                        <a:pt x="486" y="405"/>
                      </a:lnTo>
                      <a:lnTo>
                        <a:pt x="488" y="404"/>
                      </a:lnTo>
                      <a:lnTo>
                        <a:pt x="490" y="402"/>
                      </a:lnTo>
                      <a:lnTo>
                        <a:pt x="494" y="402"/>
                      </a:lnTo>
                      <a:lnTo>
                        <a:pt x="496" y="402"/>
                      </a:lnTo>
                      <a:lnTo>
                        <a:pt x="501" y="402"/>
                      </a:lnTo>
                      <a:lnTo>
                        <a:pt x="507" y="401"/>
                      </a:lnTo>
                      <a:lnTo>
                        <a:pt x="512" y="398"/>
                      </a:lnTo>
                      <a:lnTo>
                        <a:pt x="516" y="396"/>
                      </a:lnTo>
                      <a:lnTo>
                        <a:pt x="523" y="391"/>
                      </a:lnTo>
                      <a:lnTo>
                        <a:pt x="526" y="390"/>
                      </a:lnTo>
                      <a:lnTo>
                        <a:pt x="527" y="388"/>
                      </a:lnTo>
                      <a:lnTo>
                        <a:pt x="527" y="386"/>
                      </a:lnTo>
                      <a:lnTo>
                        <a:pt x="530" y="384"/>
                      </a:lnTo>
                      <a:lnTo>
                        <a:pt x="533" y="381"/>
                      </a:lnTo>
                      <a:lnTo>
                        <a:pt x="537" y="380"/>
                      </a:lnTo>
                      <a:lnTo>
                        <a:pt x="543" y="377"/>
                      </a:lnTo>
                      <a:lnTo>
                        <a:pt x="552" y="377"/>
                      </a:lnTo>
                      <a:lnTo>
                        <a:pt x="557" y="376"/>
                      </a:lnTo>
                      <a:lnTo>
                        <a:pt x="562" y="374"/>
                      </a:lnTo>
                      <a:lnTo>
                        <a:pt x="568" y="373"/>
                      </a:lnTo>
                      <a:lnTo>
                        <a:pt x="573" y="370"/>
                      </a:lnTo>
                      <a:lnTo>
                        <a:pt x="584" y="364"/>
                      </a:lnTo>
                      <a:lnTo>
                        <a:pt x="594" y="358"/>
                      </a:lnTo>
                      <a:lnTo>
                        <a:pt x="602" y="351"/>
                      </a:lnTo>
                      <a:lnTo>
                        <a:pt x="609" y="346"/>
                      </a:lnTo>
                      <a:lnTo>
                        <a:pt x="614" y="340"/>
                      </a:lnTo>
                      <a:lnTo>
                        <a:pt x="622" y="333"/>
                      </a:lnTo>
                      <a:lnTo>
                        <a:pt x="624" y="333"/>
                      </a:lnTo>
                      <a:lnTo>
                        <a:pt x="625" y="333"/>
                      </a:lnTo>
                      <a:lnTo>
                        <a:pt x="626" y="332"/>
                      </a:lnTo>
                      <a:lnTo>
                        <a:pt x="626" y="330"/>
                      </a:lnTo>
                      <a:lnTo>
                        <a:pt x="624" y="326"/>
                      </a:lnTo>
                      <a:lnTo>
                        <a:pt x="618" y="320"/>
                      </a:lnTo>
                      <a:lnTo>
                        <a:pt x="607" y="311"/>
                      </a:lnTo>
                      <a:lnTo>
                        <a:pt x="591" y="298"/>
                      </a:lnTo>
                      <a:lnTo>
                        <a:pt x="583" y="292"/>
                      </a:lnTo>
                      <a:lnTo>
                        <a:pt x="573" y="286"/>
                      </a:lnTo>
                      <a:lnTo>
                        <a:pt x="562" y="280"/>
                      </a:lnTo>
                      <a:lnTo>
                        <a:pt x="550" y="274"/>
                      </a:lnTo>
                      <a:lnTo>
                        <a:pt x="552" y="274"/>
                      </a:lnTo>
                      <a:lnTo>
                        <a:pt x="571" y="274"/>
                      </a:lnTo>
                      <a:lnTo>
                        <a:pt x="602" y="278"/>
                      </a:lnTo>
                      <a:lnTo>
                        <a:pt x="622" y="281"/>
                      </a:lnTo>
                      <a:lnTo>
                        <a:pt x="647" y="284"/>
                      </a:lnTo>
                      <a:lnTo>
                        <a:pt x="670" y="285"/>
                      </a:lnTo>
                      <a:lnTo>
                        <a:pt x="679" y="284"/>
                      </a:lnTo>
                      <a:lnTo>
                        <a:pt x="688" y="283"/>
                      </a:lnTo>
                      <a:lnTo>
                        <a:pt x="690" y="283"/>
                      </a:lnTo>
                      <a:lnTo>
                        <a:pt x="693" y="281"/>
                      </a:lnTo>
                      <a:lnTo>
                        <a:pt x="701" y="277"/>
                      </a:lnTo>
                      <a:lnTo>
                        <a:pt x="707" y="274"/>
                      </a:lnTo>
                      <a:lnTo>
                        <a:pt x="716" y="270"/>
                      </a:lnTo>
                      <a:lnTo>
                        <a:pt x="724" y="265"/>
                      </a:lnTo>
                      <a:lnTo>
                        <a:pt x="730" y="262"/>
                      </a:lnTo>
                      <a:lnTo>
                        <a:pt x="732" y="260"/>
                      </a:lnTo>
                      <a:lnTo>
                        <a:pt x="734" y="259"/>
                      </a:lnTo>
                      <a:lnTo>
                        <a:pt x="738" y="255"/>
                      </a:lnTo>
                      <a:lnTo>
                        <a:pt x="741" y="252"/>
                      </a:lnTo>
                      <a:lnTo>
                        <a:pt x="742" y="250"/>
                      </a:lnTo>
                      <a:lnTo>
                        <a:pt x="745" y="250"/>
                      </a:lnTo>
                      <a:lnTo>
                        <a:pt x="746" y="250"/>
                      </a:lnTo>
                      <a:lnTo>
                        <a:pt x="749" y="248"/>
                      </a:lnTo>
                      <a:lnTo>
                        <a:pt x="756" y="244"/>
                      </a:lnTo>
                      <a:lnTo>
                        <a:pt x="758" y="242"/>
                      </a:lnTo>
                      <a:lnTo>
                        <a:pt x="760" y="240"/>
                      </a:lnTo>
                      <a:lnTo>
                        <a:pt x="761" y="237"/>
                      </a:lnTo>
                      <a:lnTo>
                        <a:pt x="760" y="235"/>
                      </a:lnTo>
                      <a:lnTo>
                        <a:pt x="760" y="233"/>
                      </a:lnTo>
                      <a:lnTo>
                        <a:pt x="761" y="232"/>
                      </a:lnTo>
                      <a:lnTo>
                        <a:pt x="761" y="230"/>
                      </a:lnTo>
                      <a:lnTo>
                        <a:pt x="764" y="228"/>
                      </a:lnTo>
                      <a:lnTo>
                        <a:pt x="766" y="226"/>
                      </a:lnTo>
                      <a:lnTo>
                        <a:pt x="769" y="225"/>
                      </a:lnTo>
                      <a:lnTo>
                        <a:pt x="775" y="223"/>
                      </a:lnTo>
                      <a:lnTo>
                        <a:pt x="779" y="222"/>
                      </a:lnTo>
                      <a:lnTo>
                        <a:pt x="779" y="221"/>
                      </a:lnTo>
                      <a:lnTo>
                        <a:pt x="779" y="219"/>
                      </a:lnTo>
                      <a:lnTo>
                        <a:pt x="779" y="218"/>
                      </a:lnTo>
                      <a:lnTo>
                        <a:pt x="779" y="216"/>
                      </a:lnTo>
                      <a:lnTo>
                        <a:pt x="781" y="212"/>
                      </a:lnTo>
                      <a:lnTo>
                        <a:pt x="787" y="206"/>
                      </a:lnTo>
                      <a:lnTo>
                        <a:pt x="795" y="202"/>
                      </a:lnTo>
                      <a:lnTo>
                        <a:pt x="802" y="199"/>
                      </a:lnTo>
                      <a:lnTo>
                        <a:pt x="805" y="198"/>
                      </a:lnTo>
                      <a:lnTo>
                        <a:pt x="806" y="197"/>
                      </a:lnTo>
                      <a:lnTo>
                        <a:pt x="809" y="195"/>
                      </a:lnTo>
                      <a:lnTo>
                        <a:pt x="814" y="191"/>
                      </a:lnTo>
                      <a:lnTo>
                        <a:pt x="821" y="188"/>
                      </a:lnTo>
                      <a:lnTo>
                        <a:pt x="825" y="187"/>
                      </a:lnTo>
                      <a:lnTo>
                        <a:pt x="829" y="187"/>
                      </a:lnTo>
                      <a:lnTo>
                        <a:pt x="832" y="185"/>
                      </a:lnTo>
                      <a:lnTo>
                        <a:pt x="834" y="184"/>
                      </a:lnTo>
                      <a:lnTo>
                        <a:pt x="840" y="182"/>
                      </a:lnTo>
                      <a:lnTo>
                        <a:pt x="847" y="179"/>
                      </a:lnTo>
                      <a:lnTo>
                        <a:pt x="849" y="176"/>
                      </a:lnTo>
                      <a:lnTo>
                        <a:pt x="853" y="174"/>
                      </a:lnTo>
                      <a:lnTo>
                        <a:pt x="856" y="173"/>
                      </a:lnTo>
                      <a:lnTo>
                        <a:pt x="858" y="172"/>
                      </a:lnTo>
                      <a:lnTo>
                        <a:pt x="860" y="172"/>
                      </a:lnTo>
                      <a:lnTo>
                        <a:pt x="863" y="171"/>
                      </a:lnTo>
                      <a:lnTo>
                        <a:pt x="868" y="168"/>
                      </a:lnTo>
                      <a:lnTo>
                        <a:pt x="877" y="165"/>
                      </a:lnTo>
                      <a:lnTo>
                        <a:pt x="890" y="154"/>
                      </a:lnTo>
                      <a:lnTo>
                        <a:pt x="900" y="145"/>
                      </a:lnTo>
                      <a:lnTo>
                        <a:pt x="902" y="136"/>
                      </a:lnTo>
                      <a:close/>
                      <a:moveTo>
                        <a:pt x="397" y="199"/>
                      </a:moveTo>
                      <a:lnTo>
                        <a:pt x="397" y="200"/>
                      </a:lnTo>
                      <a:lnTo>
                        <a:pt x="397" y="19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4111" name="Group 1127">
                <a:extLst>
                  <a:ext uri="{FF2B5EF4-FFF2-40B4-BE49-F238E27FC236}">
                    <a16:creationId xmlns:a16="http://schemas.microsoft.com/office/drawing/2014/main" xmlns="" id="{28E1EEA5-2E9F-8320-40E9-A553490B5B2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30" y="3477"/>
                <a:ext cx="621" cy="793"/>
                <a:chOff x="4430" y="3477"/>
                <a:chExt cx="621" cy="793"/>
              </a:xfrm>
            </p:grpSpPr>
            <p:sp>
              <p:nvSpPr>
                <p:cNvPr id="4142" name="Freeform 1128">
                  <a:extLst>
                    <a:ext uri="{FF2B5EF4-FFF2-40B4-BE49-F238E27FC236}">
                      <a16:creationId xmlns:a16="http://schemas.microsoft.com/office/drawing/2014/main" xmlns="" id="{AA028A7F-68E8-713D-FB52-4B71990CEAC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1" y="3477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43" name="Picture 1129">
                  <a:extLst>
                    <a:ext uri="{FF2B5EF4-FFF2-40B4-BE49-F238E27FC236}">
                      <a16:creationId xmlns:a16="http://schemas.microsoft.com/office/drawing/2014/main" xmlns="" id="{F0158A4E-1CCC-7764-ECEC-4129D1561016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30" y="3629"/>
                  <a:ext cx="621" cy="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12" name="Group 1130">
                <a:extLst>
                  <a:ext uri="{FF2B5EF4-FFF2-40B4-BE49-F238E27FC236}">
                    <a16:creationId xmlns:a16="http://schemas.microsoft.com/office/drawing/2014/main" xmlns="" id="{76D31B7A-864D-0546-2D07-E80D7E2E7B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5" y="858"/>
                <a:ext cx="918" cy="713"/>
                <a:chOff x="4095" y="858"/>
                <a:chExt cx="918" cy="713"/>
              </a:xfrm>
            </p:grpSpPr>
            <p:sp>
              <p:nvSpPr>
                <p:cNvPr id="4138" name="Freeform 1131">
                  <a:extLst>
                    <a:ext uri="{FF2B5EF4-FFF2-40B4-BE49-F238E27FC236}">
                      <a16:creationId xmlns:a16="http://schemas.microsoft.com/office/drawing/2014/main" xmlns="" id="{5A51F322-8B0F-3F5D-A9A5-64937FF2A41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9" y="1086"/>
                  <a:ext cx="87" cy="105"/>
                </a:xfrm>
                <a:custGeom>
                  <a:avLst/>
                  <a:gdLst>
                    <a:gd name="T0" fmla="*/ 9 w 86"/>
                    <a:gd name="T1" fmla="*/ 105 h 104"/>
                    <a:gd name="T2" fmla="*/ 9 w 86"/>
                    <a:gd name="T3" fmla="*/ 105 h 104"/>
                    <a:gd name="T4" fmla="*/ 19 w 86"/>
                    <a:gd name="T5" fmla="*/ 105 h 104"/>
                    <a:gd name="T6" fmla="*/ 19 w 86"/>
                    <a:gd name="T7" fmla="*/ 105 h 104"/>
                    <a:gd name="T8" fmla="*/ 19 w 86"/>
                    <a:gd name="T9" fmla="*/ 105 h 104"/>
                    <a:gd name="T10" fmla="*/ 28 w 86"/>
                    <a:gd name="T11" fmla="*/ 101 h 104"/>
                    <a:gd name="T12" fmla="*/ 77 w 86"/>
                    <a:gd name="T13" fmla="*/ 15 h 104"/>
                    <a:gd name="T14" fmla="*/ 77 w 86"/>
                    <a:gd name="T15" fmla="*/ 15 h 104"/>
                    <a:gd name="T16" fmla="*/ 87 w 86"/>
                    <a:gd name="T17" fmla="*/ 9 h 104"/>
                    <a:gd name="T18" fmla="*/ 87 w 86"/>
                    <a:gd name="T19" fmla="*/ 8 h 104"/>
                    <a:gd name="T20" fmla="*/ 87 w 86"/>
                    <a:gd name="T21" fmla="*/ 8 h 104"/>
                    <a:gd name="T22" fmla="*/ 87 w 86"/>
                    <a:gd name="T23" fmla="*/ 5 h 104"/>
                    <a:gd name="T24" fmla="*/ 68 w 86"/>
                    <a:gd name="T25" fmla="*/ 2 h 104"/>
                    <a:gd name="T26" fmla="*/ 58 w 86"/>
                    <a:gd name="T27" fmla="*/ 1 h 104"/>
                    <a:gd name="T28" fmla="*/ 58 w 86"/>
                    <a:gd name="T29" fmla="*/ 1 h 104"/>
                    <a:gd name="T30" fmla="*/ 48 w 86"/>
                    <a:gd name="T31" fmla="*/ 0 h 104"/>
                    <a:gd name="T32" fmla="*/ 38 w 86"/>
                    <a:gd name="T33" fmla="*/ 0 h 104"/>
                    <a:gd name="T34" fmla="*/ 19 w 86"/>
                    <a:gd name="T35" fmla="*/ 0 h 104"/>
                    <a:gd name="T36" fmla="*/ 9 w 86"/>
                    <a:gd name="T37" fmla="*/ 0 h 104"/>
                    <a:gd name="T38" fmla="*/ 9 w 86"/>
                    <a:gd name="T39" fmla="*/ 0 h 104"/>
                    <a:gd name="T40" fmla="*/ 0 w 86"/>
                    <a:gd name="T41" fmla="*/ 3 h 104"/>
                    <a:gd name="T42" fmla="*/ 0 w 86"/>
                    <a:gd name="T43" fmla="*/ 5 h 104"/>
                    <a:gd name="T44" fmla="*/ 0 w 86"/>
                    <a:gd name="T45" fmla="*/ 5 h 104"/>
                    <a:gd name="T46" fmla="*/ 19 w 86"/>
                    <a:gd name="T47" fmla="*/ 8 h 104"/>
                    <a:gd name="T48" fmla="*/ 19 w 86"/>
                    <a:gd name="T49" fmla="*/ 11 h 104"/>
                    <a:gd name="T50" fmla="*/ 0 w 86"/>
                    <a:gd name="T51" fmla="*/ 101 h 104"/>
                    <a:gd name="T52" fmla="*/ 0 w 86"/>
                    <a:gd name="T53" fmla="*/ 101 h 104"/>
                    <a:gd name="T54" fmla="*/ 0 w 86"/>
                    <a:gd name="T55" fmla="*/ 104 h 104"/>
                    <a:gd name="T56" fmla="*/ 9 w 86"/>
                    <a:gd name="T57" fmla="*/ 105 h 104"/>
                    <a:gd name="T58" fmla="*/ 9 w 86"/>
                    <a:gd name="T59" fmla="*/ 105 h 10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6" h="104">
                      <a:moveTo>
                        <a:pt x="9" y="104"/>
                      </a:moveTo>
                      <a:lnTo>
                        <a:pt x="9" y="104"/>
                      </a:lnTo>
                      <a:lnTo>
                        <a:pt x="19" y="104"/>
                      </a:lnTo>
                      <a:lnTo>
                        <a:pt x="28" y="100"/>
                      </a:lnTo>
                      <a:lnTo>
                        <a:pt x="76" y="15"/>
                      </a:lnTo>
                      <a:lnTo>
                        <a:pt x="86" y="9"/>
                      </a:lnTo>
                      <a:lnTo>
                        <a:pt x="86" y="8"/>
                      </a:lnTo>
                      <a:lnTo>
                        <a:pt x="86" y="5"/>
                      </a:lnTo>
                      <a:lnTo>
                        <a:pt x="67" y="2"/>
                      </a:lnTo>
                      <a:lnTo>
                        <a:pt x="57" y="1"/>
                      </a:lnTo>
                      <a:lnTo>
                        <a:pt x="47" y="0"/>
                      </a:lnTo>
                      <a:lnTo>
                        <a:pt x="38" y="0"/>
                      </a:lnTo>
                      <a:lnTo>
                        <a:pt x="19" y="0"/>
                      </a:lnTo>
                      <a:lnTo>
                        <a:pt x="9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0" y="100"/>
                      </a:lnTo>
                      <a:lnTo>
                        <a:pt x="0" y="103"/>
                      </a:lnTo>
                      <a:lnTo>
                        <a:pt x="9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9" name="Freeform 1132">
                  <a:extLst>
                    <a:ext uri="{FF2B5EF4-FFF2-40B4-BE49-F238E27FC236}">
                      <a16:creationId xmlns:a16="http://schemas.microsoft.com/office/drawing/2014/main" xmlns="" id="{88DE198C-2325-664B-8C94-2188957D858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61" y="120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40" name="Freeform 1133">
                  <a:extLst>
                    <a:ext uri="{FF2B5EF4-FFF2-40B4-BE49-F238E27FC236}">
                      <a16:creationId xmlns:a16="http://schemas.microsoft.com/office/drawing/2014/main" xmlns="" id="{162022C7-A54D-751A-0E58-07A8DA6B65F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96" y="1128"/>
                  <a:ext cx="87" cy="105"/>
                </a:xfrm>
                <a:custGeom>
                  <a:avLst/>
                  <a:gdLst>
                    <a:gd name="T0" fmla="*/ 0 w 86"/>
                    <a:gd name="T1" fmla="*/ 105 h 104"/>
                    <a:gd name="T2" fmla="*/ 0 w 86"/>
                    <a:gd name="T3" fmla="*/ 105 h 104"/>
                    <a:gd name="T4" fmla="*/ 0 w 86"/>
                    <a:gd name="T5" fmla="*/ 104 h 104"/>
                    <a:gd name="T6" fmla="*/ 4 w 86"/>
                    <a:gd name="T7" fmla="*/ 103 h 104"/>
                    <a:gd name="T8" fmla="*/ 77 w 86"/>
                    <a:gd name="T9" fmla="*/ 14 h 104"/>
                    <a:gd name="T10" fmla="*/ 77 w 86"/>
                    <a:gd name="T11" fmla="*/ 14 h 104"/>
                    <a:gd name="T12" fmla="*/ 79 w 86"/>
                    <a:gd name="T13" fmla="*/ 11 h 104"/>
                    <a:gd name="T14" fmla="*/ 82 w 86"/>
                    <a:gd name="T15" fmla="*/ 10 h 104"/>
                    <a:gd name="T16" fmla="*/ 82 w 86"/>
                    <a:gd name="T17" fmla="*/ 10 h 104"/>
                    <a:gd name="T18" fmla="*/ 84 w 86"/>
                    <a:gd name="T19" fmla="*/ 8 h 104"/>
                    <a:gd name="T20" fmla="*/ 86 w 86"/>
                    <a:gd name="T21" fmla="*/ 5 h 104"/>
                    <a:gd name="T22" fmla="*/ 86 w 86"/>
                    <a:gd name="T23" fmla="*/ 5 h 104"/>
                    <a:gd name="T24" fmla="*/ 87 w 86"/>
                    <a:gd name="T25" fmla="*/ 3 h 104"/>
                    <a:gd name="T26" fmla="*/ 87 w 86"/>
                    <a:gd name="T27" fmla="*/ 1 h 104"/>
                    <a:gd name="T28" fmla="*/ 86 w 86"/>
                    <a:gd name="T29" fmla="*/ 1 h 104"/>
                    <a:gd name="T30" fmla="*/ 85 w 86"/>
                    <a:gd name="T31" fmla="*/ 0 h 104"/>
                    <a:gd name="T32" fmla="*/ 84 w 86"/>
                    <a:gd name="T33" fmla="*/ 0 h 104"/>
                    <a:gd name="T34" fmla="*/ 84 w 86"/>
                    <a:gd name="T35" fmla="*/ 0 h 104"/>
                    <a:gd name="T36" fmla="*/ 81 w 86"/>
                    <a:gd name="T37" fmla="*/ 1 h 104"/>
                    <a:gd name="T38" fmla="*/ 78 w 86"/>
                    <a:gd name="T39" fmla="*/ 3 h 104"/>
                    <a:gd name="T40" fmla="*/ 77 w 86"/>
                    <a:gd name="T41" fmla="*/ 5 h 104"/>
                    <a:gd name="T42" fmla="*/ 77 w 86"/>
                    <a:gd name="T43" fmla="*/ 5 h 104"/>
                    <a:gd name="T44" fmla="*/ 71 w 86"/>
                    <a:gd name="T45" fmla="*/ 12 h 104"/>
                    <a:gd name="T46" fmla="*/ 2 w 86"/>
                    <a:gd name="T47" fmla="*/ 99 h 104"/>
                    <a:gd name="T48" fmla="*/ 2 w 86"/>
                    <a:gd name="T49" fmla="*/ 99 h 104"/>
                    <a:gd name="T50" fmla="*/ 0 w 86"/>
                    <a:gd name="T51" fmla="*/ 103 h 104"/>
                    <a:gd name="T52" fmla="*/ 0 w 86"/>
                    <a:gd name="T53" fmla="*/ 103 h 104"/>
                    <a:gd name="T54" fmla="*/ 0 w 86"/>
                    <a:gd name="T55" fmla="*/ 104 h 104"/>
                    <a:gd name="T56" fmla="*/ 0 w 86"/>
                    <a:gd name="T57" fmla="*/ 104 h 104"/>
                    <a:gd name="T58" fmla="*/ 0 w 86"/>
                    <a:gd name="T59" fmla="*/ 105 h 104"/>
                    <a:gd name="T60" fmla="*/ 0 w 86"/>
                    <a:gd name="T61" fmla="*/ 105 h 104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86" h="104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0" y="103"/>
                      </a:lnTo>
                      <a:lnTo>
                        <a:pt x="4" y="102"/>
                      </a:lnTo>
                      <a:lnTo>
                        <a:pt x="76" y="14"/>
                      </a:lnTo>
                      <a:lnTo>
                        <a:pt x="78" y="11"/>
                      </a:lnTo>
                      <a:lnTo>
                        <a:pt x="81" y="10"/>
                      </a:lnTo>
                      <a:lnTo>
                        <a:pt x="83" y="8"/>
                      </a:lnTo>
                      <a:lnTo>
                        <a:pt x="85" y="5"/>
                      </a:lnTo>
                      <a:lnTo>
                        <a:pt x="86" y="3"/>
                      </a:lnTo>
                      <a:lnTo>
                        <a:pt x="86" y="1"/>
                      </a:lnTo>
                      <a:lnTo>
                        <a:pt x="85" y="1"/>
                      </a:lnTo>
                      <a:lnTo>
                        <a:pt x="84" y="0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77" y="3"/>
                      </a:lnTo>
                      <a:lnTo>
                        <a:pt x="76" y="5"/>
                      </a:lnTo>
                      <a:lnTo>
                        <a:pt x="70" y="12"/>
                      </a:lnTo>
                      <a:lnTo>
                        <a:pt x="2" y="98"/>
                      </a:lnTo>
                      <a:lnTo>
                        <a:pt x="0" y="102"/>
                      </a:lnTo>
                      <a:lnTo>
                        <a:pt x="0" y="103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4141" name="Picture 1134">
                  <a:extLst>
                    <a:ext uri="{FF2B5EF4-FFF2-40B4-BE49-F238E27FC236}">
                      <a16:creationId xmlns:a16="http://schemas.microsoft.com/office/drawing/2014/main" xmlns="" id="{871B569D-04C2-D7D7-C180-0A068940089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5" y="858"/>
                  <a:ext cx="918" cy="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4113" name="Group 1135">
                <a:extLst>
                  <a:ext uri="{FF2B5EF4-FFF2-40B4-BE49-F238E27FC236}">
                    <a16:creationId xmlns:a16="http://schemas.microsoft.com/office/drawing/2014/main" xmlns="" id="{805FE13D-C7BC-59EF-6AFB-2C8ECAF620D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3" y="2406"/>
                <a:ext cx="605" cy="469"/>
                <a:chOff x="5153" y="2406"/>
                <a:chExt cx="605" cy="469"/>
              </a:xfrm>
            </p:grpSpPr>
            <p:sp>
              <p:nvSpPr>
                <p:cNvPr id="4134" name="Freeform 1136">
                  <a:extLst>
                    <a:ext uri="{FF2B5EF4-FFF2-40B4-BE49-F238E27FC236}">
                      <a16:creationId xmlns:a16="http://schemas.microsoft.com/office/drawing/2014/main" xmlns="" id="{C7A335C1-2CFD-3718-DEE6-EAFFC24CA6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8" y="2532"/>
                  <a:ext cx="78" cy="116"/>
                </a:xfrm>
                <a:custGeom>
                  <a:avLst/>
                  <a:gdLst>
                    <a:gd name="T0" fmla="*/ 78 w 77"/>
                    <a:gd name="T1" fmla="*/ 116 h 115"/>
                    <a:gd name="T2" fmla="*/ 78 w 77"/>
                    <a:gd name="T3" fmla="*/ 116 h 115"/>
                    <a:gd name="T4" fmla="*/ 78 w 77"/>
                    <a:gd name="T5" fmla="*/ 116 h 115"/>
                    <a:gd name="T6" fmla="*/ 78 w 77"/>
                    <a:gd name="T7" fmla="*/ 115 h 115"/>
                    <a:gd name="T8" fmla="*/ 78 w 77"/>
                    <a:gd name="T9" fmla="*/ 115 h 115"/>
                    <a:gd name="T10" fmla="*/ 76 w 77"/>
                    <a:gd name="T11" fmla="*/ 110 h 115"/>
                    <a:gd name="T12" fmla="*/ 13 w 77"/>
                    <a:gd name="T13" fmla="*/ 15 h 115"/>
                    <a:gd name="T14" fmla="*/ 13 w 77"/>
                    <a:gd name="T15" fmla="*/ 15 h 115"/>
                    <a:gd name="T16" fmla="*/ 8 w 77"/>
                    <a:gd name="T17" fmla="*/ 7 h 115"/>
                    <a:gd name="T18" fmla="*/ 7 w 77"/>
                    <a:gd name="T19" fmla="*/ 6 h 115"/>
                    <a:gd name="T20" fmla="*/ 7 w 77"/>
                    <a:gd name="T21" fmla="*/ 6 h 115"/>
                    <a:gd name="T22" fmla="*/ 5 w 77"/>
                    <a:gd name="T23" fmla="*/ 3 h 115"/>
                    <a:gd name="T24" fmla="*/ 2 w 77"/>
                    <a:gd name="T25" fmla="*/ 0 h 115"/>
                    <a:gd name="T26" fmla="*/ 1 w 77"/>
                    <a:gd name="T27" fmla="*/ 0 h 115"/>
                    <a:gd name="T28" fmla="*/ 1 w 77"/>
                    <a:gd name="T29" fmla="*/ 0 h 115"/>
                    <a:gd name="T30" fmla="*/ 0 w 77"/>
                    <a:gd name="T31" fmla="*/ 0 h 115"/>
                    <a:gd name="T32" fmla="*/ 0 w 77"/>
                    <a:gd name="T33" fmla="*/ 1 h 115"/>
                    <a:gd name="T34" fmla="*/ 0 w 77"/>
                    <a:gd name="T35" fmla="*/ 1 h 115"/>
                    <a:gd name="T36" fmla="*/ 0 w 77"/>
                    <a:gd name="T37" fmla="*/ 3 h 115"/>
                    <a:gd name="T38" fmla="*/ 0 w 77"/>
                    <a:gd name="T39" fmla="*/ 3 h 115"/>
                    <a:gd name="T40" fmla="*/ 1 w 77"/>
                    <a:gd name="T41" fmla="*/ 7 h 115"/>
                    <a:gd name="T42" fmla="*/ 3 w 77"/>
                    <a:gd name="T43" fmla="*/ 10 h 115"/>
                    <a:gd name="T44" fmla="*/ 3 w 77"/>
                    <a:gd name="T45" fmla="*/ 10 h 115"/>
                    <a:gd name="T46" fmla="*/ 6 w 77"/>
                    <a:gd name="T47" fmla="*/ 12 h 115"/>
                    <a:gd name="T48" fmla="*/ 8 w 77"/>
                    <a:gd name="T49" fmla="*/ 15 h 115"/>
                    <a:gd name="T50" fmla="*/ 75 w 77"/>
                    <a:gd name="T51" fmla="*/ 113 h 115"/>
                    <a:gd name="T52" fmla="*/ 75 w 77"/>
                    <a:gd name="T53" fmla="*/ 113 h 115"/>
                    <a:gd name="T54" fmla="*/ 76 w 77"/>
                    <a:gd name="T55" fmla="*/ 116 h 115"/>
                    <a:gd name="T56" fmla="*/ 78 w 77"/>
                    <a:gd name="T57" fmla="*/ 116 h 115"/>
                    <a:gd name="T58" fmla="*/ 78 w 77"/>
                    <a:gd name="T59" fmla="*/ 116 h 11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7" h="115">
                      <a:moveTo>
                        <a:pt x="77" y="115"/>
                      </a:moveTo>
                      <a:lnTo>
                        <a:pt x="77" y="115"/>
                      </a:lnTo>
                      <a:lnTo>
                        <a:pt x="77" y="114"/>
                      </a:lnTo>
                      <a:lnTo>
                        <a:pt x="75" y="109"/>
                      </a:lnTo>
                      <a:lnTo>
                        <a:pt x="13" y="15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7"/>
                      </a:lnTo>
                      <a:lnTo>
                        <a:pt x="3" y="10"/>
                      </a:lnTo>
                      <a:lnTo>
                        <a:pt x="6" y="12"/>
                      </a:lnTo>
                      <a:lnTo>
                        <a:pt x="8" y="15"/>
                      </a:lnTo>
                      <a:lnTo>
                        <a:pt x="74" y="112"/>
                      </a:lnTo>
                      <a:lnTo>
                        <a:pt x="75" y="115"/>
                      </a:lnTo>
                      <a:lnTo>
                        <a:pt x="77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5" name="Freeform 1140">
                  <a:extLst>
                    <a:ext uri="{FF2B5EF4-FFF2-40B4-BE49-F238E27FC236}">
                      <a16:creationId xmlns:a16="http://schemas.microsoft.com/office/drawing/2014/main" xmlns="" id="{B439F4DF-9494-9CFE-C014-400A458EE14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48" y="2629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6" name="Freeform 1141">
                  <a:extLst>
                    <a:ext uri="{FF2B5EF4-FFF2-40B4-BE49-F238E27FC236}">
                      <a16:creationId xmlns:a16="http://schemas.microsoft.com/office/drawing/2014/main" xmlns="" id="{083CA260-41C5-45AD-FB84-92D12B71211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4" y="2497"/>
                  <a:ext cx="78" cy="116"/>
                </a:xfrm>
                <a:custGeom>
                  <a:avLst/>
                  <a:gdLst>
                    <a:gd name="T0" fmla="*/ 3 w 77"/>
                    <a:gd name="T1" fmla="*/ 116 h 115"/>
                    <a:gd name="T2" fmla="*/ 3 w 77"/>
                    <a:gd name="T3" fmla="*/ 116 h 115"/>
                    <a:gd name="T4" fmla="*/ 6 w 77"/>
                    <a:gd name="T5" fmla="*/ 115 h 115"/>
                    <a:gd name="T6" fmla="*/ 9 w 77"/>
                    <a:gd name="T7" fmla="*/ 112 h 115"/>
                    <a:gd name="T8" fmla="*/ 69 w 77"/>
                    <a:gd name="T9" fmla="*/ 11 h 115"/>
                    <a:gd name="T10" fmla="*/ 69 w 77"/>
                    <a:gd name="T11" fmla="*/ 11 h 115"/>
                    <a:gd name="T12" fmla="*/ 72 w 77"/>
                    <a:gd name="T13" fmla="*/ 8 h 115"/>
                    <a:gd name="T14" fmla="*/ 75 w 77"/>
                    <a:gd name="T15" fmla="*/ 6 h 115"/>
                    <a:gd name="T16" fmla="*/ 75 w 77"/>
                    <a:gd name="T17" fmla="*/ 6 h 115"/>
                    <a:gd name="T18" fmla="*/ 78 w 77"/>
                    <a:gd name="T19" fmla="*/ 4 h 115"/>
                    <a:gd name="T20" fmla="*/ 78 w 77"/>
                    <a:gd name="T21" fmla="*/ 0 h 115"/>
                    <a:gd name="T22" fmla="*/ 78 w 77"/>
                    <a:gd name="T23" fmla="*/ 0 h 115"/>
                    <a:gd name="T24" fmla="*/ 75 w 77"/>
                    <a:gd name="T25" fmla="*/ 0 h 115"/>
                    <a:gd name="T26" fmla="*/ 75 w 77"/>
                    <a:gd name="T27" fmla="*/ 0 h 115"/>
                    <a:gd name="T28" fmla="*/ 72 w 77"/>
                    <a:gd name="T29" fmla="*/ 0 h 115"/>
                    <a:gd name="T30" fmla="*/ 65 w 77"/>
                    <a:gd name="T31" fmla="*/ 0 h 115"/>
                    <a:gd name="T32" fmla="*/ 65 w 77"/>
                    <a:gd name="T33" fmla="*/ 1 h 115"/>
                    <a:gd name="T34" fmla="*/ 65 w 77"/>
                    <a:gd name="T35" fmla="*/ 1 h 115"/>
                    <a:gd name="T36" fmla="*/ 59 w 77"/>
                    <a:gd name="T37" fmla="*/ 5 h 115"/>
                    <a:gd name="T38" fmla="*/ 56 w 77"/>
                    <a:gd name="T39" fmla="*/ 8 h 115"/>
                    <a:gd name="T40" fmla="*/ 56 w 77"/>
                    <a:gd name="T41" fmla="*/ 9 h 115"/>
                    <a:gd name="T42" fmla="*/ 56 w 77"/>
                    <a:gd name="T43" fmla="*/ 9 h 115"/>
                    <a:gd name="T44" fmla="*/ 52 w 77"/>
                    <a:gd name="T45" fmla="*/ 17 h 115"/>
                    <a:gd name="T46" fmla="*/ 3 w 77"/>
                    <a:gd name="T47" fmla="*/ 112 h 115"/>
                    <a:gd name="T48" fmla="*/ 3 w 77"/>
                    <a:gd name="T49" fmla="*/ 112 h 115"/>
                    <a:gd name="T50" fmla="*/ 0 w 77"/>
                    <a:gd name="T51" fmla="*/ 116 h 115"/>
                    <a:gd name="T52" fmla="*/ 0 w 77"/>
                    <a:gd name="T53" fmla="*/ 116 h 115"/>
                    <a:gd name="T54" fmla="*/ 0 w 77"/>
                    <a:gd name="T55" fmla="*/ 116 h 115"/>
                    <a:gd name="T56" fmla="*/ 0 w 77"/>
                    <a:gd name="T57" fmla="*/ 116 h 115"/>
                    <a:gd name="T58" fmla="*/ 3 w 77"/>
                    <a:gd name="T59" fmla="*/ 116 h 115"/>
                    <a:gd name="T60" fmla="*/ 3 w 77"/>
                    <a:gd name="T61" fmla="*/ 116 h 11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7" h="115">
                      <a:moveTo>
                        <a:pt x="3" y="115"/>
                      </a:moveTo>
                      <a:lnTo>
                        <a:pt x="3" y="115"/>
                      </a:lnTo>
                      <a:lnTo>
                        <a:pt x="6" y="114"/>
                      </a:lnTo>
                      <a:lnTo>
                        <a:pt x="9" y="111"/>
                      </a:lnTo>
                      <a:lnTo>
                        <a:pt x="68" y="11"/>
                      </a:lnTo>
                      <a:lnTo>
                        <a:pt x="71" y="8"/>
                      </a:lnTo>
                      <a:lnTo>
                        <a:pt x="74" y="6"/>
                      </a:lnTo>
                      <a:lnTo>
                        <a:pt x="77" y="4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64" y="1"/>
                      </a:lnTo>
                      <a:lnTo>
                        <a:pt x="58" y="5"/>
                      </a:lnTo>
                      <a:lnTo>
                        <a:pt x="55" y="8"/>
                      </a:lnTo>
                      <a:lnTo>
                        <a:pt x="55" y="9"/>
                      </a:lnTo>
                      <a:lnTo>
                        <a:pt x="51" y="17"/>
                      </a:lnTo>
                      <a:lnTo>
                        <a:pt x="3" y="111"/>
                      </a:lnTo>
                      <a:lnTo>
                        <a:pt x="0" y="115"/>
                      </a:lnTo>
                      <a:lnTo>
                        <a:pt x="3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7" name="Freeform 1142">
                  <a:extLst>
                    <a:ext uri="{FF2B5EF4-FFF2-40B4-BE49-F238E27FC236}">
                      <a16:creationId xmlns:a16="http://schemas.microsoft.com/office/drawing/2014/main" xmlns="" id="{A173808D-156F-1FFA-2939-34B7CD0C77F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3" y="2406"/>
                  <a:ext cx="605" cy="469"/>
                </a:xfrm>
                <a:custGeom>
                  <a:avLst/>
                  <a:gdLst>
                    <a:gd name="T0" fmla="*/ 597 w 604"/>
                    <a:gd name="T1" fmla="*/ 6 h 468"/>
                    <a:gd name="T2" fmla="*/ 579 w 604"/>
                    <a:gd name="T3" fmla="*/ 0 h 468"/>
                    <a:gd name="T4" fmla="*/ 488 w 604"/>
                    <a:gd name="T5" fmla="*/ 42 h 468"/>
                    <a:gd name="T6" fmla="*/ 360 w 604"/>
                    <a:gd name="T7" fmla="*/ 252 h 468"/>
                    <a:gd name="T8" fmla="*/ 353 w 604"/>
                    <a:gd name="T9" fmla="*/ 245 h 468"/>
                    <a:gd name="T10" fmla="*/ 351 w 604"/>
                    <a:gd name="T11" fmla="*/ 235 h 468"/>
                    <a:gd name="T12" fmla="*/ 344 w 604"/>
                    <a:gd name="T13" fmla="*/ 232 h 468"/>
                    <a:gd name="T14" fmla="*/ 338 w 604"/>
                    <a:gd name="T15" fmla="*/ 232 h 468"/>
                    <a:gd name="T16" fmla="*/ 335 w 604"/>
                    <a:gd name="T17" fmla="*/ 237 h 468"/>
                    <a:gd name="T18" fmla="*/ 327 w 604"/>
                    <a:gd name="T19" fmla="*/ 241 h 468"/>
                    <a:gd name="T20" fmla="*/ 326 w 604"/>
                    <a:gd name="T21" fmla="*/ 252 h 468"/>
                    <a:gd name="T22" fmla="*/ 206 w 604"/>
                    <a:gd name="T23" fmla="*/ 152 h 468"/>
                    <a:gd name="T24" fmla="*/ 29 w 604"/>
                    <a:gd name="T25" fmla="*/ 91 h 468"/>
                    <a:gd name="T26" fmla="*/ 6 w 604"/>
                    <a:gd name="T27" fmla="*/ 99 h 468"/>
                    <a:gd name="T28" fmla="*/ 0 w 604"/>
                    <a:gd name="T29" fmla="*/ 112 h 468"/>
                    <a:gd name="T30" fmla="*/ 62 w 604"/>
                    <a:gd name="T31" fmla="*/ 257 h 468"/>
                    <a:gd name="T32" fmla="*/ 144 w 604"/>
                    <a:gd name="T33" fmla="*/ 310 h 468"/>
                    <a:gd name="T34" fmla="*/ 190 w 604"/>
                    <a:gd name="T35" fmla="*/ 319 h 468"/>
                    <a:gd name="T36" fmla="*/ 156 w 604"/>
                    <a:gd name="T37" fmla="*/ 369 h 468"/>
                    <a:gd name="T38" fmla="*/ 157 w 604"/>
                    <a:gd name="T39" fmla="*/ 390 h 468"/>
                    <a:gd name="T40" fmla="*/ 177 w 604"/>
                    <a:gd name="T41" fmla="*/ 427 h 468"/>
                    <a:gd name="T42" fmla="*/ 188 w 604"/>
                    <a:gd name="T43" fmla="*/ 433 h 468"/>
                    <a:gd name="T44" fmla="*/ 197 w 604"/>
                    <a:gd name="T45" fmla="*/ 438 h 468"/>
                    <a:gd name="T46" fmla="*/ 212 w 604"/>
                    <a:gd name="T47" fmla="*/ 447 h 468"/>
                    <a:gd name="T48" fmla="*/ 224 w 604"/>
                    <a:gd name="T49" fmla="*/ 449 h 468"/>
                    <a:gd name="T50" fmla="*/ 238 w 604"/>
                    <a:gd name="T51" fmla="*/ 458 h 468"/>
                    <a:gd name="T52" fmla="*/ 257 w 604"/>
                    <a:gd name="T53" fmla="*/ 461 h 468"/>
                    <a:gd name="T54" fmla="*/ 282 w 604"/>
                    <a:gd name="T55" fmla="*/ 468 h 468"/>
                    <a:gd name="T56" fmla="*/ 291 w 604"/>
                    <a:gd name="T57" fmla="*/ 461 h 468"/>
                    <a:gd name="T58" fmla="*/ 316 w 604"/>
                    <a:gd name="T59" fmla="*/ 444 h 468"/>
                    <a:gd name="T60" fmla="*/ 327 w 604"/>
                    <a:gd name="T61" fmla="*/ 423 h 468"/>
                    <a:gd name="T62" fmla="*/ 341 w 604"/>
                    <a:gd name="T63" fmla="*/ 335 h 468"/>
                    <a:gd name="T64" fmla="*/ 351 w 604"/>
                    <a:gd name="T65" fmla="*/ 372 h 468"/>
                    <a:gd name="T66" fmla="*/ 360 w 604"/>
                    <a:gd name="T67" fmla="*/ 409 h 468"/>
                    <a:gd name="T68" fmla="*/ 393 w 604"/>
                    <a:gd name="T69" fmla="*/ 429 h 468"/>
                    <a:gd name="T70" fmla="*/ 391 w 604"/>
                    <a:gd name="T71" fmla="*/ 388 h 468"/>
                    <a:gd name="T72" fmla="*/ 372 w 604"/>
                    <a:gd name="T73" fmla="*/ 323 h 468"/>
                    <a:gd name="T74" fmla="*/ 379 w 604"/>
                    <a:gd name="T75" fmla="*/ 326 h 468"/>
                    <a:gd name="T76" fmla="*/ 433 w 604"/>
                    <a:gd name="T77" fmla="*/ 405 h 468"/>
                    <a:gd name="T78" fmla="*/ 465 w 604"/>
                    <a:gd name="T79" fmla="*/ 429 h 468"/>
                    <a:gd name="T80" fmla="*/ 481 w 604"/>
                    <a:gd name="T81" fmla="*/ 430 h 468"/>
                    <a:gd name="T82" fmla="*/ 491 w 604"/>
                    <a:gd name="T83" fmla="*/ 432 h 468"/>
                    <a:gd name="T84" fmla="*/ 512 w 604"/>
                    <a:gd name="T85" fmla="*/ 418 h 468"/>
                    <a:gd name="T86" fmla="*/ 529 w 604"/>
                    <a:gd name="T87" fmla="*/ 408 h 468"/>
                    <a:gd name="T88" fmla="*/ 538 w 604"/>
                    <a:gd name="T89" fmla="*/ 396 h 468"/>
                    <a:gd name="T90" fmla="*/ 548 w 604"/>
                    <a:gd name="T91" fmla="*/ 390 h 468"/>
                    <a:gd name="T92" fmla="*/ 557 w 604"/>
                    <a:gd name="T93" fmla="*/ 376 h 468"/>
                    <a:gd name="T94" fmla="*/ 564 w 604"/>
                    <a:gd name="T95" fmla="*/ 369 h 468"/>
                    <a:gd name="T96" fmla="*/ 571 w 604"/>
                    <a:gd name="T97" fmla="*/ 360 h 468"/>
                    <a:gd name="T98" fmla="*/ 574 w 604"/>
                    <a:gd name="T99" fmla="*/ 319 h 468"/>
                    <a:gd name="T100" fmla="*/ 565 w 604"/>
                    <a:gd name="T101" fmla="*/ 300 h 468"/>
                    <a:gd name="T102" fmla="*/ 512 w 604"/>
                    <a:gd name="T103" fmla="*/ 264 h 468"/>
                    <a:gd name="T104" fmla="*/ 569 w 604"/>
                    <a:gd name="T105" fmla="*/ 235 h 468"/>
                    <a:gd name="T106" fmla="*/ 603 w 604"/>
                    <a:gd name="T107" fmla="*/ 129 h 468"/>
                    <a:gd name="T108" fmla="*/ 338 w 604"/>
                    <a:gd name="T109" fmla="*/ 237 h 468"/>
                    <a:gd name="T110" fmla="*/ 338 w 604"/>
                    <a:gd name="T111" fmla="*/ 237 h 46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604" h="468">
                      <a:moveTo>
                        <a:pt x="597" y="12"/>
                      </a:moveTo>
                      <a:lnTo>
                        <a:pt x="597" y="12"/>
                      </a:lnTo>
                      <a:lnTo>
                        <a:pt x="598" y="10"/>
                      </a:lnTo>
                      <a:lnTo>
                        <a:pt x="598" y="9"/>
                      </a:lnTo>
                      <a:lnTo>
                        <a:pt x="597" y="6"/>
                      </a:lnTo>
                      <a:lnTo>
                        <a:pt x="596" y="6"/>
                      </a:lnTo>
                      <a:lnTo>
                        <a:pt x="594" y="4"/>
                      </a:lnTo>
                      <a:lnTo>
                        <a:pt x="591" y="2"/>
                      </a:lnTo>
                      <a:lnTo>
                        <a:pt x="587" y="0"/>
                      </a:lnTo>
                      <a:lnTo>
                        <a:pt x="582" y="0"/>
                      </a:lnTo>
                      <a:lnTo>
                        <a:pt x="578" y="0"/>
                      </a:lnTo>
                      <a:lnTo>
                        <a:pt x="573" y="0"/>
                      </a:lnTo>
                      <a:lnTo>
                        <a:pt x="569" y="0"/>
                      </a:lnTo>
                      <a:lnTo>
                        <a:pt x="562" y="0"/>
                      </a:lnTo>
                      <a:lnTo>
                        <a:pt x="560" y="0"/>
                      </a:lnTo>
                      <a:lnTo>
                        <a:pt x="525" y="17"/>
                      </a:lnTo>
                      <a:lnTo>
                        <a:pt x="487" y="42"/>
                      </a:lnTo>
                      <a:lnTo>
                        <a:pt x="451" y="79"/>
                      </a:lnTo>
                      <a:lnTo>
                        <a:pt x="425" y="115"/>
                      </a:lnTo>
                      <a:lnTo>
                        <a:pt x="390" y="174"/>
                      </a:lnTo>
                      <a:lnTo>
                        <a:pt x="372" y="215"/>
                      </a:lnTo>
                      <a:lnTo>
                        <a:pt x="362" y="243"/>
                      </a:lnTo>
                      <a:lnTo>
                        <a:pt x="359" y="251"/>
                      </a:lnTo>
                      <a:lnTo>
                        <a:pt x="358" y="249"/>
                      </a:lnTo>
                      <a:lnTo>
                        <a:pt x="358" y="248"/>
                      </a:lnTo>
                      <a:lnTo>
                        <a:pt x="357" y="246"/>
                      </a:lnTo>
                      <a:lnTo>
                        <a:pt x="352" y="244"/>
                      </a:lnTo>
                      <a:lnTo>
                        <a:pt x="354" y="241"/>
                      </a:lnTo>
                      <a:lnTo>
                        <a:pt x="354" y="238"/>
                      </a:lnTo>
                      <a:lnTo>
                        <a:pt x="353" y="236"/>
                      </a:lnTo>
                      <a:lnTo>
                        <a:pt x="350" y="234"/>
                      </a:lnTo>
                      <a:lnTo>
                        <a:pt x="348" y="233"/>
                      </a:lnTo>
                      <a:lnTo>
                        <a:pt x="345" y="233"/>
                      </a:lnTo>
                      <a:lnTo>
                        <a:pt x="344" y="233"/>
                      </a:lnTo>
                      <a:lnTo>
                        <a:pt x="345" y="231"/>
                      </a:lnTo>
                      <a:lnTo>
                        <a:pt x="343" y="232"/>
                      </a:lnTo>
                      <a:lnTo>
                        <a:pt x="341" y="232"/>
                      </a:lnTo>
                      <a:lnTo>
                        <a:pt x="338" y="231"/>
                      </a:lnTo>
                      <a:lnTo>
                        <a:pt x="337" y="232"/>
                      </a:lnTo>
                      <a:lnTo>
                        <a:pt x="335" y="232"/>
                      </a:lnTo>
                      <a:lnTo>
                        <a:pt x="335" y="233"/>
                      </a:lnTo>
                      <a:lnTo>
                        <a:pt x="334" y="234"/>
                      </a:lnTo>
                      <a:lnTo>
                        <a:pt x="333" y="234"/>
                      </a:lnTo>
                      <a:lnTo>
                        <a:pt x="334" y="236"/>
                      </a:lnTo>
                      <a:lnTo>
                        <a:pt x="331" y="236"/>
                      </a:lnTo>
                      <a:lnTo>
                        <a:pt x="329" y="237"/>
                      </a:lnTo>
                      <a:lnTo>
                        <a:pt x="327" y="238"/>
                      </a:lnTo>
                      <a:lnTo>
                        <a:pt x="326" y="240"/>
                      </a:lnTo>
                      <a:lnTo>
                        <a:pt x="326" y="243"/>
                      </a:lnTo>
                      <a:lnTo>
                        <a:pt x="327" y="244"/>
                      </a:lnTo>
                      <a:lnTo>
                        <a:pt x="328" y="246"/>
                      </a:lnTo>
                      <a:lnTo>
                        <a:pt x="325" y="251"/>
                      </a:lnTo>
                      <a:lnTo>
                        <a:pt x="325" y="253"/>
                      </a:lnTo>
                      <a:lnTo>
                        <a:pt x="324" y="255"/>
                      </a:lnTo>
                      <a:lnTo>
                        <a:pt x="320" y="250"/>
                      </a:lnTo>
                      <a:lnTo>
                        <a:pt x="298" y="228"/>
                      </a:lnTo>
                      <a:lnTo>
                        <a:pt x="263" y="195"/>
                      </a:lnTo>
                      <a:lnTo>
                        <a:pt x="206" y="152"/>
                      </a:lnTo>
                      <a:lnTo>
                        <a:pt x="166" y="128"/>
                      </a:lnTo>
                      <a:lnTo>
                        <a:pt x="116" y="105"/>
                      </a:lnTo>
                      <a:lnTo>
                        <a:pt x="70" y="93"/>
                      </a:lnTo>
                      <a:lnTo>
                        <a:pt x="32" y="90"/>
                      </a:lnTo>
                      <a:lnTo>
                        <a:pt x="29" y="91"/>
                      </a:lnTo>
                      <a:lnTo>
                        <a:pt x="23" y="93"/>
                      </a:lnTo>
                      <a:lnTo>
                        <a:pt x="19" y="93"/>
                      </a:lnTo>
                      <a:lnTo>
                        <a:pt x="15" y="94"/>
                      </a:lnTo>
                      <a:lnTo>
                        <a:pt x="11" y="97"/>
                      </a:lnTo>
                      <a:lnTo>
                        <a:pt x="6" y="99"/>
                      </a:lnTo>
                      <a:lnTo>
                        <a:pt x="4" y="102"/>
                      </a:lnTo>
                      <a:lnTo>
                        <a:pt x="2" y="104"/>
                      </a:lnTo>
                      <a:lnTo>
                        <a:pt x="0" y="107"/>
                      </a:lnTo>
                      <a:lnTo>
                        <a:pt x="0" y="108"/>
                      </a:lnTo>
                      <a:lnTo>
                        <a:pt x="0" y="111"/>
                      </a:lnTo>
                      <a:lnTo>
                        <a:pt x="0" y="112"/>
                      </a:lnTo>
                      <a:lnTo>
                        <a:pt x="2" y="113"/>
                      </a:lnTo>
                      <a:lnTo>
                        <a:pt x="2" y="123"/>
                      </a:lnTo>
                      <a:lnTo>
                        <a:pt x="12" y="150"/>
                      </a:lnTo>
                      <a:lnTo>
                        <a:pt x="36" y="202"/>
                      </a:lnTo>
                      <a:lnTo>
                        <a:pt x="47" y="223"/>
                      </a:lnTo>
                      <a:lnTo>
                        <a:pt x="62" y="256"/>
                      </a:lnTo>
                      <a:lnTo>
                        <a:pt x="69" y="267"/>
                      </a:lnTo>
                      <a:lnTo>
                        <a:pt x="82" y="284"/>
                      </a:lnTo>
                      <a:lnTo>
                        <a:pt x="97" y="298"/>
                      </a:lnTo>
                      <a:lnTo>
                        <a:pt x="112" y="306"/>
                      </a:lnTo>
                      <a:lnTo>
                        <a:pt x="126" y="309"/>
                      </a:lnTo>
                      <a:lnTo>
                        <a:pt x="144" y="309"/>
                      </a:lnTo>
                      <a:lnTo>
                        <a:pt x="161" y="308"/>
                      </a:lnTo>
                      <a:lnTo>
                        <a:pt x="221" y="302"/>
                      </a:lnTo>
                      <a:lnTo>
                        <a:pt x="210" y="308"/>
                      </a:lnTo>
                      <a:lnTo>
                        <a:pt x="199" y="313"/>
                      </a:lnTo>
                      <a:lnTo>
                        <a:pt x="190" y="318"/>
                      </a:lnTo>
                      <a:lnTo>
                        <a:pt x="186" y="321"/>
                      </a:lnTo>
                      <a:lnTo>
                        <a:pt x="176" y="332"/>
                      </a:lnTo>
                      <a:lnTo>
                        <a:pt x="168" y="341"/>
                      </a:lnTo>
                      <a:lnTo>
                        <a:pt x="156" y="368"/>
                      </a:lnTo>
                      <a:lnTo>
                        <a:pt x="155" y="374"/>
                      </a:lnTo>
                      <a:lnTo>
                        <a:pt x="154" y="380"/>
                      </a:lnTo>
                      <a:lnTo>
                        <a:pt x="154" y="383"/>
                      </a:lnTo>
                      <a:lnTo>
                        <a:pt x="155" y="387"/>
                      </a:lnTo>
                      <a:lnTo>
                        <a:pt x="157" y="389"/>
                      </a:lnTo>
                      <a:lnTo>
                        <a:pt x="159" y="394"/>
                      </a:lnTo>
                      <a:lnTo>
                        <a:pt x="161" y="404"/>
                      </a:lnTo>
                      <a:lnTo>
                        <a:pt x="170" y="413"/>
                      </a:lnTo>
                      <a:lnTo>
                        <a:pt x="176" y="425"/>
                      </a:lnTo>
                      <a:lnTo>
                        <a:pt x="177" y="426"/>
                      </a:lnTo>
                      <a:lnTo>
                        <a:pt x="178" y="429"/>
                      </a:lnTo>
                      <a:lnTo>
                        <a:pt x="180" y="430"/>
                      </a:lnTo>
                      <a:lnTo>
                        <a:pt x="182" y="431"/>
                      </a:lnTo>
                      <a:lnTo>
                        <a:pt x="185" y="431"/>
                      </a:lnTo>
                      <a:lnTo>
                        <a:pt x="188" y="432"/>
                      </a:lnTo>
                      <a:lnTo>
                        <a:pt x="191" y="432"/>
                      </a:lnTo>
                      <a:lnTo>
                        <a:pt x="193" y="433"/>
                      </a:lnTo>
                      <a:lnTo>
                        <a:pt x="195" y="434"/>
                      </a:lnTo>
                      <a:lnTo>
                        <a:pt x="196" y="435"/>
                      </a:lnTo>
                      <a:lnTo>
                        <a:pt x="197" y="436"/>
                      </a:lnTo>
                      <a:lnTo>
                        <a:pt x="197" y="437"/>
                      </a:lnTo>
                      <a:lnTo>
                        <a:pt x="200" y="439"/>
                      </a:lnTo>
                      <a:lnTo>
                        <a:pt x="205" y="444"/>
                      </a:lnTo>
                      <a:lnTo>
                        <a:pt x="208" y="445"/>
                      </a:lnTo>
                      <a:lnTo>
                        <a:pt x="212" y="446"/>
                      </a:lnTo>
                      <a:lnTo>
                        <a:pt x="216" y="447"/>
                      </a:lnTo>
                      <a:lnTo>
                        <a:pt x="218" y="448"/>
                      </a:lnTo>
                      <a:lnTo>
                        <a:pt x="220" y="447"/>
                      </a:lnTo>
                      <a:lnTo>
                        <a:pt x="222" y="447"/>
                      </a:lnTo>
                      <a:lnTo>
                        <a:pt x="224" y="448"/>
                      </a:lnTo>
                      <a:lnTo>
                        <a:pt x="227" y="450"/>
                      </a:lnTo>
                      <a:lnTo>
                        <a:pt x="230" y="452"/>
                      </a:lnTo>
                      <a:lnTo>
                        <a:pt x="232" y="453"/>
                      </a:lnTo>
                      <a:lnTo>
                        <a:pt x="234" y="455"/>
                      </a:lnTo>
                      <a:lnTo>
                        <a:pt x="238" y="457"/>
                      </a:lnTo>
                      <a:lnTo>
                        <a:pt x="239" y="458"/>
                      </a:lnTo>
                      <a:lnTo>
                        <a:pt x="241" y="458"/>
                      </a:lnTo>
                      <a:lnTo>
                        <a:pt x="246" y="458"/>
                      </a:lnTo>
                      <a:lnTo>
                        <a:pt x="251" y="460"/>
                      </a:lnTo>
                      <a:lnTo>
                        <a:pt x="257" y="460"/>
                      </a:lnTo>
                      <a:lnTo>
                        <a:pt x="265" y="464"/>
                      </a:lnTo>
                      <a:lnTo>
                        <a:pt x="274" y="468"/>
                      </a:lnTo>
                      <a:lnTo>
                        <a:pt x="275" y="468"/>
                      </a:lnTo>
                      <a:lnTo>
                        <a:pt x="279" y="467"/>
                      </a:lnTo>
                      <a:lnTo>
                        <a:pt x="282" y="467"/>
                      </a:lnTo>
                      <a:lnTo>
                        <a:pt x="284" y="466"/>
                      </a:lnTo>
                      <a:lnTo>
                        <a:pt x="286" y="464"/>
                      </a:lnTo>
                      <a:lnTo>
                        <a:pt x="288" y="462"/>
                      </a:lnTo>
                      <a:lnTo>
                        <a:pt x="289" y="461"/>
                      </a:lnTo>
                      <a:lnTo>
                        <a:pt x="291" y="460"/>
                      </a:lnTo>
                      <a:lnTo>
                        <a:pt x="292" y="460"/>
                      </a:lnTo>
                      <a:lnTo>
                        <a:pt x="294" y="461"/>
                      </a:lnTo>
                      <a:lnTo>
                        <a:pt x="295" y="461"/>
                      </a:lnTo>
                      <a:lnTo>
                        <a:pt x="299" y="460"/>
                      </a:lnTo>
                      <a:lnTo>
                        <a:pt x="305" y="455"/>
                      </a:lnTo>
                      <a:lnTo>
                        <a:pt x="315" y="443"/>
                      </a:lnTo>
                      <a:lnTo>
                        <a:pt x="316" y="442"/>
                      </a:lnTo>
                      <a:lnTo>
                        <a:pt x="318" y="438"/>
                      </a:lnTo>
                      <a:lnTo>
                        <a:pt x="322" y="431"/>
                      </a:lnTo>
                      <a:lnTo>
                        <a:pt x="326" y="422"/>
                      </a:lnTo>
                      <a:lnTo>
                        <a:pt x="329" y="409"/>
                      </a:lnTo>
                      <a:lnTo>
                        <a:pt x="333" y="395"/>
                      </a:lnTo>
                      <a:lnTo>
                        <a:pt x="337" y="379"/>
                      </a:lnTo>
                      <a:lnTo>
                        <a:pt x="338" y="355"/>
                      </a:lnTo>
                      <a:lnTo>
                        <a:pt x="340" y="334"/>
                      </a:lnTo>
                      <a:lnTo>
                        <a:pt x="343" y="316"/>
                      </a:lnTo>
                      <a:lnTo>
                        <a:pt x="344" y="326"/>
                      </a:lnTo>
                      <a:lnTo>
                        <a:pt x="346" y="345"/>
                      </a:lnTo>
                      <a:lnTo>
                        <a:pt x="348" y="350"/>
                      </a:lnTo>
                      <a:lnTo>
                        <a:pt x="347" y="359"/>
                      </a:lnTo>
                      <a:lnTo>
                        <a:pt x="350" y="371"/>
                      </a:lnTo>
                      <a:lnTo>
                        <a:pt x="351" y="374"/>
                      </a:lnTo>
                      <a:lnTo>
                        <a:pt x="355" y="393"/>
                      </a:lnTo>
                      <a:lnTo>
                        <a:pt x="358" y="394"/>
                      </a:lnTo>
                      <a:lnTo>
                        <a:pt x="358" y="395"/>
                      </a:lnTo>
                      <a:lnTo>
                        <a:pt x="356" y="399"/>
                      </a:lnTo>
                      <a:lnTo>
                        <a:pt x="359" y="408"/>
                      </a:lnTo>
                      <a:lnTo>
                        <a:pt x="362" y="422"/>
                      </a:lnTo>
                      <a:lnTo>
                        <a:pt x="370" y="431"/>
                      </a:lnTo>
                      <a:lnTo>
                        <a:pt x="382" y="438"/>
                      </a:lnTo>
                      <a:lnTo>
                        <a:pt x="381" y="430"/>
                      </a:lnTo>
                      <a:lnTo>
                        <a:pt x="384" y="437"/>
                      </a:lnTo>
                      <a:lnTo>
                        <a:pt x="392" y="428"/>
                      </a:lnTo>
                      <a:lnTo>
                        <a:pt x="396" y="416"/>
                      </a:lnTo>
                      <a:lnTo>
                        <a:pt x="392" y="402"/>
                      </a:lnTo>
                      <a:lnTo>
                        <a:pt x="392" y="393"/>
                      </a:lnTo>
                      <a:lnTo>
                        <a:pt x="388" y="391"/>
                      </a:lnTo>
                      <a:lnTo>
                        <a:pt x="387" y="388"/>
                      </a:lnTo>
                      <a:lnTo>
                        <a:pt x="390" y="387"/>
                      </a:lnTo>
                      <a:lnTo>
                        <a:pt x="386" y="368"/>
                      </a:lnTo>
                      <a:lnTo>
                        <a:pt x="385" y="365"/>
                      </a:lnTo>
                      <a:lnTo>
                        <a:pt x="383" y="352"/>
                      </a:lnTo>
                      <a:lnTo>
                        <a:pt x="377" y="345"/>
                      </a:lnTo>
                      <a:lnTo>
                        <a:pt x="377" y="339"/>
                      </a:lnTo>
                      <a:lnTo>
                        <a:pt x="371" y="322"/>
                      </a:lnTo>
                      <a:lnTo>
                        <a:pt x="368" y="312"/>
                      </a:lnTo>
                      <a:lnTo>
                        <a:pt x="367" y="309"/>
                      </a:lnTo>
                      <a:lnTo>
                        <a:pt x="372" y="316"/>
                      </a:lnTo>
                      <a:lnTo>
                        <a:pt x="378" y="325"/>
                      </a:lnTo>
                      <a:lnTo>
                        <a:pt x="389" y="344"/>
                      </a:lnTo>
                      <a:lnTo>
                        <a:pt x="402" y="367"/>
                      </a:lnTo>
                      <a:lnTo>
                        <a:pt x="412" y="381"/>
                      </a:lnTo>
                      <a:lnTo>
                        <a:pt x="422" y="393"/>
                      </a:lnTo>
                      <a:lnTo>
                        <a:pt x="432" y="404"/>
                      </a:lnTo>
                      <a:lnTo>
                        <a:pt x="439" y="411"/>
                      </a:lnTo>
                      <a:lnTo>
                        <a:pt x="445" y="417"/>
                      </a:lnTo>
                      <a:lnTo>
                        <a:pt x="450" y="419"/>
                      </a:lnTo>
                      <a:lnTo>
                        <a:pt x="451" y="420"/>
                      </a:lnTo>
                      <a:lnTo>
                        <a:pt x="464" y="428"/>
                      </a:lnTo>
                      <a:lnTo>
                        <a:pt x="472" y="431"/>
                      </a:lnTo>
                      <a:lnTo>
                        <a:pt x="476" y="430"/>
                      </a:lnTo>
                      <a:lnTo>
                        <a:pt x="477" y="430"/>
                      </a:lnTo>
                      <a:lnTo>
                        <a:pt x="479" y="429"/>
                      </a:lnTo>
                      <a:lnTo>
                        <a:pt x="480" y="429"/>
                      </a:lnTo>
                      <a:lnTo>
                        <a:pt x="482" y="429"/>
                      </a:lnTo>
                      <a:lnTo>
                        <a:pt x="483" y="429"/>
                      </a:lnTo>
                      <a:lnTo>
                        <a:pt x="485" y="430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1"/>
                      </a:lnTo>
                      <a:lnTo>
                        <a:pt x="497" y="430"/>
                      </a:lnTo>
                      <a:lnTo>
                        <a:pt x="499" y="430"/>
                      </a:lnTo>
                      <a:lnTo>
                        <a:pt x="505" y="423"/>
                      </a:lnTo>
                      <a:lnTo>
                        <a:pt x="511" y="417"/>
                      </a:lnTo>
                      <a:lnTo>
                        <a:pt x="516" y="414"/>
                      </a:lnTo>
                      <a:lnTo>
                        <a:pt x="521" y="411"/>
                      </a:lnTo>
                      <a:lnTo>
                        <a:pt x="525" y="410"/>
                      </a:lnTo>
                      <a:lnTo>
                        <a:pt x="527" y="409"/>
                      </a:lnTo>
                      <a:lnTo>
                        <a:pt x="528" y="407"/>
                      </a:lnTo>
                      <a:lnTo>
                        <a:pt x="531" y="404"/>
                      </a:lnTo>
                      <a:lnTo>
                        <a:pt x="532" y="402"/>
                      </a:lnTo>
                      <a:lnTo>
                        <a:pt x="533" y="400"/>
                      </a:lnTo>
                      <a:lnTo>
                        <a:pt x="535" y="397"/>
                      </a:lnTo>
                      <a:lnTo>
                        <a:pt x="537" y="395"/>
                      </a:lnTo>
                      <a:lnTo>
                        <a:pt x="539" y="393"/>
                      </a:lnTo>
                      <a:lnTo>
                        <a:pt x="541" y="393"/>
                      </a:lnTo>
                      <a:lnTo>
                        <a:pt x="542" y="393"/>
                      </a:lnTo>
                      <a:lnTo>
                        <a:pt x="544" y="392"/>
                      </a:lnTo>
                      <a:lnTo>
                        <a:pt x="547" y="389"/>
                      </a:lnTo>
                      <a:lnTo>
                        <a:pt x="550" y="387"/>
                      </a:lnTo>
                      <a:lnTo>
                        <a:pt x="552" y="385"/>
                      </a:lnTo>
                      <a:lnTo>
                        <a:pt x="555" y="380"/>
                      </a:lnTo>
                      <a:lnTo>
                        <a:pt x="556" y="375"/>
                      </a:lnTo>
                      <a:lnTo>
                        <a:pt x="556" y="374"/>
                      </a:lnTo>
                      <a:lnTo>
                        <a:pt x="557" y="373"/>
                      </a:lnTo>
                      <a:lnTo>
                        <a:pt x="558" y="371"/>
                      </a:lnTo>
                      <a:lnTo>
                        <a:pt x="560" y="370"/>
                      </a:lnTo>
                      <a:lnTo>
                        <a:pt x="563" y="368"/>
                      </a:lnTo>
                      <a:lnTo>
                        <a:pt x="566" y="367"/>
                      </a:lnTo>
                      <a:lnTo>
                        <a:pt x="568" y="365"/>
                      </a:lnTo>
                      <a:lnTo>
                        <a:pt x="569" y="363"/>
                      </a:lnTo>
                      <a:lnTo>
                        <a:pt x="570" y="361"/>
                      </a:lnTo>
                      <a:lnTo>
                        <a:pt x="570" y="359"/>
                      </a:lnTo>
                      <a:lnTo>
                        <a:pt x="570" y="358"/>
                      </a:lnTo>
                      <a:lnTo>
                        <a:pt x="571" y="345"/>
                      </a:lnTo>
                      <a:lnTo>
                        <a:pt x="576" y="334"/>
                      </a:lnTo>
                      <a:lnTo>
                        <a:pt x="573" y="323"/>
                      </a:lnTo>
                      <a:lnTo>
                        <a:pt x="573" y="318"/>
                      </a:lnTo>
                      <a:lnTo>
                        <a:pt x="574" y="315"/>
                      </a:lnTo>
                      <a:lnTo>
                        <a:pt x="573" y="311"/>
                      </a:lnTo>
                      <a:lnTo>
                        <a:pt x="571" y="309"/>
                      </a:lnTo>
                      <a:lnTo>
                        <a:pt x="568" y="304"/>
                      </a:lnTo>
                      <a:lnTo>
                        <a:pt x="564" y="299"/>
                      </a:lnTo>
                      <a:lnTo>
                        <a:pt x="542" y="278"/>
                      </a:lnTo>
                      <a:lnTo>
                        <a:pt x="530" y="272"/>
                      </a:lnTo>
                      <a:lnTo>
                        <a:pt x="516" y="265"/>
                      </a:lnTo>
                      <a:lnTo>
                        <a:pt x="511" y="263"/>
                      </a:lnTo>
                      <a:lnTo>
                        <a:pt x="500" y="261"/>
                      </a:lnTo>
                      <a:lnTo>
                        <a:pt x="488" y="260"/>
                      </a:lnTo>
                      <a:lnTo>
                        <a:pt x="476" y="259"/>
                      </a:lnTo>
                      <a:lnTo>
                        <a:pt x="534" y="244"/>
                      </a:lnTo>
                      <a:lnTo>
                        <a:pt x="551" y="239"/>
                      </a:lnTo>
                      <a:lnTo>
                        <a:pt x="568" y="234"/>
                      </a:lnTo>
                      <a:lnTo>
                        <a:pt x="578" y="226"/>
                      </a:lnTo>
                      <a:lnTo>
                        <a:pt x="588" y="214"/>
                      </a:lnTo>
                      <a:lnTo>
                        <a:pt x="596" y="196"/>
                      </a:lnTo>
                      <a:lnTo>
                        <a:pt x="601" y="176"/>
                      </a:lnTo>
                      <a:lnTo>
                        <a:pt x="602" y="164"/>
                      </a:lnTo>
                      <a:lnTo>
                        <a:pt x="602" y="129"/>
                      </a:lnTo>
                      <a:lnTo>
                        <a:pt x="603" y="106"/>
                      </a:lnTo>
                      <a:lnTo>
                        <a:pt x="604" y="49"/>
                      </a:lnTo>
                      <a:lnTo>
                        <a:pt x="600" y="22"/>
                      </a:lnTo>
                      <a:lnTo>
                        <a:pt x="597" y="12"/>
                      </a:lnTo>
                      <a:close/>
                      <a:moveTo>
                        <a:pt x="337" y="236"/>
                      </a:moveTo>
                      <a:lnTo>
                        <a:pt x="337" y="23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4114" name="Group 1143">
                <a:extLst>
                  <a:ext uri="{FF2B5EF4-FFF2-40B4-BE49-F238E27FC236}">
                    <a16:creationId xmlns:a16="http://schemas.microsoft.com/office/drawing/2014/main" xmlns="" id="{64FA1864-3417-79A0-DF4E-250D567AC67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29"/>
                <a:ext cx="824" cy="951"/>
                <a:chOff x="0" y="429"/>
                <a:chExt cx="824" cy="951"/>
              </a:xfrm>
            </p:grpSpPr>
            <p:sp>
              <p:nvSpPr>
                <p:cNvPr id="4130" name="Freeform 1144">
                  <a:extLst>
                    <a:ext uri="{FF2B5EF4-FFF2-40B4-BE49-F238E27FC236}">
                      <a16:creationId xmlns:a16="http://schemas.microsoft.com/office/drawing/2014/main" xmlns="" id="{DBC5A924-57C3-49CA-5DCF-A7A83FCC92E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2" y="907"/>
                  <a:ext cx="224" cy="121"/>
                </a:xfrm>
                <a:custGeom>
                  <a:avLst/>
                  <a:gdLst>
                    <a:gd name="T0" fmla="*/ 224 w 223"/>
                    <a:gd name="T1" fmla="*/ 121 h 120"/>
                    <a:gd name="T2" fmla="*/ 224 w 223"/>
                    <a:gd name="T3" fmla="*/ 121 h 120"/>
                    <a:gd name="T4" fmla="*/ 224 w 223"/>
                    <a:gd name="T5" fmla="*/ 120 h 120"/>
                    <a:gd name="T6" fmla="*/ 224 w 223"/>
                    <a:gd name="T7" fmla="*/ 118 h 120"/>
                    <a:gd name="T8" fmla="*/ 224 w 223"/>
                    <a:gd name="T9" fmla="*/ 118 h 120"/>
                    <a:gd name="T10" fmla="*/ 214 w 223"/>
                    <a:gd name="T11" fmla="*/ 112 h 120"/>
                    <a:gd name="T12" fmla="*/ 41 w 223"/>
                    <a:gd name="T13" fmla="*/ 14 h 120"/>
                    <a:gd name="T14" fmla="*/ 41 w 223"/>
                    <a:gd name="T15" fmla="*/ 14 h 120"/>
                    <a:gd name="T16" fmla="*/ 23 w 223"/>
                    <a:gd name="T17" fmla="*/ 4 h 120"/>
                    <a:gd name="T18" fmla="*/ 23 w 223"/>
                    <a:gd name="T19" fmla="*/ 4 h 120"/>
                    <a:gd name="T20" fmla="*/ 14 w 223"/>
                    <a:gd name="T21" fmla="*/ 0 h 120"/>
                    <a:gd name="T22" fmla="*/ 4 w 223"/>
                    <a:gd name="T23" fmla="*/ 0 h 120"/>
                    <a:gd name="T24" fmla="*/ 4 w 223"/>
                    <a:gd name="T25" fmla="*/ 0 h 120"/>
                    <a:gd name="T26" fmla="*/ 2 w 223"/>
                    <a:gd name="T27" fmla="*/ 0 h 120"/>
                    <a:gd name="T28" fmla="*/ 0 w 223"/>
                    <a:gd name="T29" fmla="*/ 0 h 120"/>
                    <a:gd name="T30" fmla="*/ 0 w 223"/>
                    <a:gd name="T31" fmla="*/ 2 h 120"/>
                    <a:gd name="T32" fmla="*/ 0 w 223"/>
                    <a:gd name="T33" fmla="*/ 4 h 120"/>
                    <a:gd name="T34" fmla="*/ 0 w 223"/>
                    <a:gd name="T35" fmla="*/ 4 h 120"/>
                    <a:gd name="T36" fmla="*/ 4 w 223"/>
                    <a:gd name="T37" fmla="*/ 7 h 120"/>
                    <a:gd name="T38" fmla="*/ 11 w 223"/>
                    <a:gd name="T39" fmla="*/ 9 h 120"/>
                    <a:gd name="T40" fmla="*/ 11 w 223"/>
                    <a:gd name="T41" fmla="*/ 9 h 120"/>
                    <a:gd name="T42" fmla="*/ 20 w 223"/>
                    <a:gd name="T43" fmla="*/ 11 h 120"/>
                    <a:gd name="T44" fmla="*/ 27 w 223"/>
                    <a:gd name="T45" fmla="*/ 16 h 120"/>
                    <a:gd name="T46" fmla="*/ 213 w 223"/>
                    <a:gd name="T47" fmla="*/ 115 h 120"/>
                    <a:gd name="T48" fmla="*/ 213 w 223"/>
                    <a:gd name="T49" fmla="*/ 115 h 120"/>
                    <a:gd name="T50" fmla="*/ 220 w 223"/>
                    <a:gd name="T51" fmla="*/ 120 h 120"/>
                    <a:gd name="T52" fmla="*/ 224 w 223"/>
                    <a:gd name="T53" fmla="*/ 121 h 120"/>
                    <a:gd name="T54" fmla="*/ 224 w 223"/>
                    <a:gd name="T55" fmla="*/ 121 h 12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23" h="120">
                      <a:moveTo>
                        <a:pt x="223" y="120"/>
                      </a:moveTo>
                      <a:lnTo>
                        <a:pt x="223" y="120"/>
                      </a:lnTo>
                      <a:lnTo>
                        <a:pt x="223" y="119"/>
                      </a:lnTo>
                      <a:lnTo>
                        <a:pt x="223" y="117"/>
                      </a:lnTo>
                      <a:lnTo>
                        <a:pt x="213" y="111"/>
                      </a:lnTo>
                      <a:lnTo>
                        <a:pt x="41" y="14"/>
                      </a:lnTo>
                      <a:lnTo>
                        <a:pt x="23" y="4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7"/>
                      </a:lnTo>
                      <a:lnTo>
                        <a:pt x="11" y="9"/>
                      </a:lnTo>
                      <a:lnTo>
                        <a:pt x="20" y="11"/>
                      </a:lnTo>
                      <a:lnTo>
                        <a:pt x="27" y="16"/>
                      </a:lnTo>
                      <a:lnTo>
                        <a:pt x="212" y="114"/>
                      </a:lnTo>
                      <a:lnTo>
                        <a:pt x="219" y="119"/>
                      </a:lnTo>
                      <a:lnTo>
                        <a:pt x="223" y="12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1" name="Freeform 1145">
                  <a:extLst>
                    <a:ext uri="{FF2B5EF4-FFF2-40B4-BE49-F238E27FC236}">
                      <a16:creationId xmlns:a16="http://schemas.microsoft.com/office/drawing/2014/main" xmlns="" id="{FE04FB04-6E3B-0A61-B0A0-F65A777334D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1" y="103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2" name="Freeform 1146">
                  <a:extLst>
                    <a:ext uri="{FF2B5EF4-FFF2-40B4-BE49-F238E27FC236}">
                      <a16:creationId xmlns:a16="http://schemas.microsoft.com/office/drawing/2014/main" xmlns="" id="{6AD04205-C464-8AC5-9701-A7463A04914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6" y="770"/>
                  <a:ext cx="28" cy="253"/>
                </a:xfrm>
                <a:custGeom>
                  <a:avLst/>
                  <a:gdLst>
                    <a:gd name="T0" fmla="*/ 1 w 27"/>
                    <a:gd name="T1" fmla="*/ 251 h 252"/>
                    <a:gd name="T2" fmla="*/ 1 w 27"/>
                    <a:gd name="T3" fmla="*/ 251 h 252"/>
                    <a:gd name="T4" fmla="*/ 2 w 27"/>
                    <a:gd name="T5" fmla="*/ 247 h 252"/>
                    <a:gd name="T6" fmla="*/ 4 w 27"/>
                    <a:gd name="T7" fmla="*/ 240 h 252"/>
                    <a:gd name="T8" fmla="*/ 23 w 27"/>
                    <a:gd name="T9" fmla="*/ 30 h 252"/>
                    <a:gd name="T10" fmla="*/ 23 w 27"/>
                    <a:gd name="T11" fmla="*/ 30 h 252"/>
                    <a:gd name="T12" fmla="*/ 25 w 27"/>
                    <a:gd name="T13" fmla="*/ 20 h 252"/>
                    <a:gd name="T14" fmla="*/ 26 w 27"/>
                    <a:gd name="T15" fmla="*/ 13 h 252"/>
                    <a:gd name="T16" fmla="*/ 26 w 27"/>
                    <a:gd name="T17" fmla="*/ 13 h 252"/>
                    <a:gd name="T18" fmla="*/ 28 w 27"/>
                    <a:gd name="T19" fmla="*/ 6 h 252"/>
                    <a:gd name="T20" fmla="*/ 28 w 27"/>
                    <a:gd name="T21" fmla="*/ 0 h 252"/>
                    <a:gd name="T22" fmla="*/ 28 w 27"/>
                    <a:gd name="T23" fmla="*/ 0 h 252"/>
                    <a:gd name="T24" fmla="*/ 26 w 27"/>
                    <a:gd name="T25" fmla="*/ 0 h 252"/>
                    <a:gd name="T26" fmla="*/ 25 w 27"/>
                    <a:gd name="T27" fmla="*/ 0 h 252"/>
                    <a:gd name="T28" fmla="*/ 23 w 27"/>
                    <a:gd name="T29" fmla="*/ 0 h 252"/>
                    <a:gd name="T30" fmla="*/ 21 w 27"/>
                    <a:gd name="T31" fmla="*/ 2 h 252"/>
                    <a:gd name="T32" fmla="*/ 21 w 27"/>
                    <a:gd name="T33" fmla="*/ 2 h 252"/>
                    <a:gd name="T34" fmla="*/ 18 w 27"/>
                    <a:gd name="T35" fmla="*/ 11 h 252"/>
                    <a:gd name="T36" fmla="*/ 16 w 27"/>
                    <a:gd name="T37" fmla="*/ 20 h 252"/>
                    <a:gd name="T38" fmla="*/ 16 w 27"/>
                    <a:gd name="T39" fmla="*/ 20 h 252"/>
                    <a:gd name="T40" fmla="*/ 15 w 27"/>
                    <a:gd name="T41" fmla="*/ 41 h 252"/>
                    <a:gd name="T42" fmla="*/ 0 w 27"/>
                    <a:gd name="T43" fmla="*/ 238 h 252"/>
                    <a:gd name="T44" fmla="*/ 0 w 27"/>
                    <a:gd name="T45" fmla="*/ 238 h 252"/>
                    <a:gd name="T46" fmla="*/ 0 w 27"/>
                    <a:gd name="T47" fmla="*/ 251 h 252"/>
                    <a:gd name="T48" fmla="*/ 0 w 27"/>
                    <a:gd name="T49" fmla="*/ 251 h 252"/>
                    <a:gd name="T50" fmla="*/ 0 w 27"/>
                    <a:gd name="T51" fmla="*/ 253 h 252"/>
                    <a:gd name="T52" fmla="*/ 0 w 27"/>
                    <a:gd name="T53" fmla="*/ 253 h 252"/>
                    <a:gd name="T54" fmla="*/ 1 w 27"/>
                    <a:gd name="T55" fmla="*/ 251 h 252"/>
                    <a:gd name="T56" fmla="*/ 1 w 27"/>
                    <a:gd name="T57" fmla="*/ 251 h 2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7" h="252">
                      <a:moveTo>
                        <a:pt x="1" y="250"/>
                      </a:moveTo>
                      <a:lnTo>
                        <a:pt x="1" y="250"/>
                      </a:lnTo>
                      <a:lnTo>
                        <a:pt x="2" y="246"/>
                      </a:lnTo>
                      <a:lnTo>
                        <a:pt x="4" y="239"/>
                      </a:lnTo>
                      <a:lnTo>
                        <a:pt x="22" y="30"/>
                      </a:lnTo>
                      <a:lnTo>
                        <a:pt x="24" y="20"/>
                      </a:lnTo>
                      <a:lnTo>
                        <a:pt x="25" y="13"/>
                      </a:lnTo>
                      <a:lnTo>
                        <a:pt x="27" y="6"/>
                      </a:lnTo>
                      <a:lnTo>
                        <a:pt x="27" y="0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0" y="2"/>
                      </a:lnTo>
                      <a:lnTo>
                        <a:pt x="17" y="11"/>
                      </a:lnTo>
                      <a:lnTo>
                        <a:pt x="15" y="20"/>
                      </a:lnTo>
                      <a:lnTo>
                        <a:pt x="14" y="41"/>
                      </a:lnTo>
                      <a:lnTo>
                        <a:pt x="0" y="237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1" y="25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33" name="Freeform 1147">
                  <a:extLst>
                    <a:ext uri="{FF2B5EF4-FFF2-40B4-BE49-F238E27FC236}">
                      <a16:creationId xmlns:a16="http://schemas.microsoft.com/office/drawing/2014/main" xmlns="" id="{C6D62D98-5DCC-FA3E-2A99-0E7B92B8C7C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29"/>
                  <a:ext cx="824" cy="951"/>
                </a:xfrm>
                <a:custGeom>
                  <a:avLst/>
                  <a:gdLst>
                    <a:gd name="T0" fmla="*/ 817 w 824"/>
                    <a:gd name="T1" fmla="*/ 600 h 950"/>
                    <a:gd name="T2" fmla="*/ 806 w 824"/>
                    <a:gd name="T3" fmla="*/ 549 h 950"/>
                    <a:gd name="T4" fmla="*/ 782 w 824"/>
                    <a:gd name="T5" fmla="*/ 524 h 950"/>
                    <a:gd name="T6" fmla="*/ 683 w 824"/>
                    <a:gd name="T7" fmla="*/ 488 h 950"/>
                    <a:gd name="T8" fmla="*/ 753 w 824"/>
                    <a:gd name="T9" fmla="*/ 410 h 950"/>
                    <a:gd name="T10" fmla="*/ 769 w 824"/>
                    <a:gd name="T11" fmla="*/ 273 h 950"/>
                    <a:gd name="T12" fmla="*/ 680 w 824"/>
                    <a:gd name="T13" fmla="*/ 11 h 950"/>
                    <a:gd name="T14" fmla="*/ 668 w 824"/>
                    <a:gd name="T15" fmla="*/ 0 h 950"/>
                    <a:gd name="T16" fmla="*/ 616 w 824"/>
                    <a:gd name="T17" fmla="*/ 11 h 950"/>
                    <a:gd name="T18" fmla="*/ 455 w 824"/>
                    <a:gd name="T19" fmla="*/ 388 h 950"/>
                    <a:gd name="T20" fmla="*/ 448 w 824"/>
                    <a:gd name="T21" fmla="*/ 535 h 950"/>
                    <a:gd name="T22" fmla="*/ 436 w 824"/>
                    <a:gd name="T23" fmla="*/ 523 h 950"/>
                    <a:gd name="T24" fmla="*/ 423 w 824"/>
                    <a:gd name="T25" fmla="*/ 512 h 950"/>
                    <a:gd name="T26" fmla="*/ 415 w 824"/>
                    <a:gd name="T27" fmla="*/ 513 h 950"/>
                    <a:gd name="T28" fmla="*/ 407 w 824"/>
                    <a:gd name="T29" fmla="*/ 513 h 950"/>
                    <a:gd name="T30" fmla="*/ 400 w 824"/>
                    <a:gd name="T31" fmla="*/ 520 h 950"/>
                    <a:gd name="T32" fmla="*/ 400 w 824"/>
                    <a:gd name="T33" fmla="*/ 524 h 950"/>
                    <a:gd name="T34" fmla="*/ 395 w 824"/>
                    <a:gd name="T35" fmla="*/ 539 h 950"/>
                    <a:gd name="T36" fmla="*/ 400 w 824"/>
                    <a:gd name="T37" fmla="*/ 560 h 950"/>
                    <a:gd name="T38" fmla="*/ 95 w 824"/>
                    <a:gd name="T39" fmla="*/ 414 h 950"/>
                    <a:gd name="T40" fmla="*/ 27 w 824"/>
                    <a:gd name="T41" fmla="*/ 700 h 950"/>
                    <a:gd name="T42" fmla="*/ 157 w 824"/>
                    <a:gd name="T43" fmla="*/ 737 h 950"/>
                    <a:gd name="T44" fmla="*/ 233 w 824"/>
                    <a:gd name="T45" fmla="*/ 731 h 950"/>
                    <a:gd name="T46" fmla="*/ 208 w 824"/>
                    <a:gd name="T47" fmla="*/ 834 h 950"/>
                    <a:gd name="T48" fmla="*/ 217 w 824"/>
                    <a:gd name="T49" fmla="*/ 866 h 950"/>
                    <a:gd name="T50" fmla="*/ 269 w 824"/>
                    <a:gd name="T51" fmla="*/ 921 h 950"/>
                    <a:gd name="T52" fmla="*/ 285 w 824"/>
                    <a:gd name="T53" fmla="*/ 930 h 950"/>
                    <a:gd name="T54" fmla="*/ 306 w 824"/>
                    <a:gd name="T55" fmla="*/ 931 h 950"/>
                    <a:gd name="T56" fmla="*/ 322 w 824"/>
                    <a:gd name="T57" fmla="*/ 941 h 950"/>
                    <a:gd name="T58" fmla="*/ 345 w 824"/>
                    <a:gd name="T59" fmla="*/ 941 h 950"/>
                    <a:gd name="T60" fmla="*/ 365 w 824"/>
                    <a:gd name="T61" fmla="*/ 945 h 950"/>
                    <a:gd name="T62" fmla="*/ 390 w 824"/>
                    <a:gd name="T63" fmla="*/ 947 h 950"/>
                    <a:gd name="T64" fmla="*/ 438 w 824"/>
                    <a:gd name="T65" fmla="*/ 951 h 950"/>
                    <a:gd name="T66" fmla="*/ 454 w 824"/>
                    <a:gd name="T67" fmla="*/ 938 h 950"/>
                    <a:gd name="T68" fmla="*/ 467 w 824"/>
                    <a:gd name="T69" fmla="*/ 929 h 950"/>
                    <a:gd name="T70" fmla="*/ 488 w 824"/>
                    <a:gd name="T71" fmla="*/ 879 h 950"/>
                    <a:gd name="T72" fmla="*/ 486 w 824"/>
                    <a:gd name="T73" fmla="*/ 796 h 950"/>
                    <a:gd name="T74" fmla="*/ 459 w 824"/>
                    <a:gd name="T75" fmla="*/ 658 h 950"/>
                    <a:gd name="T76" fmla="*/ 500 w 824"/>
                    <a:gd name="T77" fmla="*/ 749 h 950"/>
                    <a:gd name="T78" fmla="*/ 524 w 824"/>
                    <a:gd name="T79" fmla="*/ 794 h 950"/>
                    <a:gd name="T80" fmla="*/ 578 w 824"/>
                    <a:gd name="T81" fmla="*/ 835 h 950"/>
                    <a:gd name="T82" fmla="*/ 574 w 824"/>
                    <a:gd name="T83" fmla="*/ 767 h 950"/>
                    <a:gd name="T84" fmla="*/ 550 w 824"/>
                    <a:gd name="T85" fmla="*/ 722 h 950"/>
                    <a:gd name="T86" fmla="*/ 495 w 824"/>
                    <a:gd name="T87" fmla="*/ 638 h 950"/>
                    <a:gd name="T88" fmla="*/ 545 w 824"/>
                    <a:gd name="T89" fmla="*/ 684 h 950"/>
                    <a:gd name="T90" fmla="*/ 639 w 824"/>
                    <a:gd name="T91" fmla="*/ 767 h 950"/>
                    <a:gd name="T92" fmla="*/ 702 w 824"/>
                    <a:gd name="T93" fmla="*/ 794 h 950"/>
                    <a:gd name="T94" fmla="*/ 724 w 824"/>
                    <a:gd name="T95" fmla="*/ 789 h 950"/>
                    <a:gd name="T96" fmla="*/ 738 w 824"/>
                    <a:gd name="T97" fmla="*/ 788 h 950"/>
                    <a:gd name="T98" fmla="*/ 767 w 824"/>
                    <a:gd name="T99" fmla="*/ 753 h 950"/>
                    <a:gd name="T100" fmla="*/ 782 w 824"/>
                    <a:gd name="T101" fmla="*/ 733 h 950"/>
                    <a:gd name="T102" fmla="*/ 791 w 824"/>
                    <a:gd name="T103" fmla="*/ 709 h 950"/>
                    <a:gd name="T104" fmla="*/ 800 w 824"/>
                    <a:gd name="T105" fmla="*/ 696 h 950"/>
                    <a:gd name="T106" fmla="*/ 811 w 824"/>
                    <a:gd name="T107" fmla="*/ 668 h 950"/>
                    <a:gd name="T108" fmla="*/ 812 w 824"/>
                    <a:gd name="T109" fmla="*/ 653 h 950"/>
                    <a:gd name="T110" fmla="*/ 824 w 824"/>
                    <a:gd name="T111" fmla="*/ 632 h 950"/>
                    <a:gd name="T112" fmla="*/ 407 w 824"/>
                    <a:gd name="T113" fmla="*/ 522 h 950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824" h="950">
                      <a:moveTo>
                        <a:pt x="824" y="631"/>
                      </a:moveTo>
                      <a:lnTo>
                        <a:pt x="824" y="626"/>
                      </a:lnTo>
                      <a:lnTo>
                        <a:pt x="823" y="622"/>
                      </a:lnTo>
                      <a:lnTo>
                        <a:pt x="817" y="599"/>
                      </a:lnTo>
                      <a:lnTo>
                        <a:pt x="818" y="578"/>
                      </a:lnTo>
                      <a:lnTo>
                        <a:pt x="810" y="561"/>
                      </a:lnTo>
                      <a:lnTo>
                        <a:pt x="807" y="554"/>
                      </a:lnTo>
                      <a:lnTo>
                        <a:pt x="806" y="548"/>
                      </a:lnTo>
                      <a:lnTo>
                        <a:pt x="802" y="542"/>
                      </a:lnTo>
                      <a:lnTo>
                        <a:pt x="797" y="537"/>
                      </a:lnTo>
                      <a:lnTo>
                        <a:pt x="791" y="531"/>
                      </a:lnTo>
                      <a:lnTo>
                        <a:pt x="782" y="523"/>
                      </a:lnTo>
                      <a:lnTo>
                        <a:pt x="736" y="497"/>
                      </a:lnTo>
                      <a:lnTo>
                        <a:pt x="693" y="487"/>
                      </a:lnTo>
                      <a:lnTo>
                        <a:pt x="683" y="487"/>
                      </a:lnTo>
                      <a:lnTo>
                        <a:pt x="667" y="488"/>
                      </a:lnTo>
                      <a:lnTo>
                        <a:pt x="629" y="495"/>
                      </a:lnTo>
                      <a:lnTo>
                        <a:pt x="708" y="444"/>
                      </a:lnTo>
                      <a:lnTo>
                        <a:pt x="730" y="428"/>
                      </a:lnTo>
                      <a:lnTo>
                        <a:pt x="753" y="410"/>
                      </a:lnTo>
                      <a:lnTo>
                        <a:pt x="765" y="392"/>
                      </a:lnTo>
                      <a:lnTo>
                        <a:pt x="774" y="366"/>
                      </a:lnTo>
                      <a:lnTo>
                        <a:pt x="776" y="331"/>
                      </a:lnTo>
                      <a:lnTo>
                        <a:pt x="772" y="295"/>
                      </a:lnTo>
                      <a:lnTo>
                        <a:pt x="769" y="273"/>
                      </a:lnTo>
                      <a:lnTo>
                        <a:pt x="749" y="212"/>
                      </a:lnTo>
                      <a:lnTo>
                        <a:pt x="739" y="173"/>
                      </a:lnTo>
                      <a:lnTo>
                        <a:pt x="709" y="75"/>
                      </a:lnTo>
                      <a:lnTo>
                        <a:pt x="689" y="28"/>
                      </a:lnTo>
                      <a:lnTo>
                        <a:pt x="680" y="11"/>
                      </a:lnTo>
                      <a:lnTo>
                        <a:pt x="678" y="6"/>
                      </a:lnTo>
                      <a:lnTo>
                        <a:pt x="675" y="2"/>
                      </a:lnTo>
                      <a:lnTo>
                        <a:pt x="668" y="0"/>
                      </a:lnTo>
                      <a:lnTo>
                        <a:pt x="644" y="0"/>
                      </a:lnTo>
                      <a:lnTo>
                        <a:pt x="634" y="2"/>
                      </a:lnTo>
                      <a:lnTo>
                        <a:pt x="625" y="6"/>
                      </a:lnTo>
                      <a:lnTo>
                        <a:pt x="616" y="11"/>
                      </a:lnTo>
                      <a:lnTo>
                        <a:pt x="573" y="55"/>
                      </a:lnTo>
                      <a:lnTo>
                        <a:pt x="530" y="117"/>
                      </a:lnTo>
                      <a:lnTo>
                        <a:pt x="496" y="199"/>
                      </a:lnTo>
                      <a:lnTo>
                        <a:pt x="475" y="273"/>
                      </a:lnTo>
                      <a:lnTo>
                        <a:pt x="455" y="388"/>
                      </a:lnTo>
                      <a:lnTo>
                        <a:pt x="451" y="469"/>
                      </a:lnTo>
                      <a:lnTo>
                        <a:pt x="449" y="521"/>
                      </a:lnTo>
                      <a:lnTo>
                        <a:pt x="449" y="538"/>
                      </a:lnTo>
                      <a:lnTo>
                        <a:pt x="448" y="534"/>
                      </a:lnTo>
                      <a:lnTo>
                        <a:pt x="443" y="531"/>
                      </a:lnTo>
                      <a:lnTo>
                        <a:pt x="436" y="526"/>
                      </a:lnTo>
                      <a:lnTo>
                        <a:pt x="436" y="522"/>
                      </a:lnTo>
                      <a:lnTo>
                        <a:pt x="434" y="517"/>
                      </a:lnTo>
                      <a:lnTo>
                        <a:pt x="432" y="513"/>
                      </a:lnTo>
                      <a:lnTo>
                        <a:pt x="428" y="512"/>
                      </a:lnTo>
                      <a:lnTo>
                        <a:pt x="423" y="511"/>
                      </a:lnTo>
                      <a:lnTo>
                        <a:pt x="418" y="512"/>
                      </a:lnTo>
                      <a:lnTo>
                        <a:pt x="417" y="513"/>
                      </a:lnTo>
                      <a:lnTo>
                        <a:pt x="417" y="509"/>
                      </a:lnTo>
                      <a:lnTo>
                        <a:pt x="415" y="512"/>
                      </a:lnTo>
                      <a:lnTo>
                        <a:pt x="412" y="513"/>
                      </a:lnTo>
                      <a:lnTo>
                        <a:pt x="408" y="512"/>
                      </a:lnTo>
                      <a:lnTo>
                        <a:pt x="407" y="512"/>
                      </a:lnTo>
                      <a:lnTo>
                        <a:pt x="406" y="514"/>
                      </a:lnTo>
                      <a:lnTo>
                        <a:pt x="404" y="516"/>
                      </a:lnTo>
                      <a:lnTo>
                        <a:pt x="405" y="517"/>
                      </a:lnTo>
                      <a:lnTo>
                        <a:pt x="402" y="518"/>
                      </a:lnTo>
                      <a:lnTo>
                        <a:pt x="400" y="519"/>
                      </a:lnTo>
                      <a:lnTo>
                        <a:pt x="404" y="521"/>
                      </a:lnTo>
                      <a:lnTo>
                        <a:pt x="404" y="522"/>
                      </a:lnTo>
                      <a:lnTo>
                        <a:pt x="400" y="523"/>
                      </a:lnTo>
                      <a:lnTo>
                        <a:pt x="396" y="526"/>
                      </a:lnTo>
                      <a:lnTo>
                        <a:pt x="394" y="529"/>
                      </a:lnTo>
                      <a:lnTo>
                        <a:pt x="394" y="534"/>
                      </a:lnTo>
                      <a:lnTo>
                        <a:pt x="395" y="538"/>
                      </a:lnTo>
                      <a:lnTo>
                        <a:pt x="397" y="542"/>
                      </a:lnTo>
                      <a:lnTo>
                        <a:pt x="400" y="543"/>
                      </a:lnTo>
                      <a:lnTo>
                        <a:pt x="399" y="553"/>
                      </a:lnTo>
                      <a:lnTo>
                        <a:pt x="400" y="559"/>
                      </a:lnTo>
                      <a:lnTo>
                        <a:pt x="390" y="553"/>
                      </a:lnTo>
                      <a:lnTo>
                        <a:pt x="345" y="524"/>
                      </a:lnTo>
                      <a:lnTo>
                        <a:pt x="276" y="485"/>
                      </a:lnTo>
                      <a:lnTo>
                        <a:pt x="168" y="438"/>
                      </a:lnTo>
                      <a:lnTo>
                        <a:pt x="95" y="414"/>
                      </a:lnTo>
                      <a:lnTo>
                        <a:pt x="11" y="398"/>
                      </a:lnTo>
                      <a:lnTo>
                        <a:pt x="0" y="398"/>
                      </a:lnTo>
                      <a:lnTo>
                        <a:pt x="0" y="670"/>
                      </a:lnTo>
                      <a:lnTo>
                        <a:pt x="9" y="683"/>
                      </a:lnTo>
                      <a:lnTo>
                        <a:pt x="27" y="699"/>
                      </a:lnTo>
                      <a:lnTo>
                        <a:pt x="52" y="721"/>
                      </a:lnTo>
                      <a:lnTo>
                        <a:pt x="83" y="738"/>
                      </a:lnTo>
                      <a:lnTo>
                        <a:pt x="109" y="746"/>
                      </a:lnTo>
                      <a:lnTo>
                        <a:pt x="131" y="746"/>
                      </a:lnTo>
                      <a:lnTo>
                        <a:pt x="157" y="736"/>
                      </a:lnTo>
                      <a:lnTo>
                        <a:pt x="183" y="726"/>
                      </a:lnTo>
                      <a:lnTo>
                        <a:pt x="270" y="689"/>
                      </a:lnTo>
                      <a:lnTo>
                        <a:pt x="243" y="717"/>
                      </a:lnTo>
                      <a:lnTo>
                        <a:pt x="233" y="730"/>
                      </a:lnTo>
                      <a:lnTo>
                        <a:pt x="228" y="737"/>
                      </a:lnTo>
                      <a:lnTo>
                        <a:pt x="213" y="779"/>
                      </a:lnTo>
                      <a:lnTo>
                        <a:pt x="208" y="833"/>
                      </a:lnTo>
                      <a:lnTo>
                        <a:pt x="210" y="844"/>
                      </a:lnTo>
                      <a:lnTo>
                        <a:pt x="212" y="852"/>
                      </a:lnTo>
                      <a:lnTo>
                        <a:pt x="213" y="860"/>
                      </a:lnTo>
                      <a:lnTo>
                        <a:pt x="217" y="865"/>
                      </a:lnTo>
                      <a:lnTo>
                        <a:pt x="220" y="870"/>
                      </a:lnTo>
                      <a:lnTo>
                        <a:pt x="225" y="876"/>
                      </a:lnTo>
                      <a:lnTo>
                        <a:pt x="234" y="893"/>
                      </a:lnTo>
                      <a:lnTo>
                        <a:pt x="252" y="903"/>
                      </a:lnTo>
                      <a:lnTo>
                        <a:pt x="269" y="920"/>
                      </a:lnTo>
                      <a:lnTo>
                        <a:pt x="270" y="923"/>
                      </a:lnTo>
                      <a:lnTo>
                        <a:pt x="274" y="925"/>
                      </a:lnTo>
                      <a:lnTo>
                        <a:pt x="281" y="928"/>
                      </a:lnTo>
                      <a:lnTo>
                        <a:pt x="285" y="929"/>
                      </a:lnTo>
                      <a:lnTo>
                        <a:pt x="291" y="928"/>
                      </a:lnTo>
                      <a:lnTo>
                        <a:pt x="300" y="928"/>
                      </a:lnTo>
                      <a:lnTo>
                        <a:pt x="304" y="929"/>
                      </a:lnTo>
                      <a:lnTo>
                        <a:pt x="306" y="930"/>
                      </a:lnTo>
                      <a:lnTo>
                        <a:pt x="307" y="932"/>
                      </a:lnTo>
                      <a:lnTo>
                        <a:pt x="313" y="935"/>
                      </a:lnTo>
                      <a:lnTo>
                        <a:pt x="322" y="940"/>
                      </a:lnTo>
                      <a:lnTo>
                        <a:pt x="333" y="941"/>
                      </a:lnTo>
                      <a:lnTo>
                        <a:pt x="340" y="941"/>
                      </a:lnTo>
                      <a:lnTo>
                        <a:pt x="343" y="941"/>
                      </a:lnTo>
                      <a:lnTo>
                        <a:pt x="345" y="940"/>
                      </a:lnTo>
                      <a:lnTo>
                        <a:pt x="348" y="939"/>
                      </a:lnTo>
                      <a:lnTo>
                        <a:pt x="350" y="939"/>
                      </a:lnTo>
                      <a:lnTo>
                        <a:pt x="358" y="940"/>
                      </a:lnTo>
                      <a:lnTo>
                        <a:pt x="365" y="944"/>
                      </a:lnTo>
                      <a:lnTo>
                        <a:pt x="371" y="946"/>
                      </a:lnTo>
                      <a:lnTo>
                        <a:pt x="376" y="948"/>
                      </a:lnTo>
                      <a:lnTo>
                        <a:pt x="382" y="948"/>
                      </a:lnTo>
                      <a:lnTo>
                        <a:pt x="390" y="946"/>
                      </a:lnTo>
                      <a:lnTo>
                        <a:pt x="399" y="945"/>
                      </a:lnTo>
                      <a:lnTo>
                        <a:pt x="407" y="945"/>
                      </a:lnTo>
                      <a:lnTo>
                        <a:pt x="422" y="948"/>
                      </a:lnTo>
                      <a:lnTo>
                        <a:pt x="438" y="950"/>
                      </a:lnTo>
                      <a:lnTo>
                        <a:pt x="444" y="948"/>
                      </a:lnTo>
                      <a:lnTo>
                        <a:pt x="451" y="943"/>
                      </a:lnTo>
                      <a:lnTo>
                        <a:pt x="452" y="940"/>
                      </a:lnTo>
                      <a:lnTo>
                        <a:pt x="454" y="937"/>
                      </a:lnTo>
                      <a:lnTo>
                        <a:pt x="455" y="934"/>
                      </a:lnTo>
                      <a:lnTo>
                        <a:pt x="458" y="932"/>
                      </a:lnTo>
                      <a:lnTo>
                        <a:pt x="462" y="929"/>
                      </a:lnTo>
                      <a:lnTo>
                        <a:pt x="464" y="928"/>
                      </a:lnTo>
                      <a:lnTo>
                        <a:pt x="467" y="928"/>
                      </a:lnTo>
                      <a:lnTo>
                        <a:pt x="472" y="924"/>
                      </a:lnTo>
                      <a:lnTo>
                        <a:pt x="478" y="913"/>
                      </a:lnTo>
                      <a:lnTo>
                        <a:pt x="485" y="889"/>
                      </a:lnTo>
                      <a:lnTo>
                        <a:pt x="488" y="878"/>
                      </a:lnTo>
                      <a:lnTo>
                        <a:pt x="489" y="865"/>
                      </a:lnTo>
                      <a:lnTo>
                        <a:pt x="490" y="846"/>
                      </a:lnTo>
                      <a:lnTo>
                        <a:pt x="489" y="823"/>
                      </a:lnTo>
                      <a:lnTo>
                        <a:pt x="486" y="795"/>
                      </a:lnTo>
                      <a:lnTo>
                        <a:pt x="484" y="766"/>
                      </a:lnTo>
                      <a:lnTo>
                        <a:pt x="474" y="725"/>
                      </a:lnTo>
                      <a:lnTo>
                        <a:pt x="465" y="689"/>
                      </a:lnTo>
                      <a:lnTo>
                        <a:pt x="459" y="657"/>
                      </a:lnTo>
                      <a:lnTo>
                        <a:pt x="468" y="673"/>
                      </a:lnTo>
                      <a:lnTo>
                        <a:pt x="480" y="704"/>
                      </a:lnTo>
                      <a:lnTo>
                        <a:pt x="486" y="712"/>
                      </a:lnTo>
                      <a:lnTo>
                        <a:pt x="489" y="727"/>
                      </a:lnTo>
                      <a:lnTo>
                        <a:pt x="500" y="748"/>
                      </a:lnTo>
                      <a:lnTo>
                        <a:pt x="503" y="753"/>
                      </a:lnTo>
                      <a:lnTo>
                        <a:pt x="517" y="783"/>
                      </a:lnTo>
                      <a:lnTo>
                        <a:pt x="524" y="782"/>
                      </a:lnTo>
                      <a:lnTo>
                        <a:pt x="526" y="787"/>
                      </a:lnTo>
                      <a:lnTo>
                        <a:pt x="524" y="793"/>
                      </a:lnTo>
                      <a:lnTo>
                        <a:pt x="532" y="807"/>
                      </a:lnTo>
                      <a:lnTo>
                        <a:pt x="545" y="829"/>
                      </a:lnTo>
                      <a:lnTo>
                        <a:pt x="563" y="842"/>
                      </a:lnTo>
                      <a:lnTo>
                        <a:pt x="583" y="847"/>
                      </a:lnTo>
                      <a:lnTo>
                        <a:pt x="578" y="834"/>
                      </a:lnTo>
                      <a:lnTo>
                        <a:pt x="587" y="845"/>
                      </a:lnTo>
                      <a:lnTo>
                        <a:pt x="594" y="826"/>
                      </a:lnTo>
                      <a:lnTo>
                        <a:pt x="593" y="803"/>
                      </a:lnTo>
                      <a:lnTo>
                        <a:pt x="580" y="781"/>
                      </a:lnTo>
                      <a:lnTo>
                        <a:pt x="574" y="766"/>
                      </a:lnTo>
                      <a:lnTo>
                        <a:pt x="568" y="764"/>
                      </a:lnTo>
                      <a:lnTo>
                        <a:pt x="566" y="759"/>
                      </a:lnTo>
                      <a:lnTo>
                        <a:pt x="568" y="756"/>
                      </a:lnTo>
                      <a:lnTo>
                        <a:pt x="553" y="726"/>
                      </a:lnTo>
                      <a:lnTo>
                        <a:pt x="550" y="721"/>
                      </a:lnTo>
                      <a:lnTo>
                        <a:pt x="538" y="700"/>
                      </a:lnTo>
                      <a:lnTo>
                        <a:pt x="527" y="690"/>
                      </a:lnTo>
                      <a:lnTo>
                        <a:pt x="524" y="680"/>
                      </a:lnTo>
                      <a:lnTo>
                        <a:pt x="505" y="653"/>
                      </a:lnTo>
                      <a:lnTo>
                        <a:pt x="495" y="637"/>
                      </a:lnTo>
                      <a:lnTo>
                        <a:pt x="493" y="632"/>
                      </a:lnTo>
                      <a:lnTo>
                        <a:pt x="517" y="654"/>
                      </a:lnTo>
                      <a:lnTo>
                        <a:pt x="545" y="683"/>
                      </a:lnTo>
                      <a:lnTo>
                        <a:pt x="576" y="716"/>
                      </a:lnTo>
                      <a:lnTo>
                        <a:pt x="599" y="736"/>
                      </a:lnTo>
                      <a:lnTo>
                        <a:pt x="620" y="752"/>
                      </a:lnTo>
                      <a:lnTo>
                        <a:pt x="639" y="766"/>
                      </a:lnTo>
                      <a:lnTo>
                        <a:pt x="655" y="776"/>
                      </a:lnTo>
                      <a:lnTo>
                        <a:pt x="667" y="782"/>
                      </a:lnTo>
                      <a:lnTo>
                        <a:pt x="677" y="786"/>
                      </a:lnTo>
                      <a:lnTo>
                        <a:pt x="702" y="793"/>
                      </a:lnTo>
                      <a:lnTo>
                        <a:pt x="714" y="793"/>
                      </a:lnTo>
                      <a:lnTo>
                        <a:pt x="720" y="792"/>
                      </a:lnTo>
                      <a:lnTo>
                        <a:pt x="722" y="790"/>
                      </a:lnTo>
                      <a:lnTo>
                        <a:pt x="724" y="788"/>
                      </a:lnTo>
                      <a:lnTo>
                        <a:pt x="728" y="786"/>
                      </a:lnTo>
                      <a:lnTo>
                        <a:pt x="732" y="786"/>
                      </a:lnTo>
                      <a:lnTo>
                        <a:pt x="734" y="786"/>
                      </a:lnTo>
                      <a:lnTo>
                        <a:pt x="738" y="787"/>
                      </a:lnTo>
                      <a:lnTo>
                        <a:pt x="741" y="786"/>
                      </a:lnTo>
                      <a:lnTo>
                        <a:pt x="749" y="783"/>
                      </a:lnTo>
                      <a:lnTo>
                        <a:pt x="755" y="779"/>
                      </a:lnTo>
                      <a:lnTo>
                        <a:pt x="761" y="764"/>
                      </a:lnTo>
                      <a:lnTo>
                        <a:pt x="767" y="752"/>
                      </a:lnTo>
                      <a:lnTo>
                        <a:pt x="772" y="743"/>
                      </a:lnTo>
                      <a:lnTo>
                        <a:pt x="777" y="737"/>
                      </a:lnTo>
                      <a:lnTo>
                        <a:pt x="782" y="732"/>
                      </a:lnTo>
                      <a:lnTo>
                        <a:pt x="786" y="727"/>
                      </a:lnTo>
                      <a:lnTo>
                        <a:pt x="788" y="722"/>
                      </a:lnTo>
                      <a:lnTo>
                        <a:pt x="788" y="715"/>
                      </a:lnTo>
                      <a:lnTo>
                        <a:pt x="791" y="708"/>
                      </a:lnTo>
                      <a:lnTo>
                        <a:pt x="793" y="700"/>
                      </a:lnTo>
                      <a:lnTo>
                        <a:pt x="795" y="698"/>
                      </a:lnTo>
                      <a:lnTo>
                        <a:pt x="797" y="696"/>
                      </a:lnTo>
                      <a:lnTo>
                        <a:pt x="800" y="695"/>
                      </a:lnTo>
                      <a:lnTo>
                        <a:pt x="801" y="693"/>
                      </a:lnTo>
                      <a:lnTo>
                        <a:pt x="806" y="688"/>
                      </a:lnTo>
                      <a:lnTo>
                        <a:pt x="810" y="678"/>
                      </a:lnTo>
                      <a:lnTo>
                        <a:pt x="811" y="667"/>
                      </a:lnTo>
                      <a:lnTo>
                        <a:pt x="812" y="661"/>
                      </a:lnTo>
                      <a:lnTo>
                        <a:pt x="811" y="659"/>
                      </a:lnTo>
                      <a:lnTo>
                        <a:pt x="811" y="657"/>
                      </a:lnTo>
                      <a:lnTo>
                        <a:pt x="812" y="652"/>
                      </a:lnTo>
                      <a:lnTo>
                        <a:pt x="817" y="644"/>
                      </a:lnTo>
                      <a:lnTo>
                        <a:pt x="821" y="641"/>
                      </a:lnTo>
                      <a:lnTo>
                        <a:pt x="823" y="637"/>
                      </a:lnTo>
                      <a:lnTo>
                        <a:pt x="824" y="631"/>
                      </a:lnTo>
                      <a:close/>
                      <a:moveTo>
                        <a:pt x="407" y="521"/>
                      </a:moveTo>
                      <a:lnTo>
                        <a:pt x="407" y="521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4115" name="Group 1148">
                <a:extLst>
                  <a:ext uri="{FF2B5EF4-FFF2-40B4-BE49-F238E27FC236}">
                    <a16:creationId xmlns:a16="http://schemas.microsoft.com/office/drawing/2014/main" xmlns="" id="{EDE94AD8-7612-F7C6-6832-4C80F9FB09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89"/>
                <a:ext cx="749" cy="858"/>
                <a:chOff x="0" y="2689"/>
                <a:chExt cx="749" cy="858"/>
              </a:xfrm>
            </p:grpSpPr>
            <p:sp>
              <p:nvSpPr>
                <p:cNvPr id="4126" name="Freeform 1149">
                  <a:extLst>
                    <a:ext uri="{FF2B5EF4-FFF2-40B4-BE49-F238E27FC236}">
                      <a16:creationId xmlns:a16="http://schemas.microsoft.com/office/drawing/2014/main" xmlns="" id="{52DC5EC0-A6DA-90D0-0D6F-3CFD26FD53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9" y="2919"/>
                  <a:ext cx="9" cy="228"/>
                </a:xfrm>
                <a:custGeom>
                  <a:avLst/>
                  <a:gdLst>
                    <a:gd name="T0" fmla="*/ 0 w 9"/>
                    <a:gd name="T1" fmla="*/ 228 h 227"/>
                    <a:gd name="T2" fmla="*/ 0 w 9"/>
                    <a:gd name="T3" fmla="*/ 228 h 227"/>
                    <a:gd name="T4" fmla="*/ 2 w 9"/>
                    <a:gd name="T5" fmla="*/ 228 h 227"/>
                    <a:gd name="T6" fmla="*/ 2 w 9"/>
                    <a:gd name="T7" fmla="*/ 228 h 227"/>
                    <a:gd name="T8" fmla="*/ 2 w 9"/>
                    <a:gd name="T9" fmla="*/ 215 h 227"/>
                    <a:gd name="T10" fmla="*/ 9 w 9"/>
                    <a:gd name="T11" fmla="*/ 40 h 227"/>
                    <a:gd name="T12" fmla="*/ 9 w 9"/>
                    <a:gd name="T13" fmla="*/ 40 h 227"/>
                    <a:gd name="T14" fmla="*/ 9 w 9"/>
                    <a:gd name="T15" fmla="*/ 20 h 227"/>
                    <a:gd name="T16" fmla="*/ 9 w 9"/>
                    <a:gd name="T17" fmla="*/ 20 h 227"/>
                    <a:gd name="T18" fmla="*/ 9 w 9"/>
                    <a:gd name="T19" fmla="*/ 11 h 227"/>
                    <a:gd name="T20" fmla="*/ 6 w 9"/>
                    <a:gd name="T21" fmla="*/ 4 h 227"/>
                    <a:gd name="T22" fmla="*/ 6 w 9"/>
                    <a:gd name="T23" fmla="*/ 4 h 227"/>
                    <a:gd name="T24" fmla="*/ 4 w 9"/>
                    <a:gd name="T25" fmla="*/ 0 h 227"/>
                    <a:gd name="T26" fmla="*/ 2 w 9"/>
                    <a:gd name="T27" fmla="*/ 0 h 227"/>
                    <a:gd name="T28" fmla="*/ 0 w 9"/>
                    <a:gd name="T29" fmla="*/ 1 h 227"/>
                    <a:gd name="T30" fmla="*/ 0 w 9"/>
                    <a:gd name="T31" fmla="*/ 1 h 227"/>
                    <a:gd name="T32" fmla="*/ 0 w 9"/>
                    <a:gd name="T33" fmla="*/ 7 h 227"/>
                    <a:gd name="T34" fmla="*/ 0 w 9"/>
                    <a:gd name="T35" fmla="*/ 13 h 227"/>
                    <a:gd name="T36" fmla="*/ 0 w 9"/>
                    <a:gd name="T37" fmla="*/ 13 h 227"/>
                    <a:gd name="T38" fmla="*/ 0 w 9"/>
                    <a:gd name="T39" fmla="*/ 20 h 227"/>
                    <a:gd name="T40" fmla="*/ 0 w 9"/>
                    <a:gd name="T41" fmla="*/ 30 h 227"/>
                    <a:gd name="T42" fmla="*/ 0 w 9"/>
                    <a:gd name="T43" fmla="*/ 216 h 227"/>
                    <a:gd name="T44" fmla="*/ 0 w 9"/>
                    <a:gd name="T45" fmla="*/ 216 h 227"/>
                    <a:gd name="T46" fmla="*/ 0 w 9"/>
                    <a:gd name="T47" fmla="*/ 225 h 227"/>
                    <a:gd name="T48" fmla="*/ 0 w 9"/>
                    <a:gd name="T49" fmla="*/ 228 h 227"/>
                    <a:gd name="T50" fmla="*/ 0 w 9"/>
                    <a:gd name="T51" fmla="*/ 228 h 2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" h="227">
                      <a:moveTo>
                        <a:pt x="0" y="227"/>
                      </a:move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2" y="214"/>
                      </a:lnTo>
                      <a:lnTo>
                        <a:pt x="9" y="40"/>
                      </a:lnTo>
                      <a:lnTo>
                        <a:pt x="9" y="20"/>
                      </a:lnTo>
                      <a:lnTo>
                        <a:pt x="9" y="11"/>
                      </a:lnTo>
                      <a:lnTo>
                        <a:pt x="6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7"/>
                      </a:lnTo>
                      <a:lnTo>
                        <a:pt x="0" y="13"/>
                      </a:lnTo>
                      <a:lnTo>
                        <a:pt x="0" y="20"/>
                      </a:lnTo>
                      <a:lnTo>
                        <a:pt x="0" y="30"/>
                      </a:lnTo>
                      <a:lnTo>
                        <a:pt x="0" y="215"/>
                      </a:lnTo>
                      <a:lnTo>
                        <a:pt x="0" y="224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7" name="Freeform 1150">
                  <a:extLst>
                    <a:ext uri="{FF2B5EF4-FFF2-40B4-BE49-F238E27FC236}">
                      <a16:creationId xmlns:a16="http://schemas.microsoft.com/office/drawing/2014/main" xmlns="" id="{7E9F5F8D-3C2B-24B0-4BF0-37161344B4D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4" y="3103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8" name="Freeform 1151">
                  <a:extLst>
                    <a:ext uri="{FF2B5EF4-FFF2-40B4-BE49-F238E27FC236}">
                      <a16:creationId xmlns:a16="http://schemas.microsoft.com/office/drawing/2014/main" xmlns="" id="{78D1E651-C70E-9F70-FB46-624745327A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0" y="3066"/>
                  <a:ext cx="211" cy="88"/>
                </a:xfrm>
                <a:custGeom>
                  <a:avLst/>
                  <a:gdLst>
                    <a:gd name="T0" fmla="*/ 0 w 210"/>
                    <a:gd name="T1" fmla="*/ 88 h 87"/>
                    <a:gd name="T2" fmla="*/ 0 w 210"/>
                    <a:gd name="T3" fmla="*/ 88 h 87"/>
                    <a:gd name="T4" fmla="*/ 13 w 210"/>
                    <a:gd name="T5" fmla="*/ 83 h 87"/>
                    <a:gd name="T6" fmla="*/ 183 w 210"/>
                    <a:gd name="T7" fmla="*/ 13 h 87"/>
                    <a:gd name="T8" fmla="*/ 183 w 210"/>
                    <a:gd name="T9" fmla="*/ 13 h 87"/>
                    <a:gd name="T10" fmla="*/ 194 w 210"/>
                    <a:gd name="T11" fmla="*/ 9 h 87"/>
                    <a:gd name="T12" fmla="*/ 201 w 210"/>
                    <a:gd name="T13" fmla="*/ 7 h 87"/>
                    <a:gd name="T14" fmla="*/ 201 w 210"/>
                    <a:gd name="T15" fmla="*/ 7 h 87"/>
                    <a:gd name="T16" fmla="*/ 205 w 210"/>
                    <a:gd name="T17" fmla="*/ 6 h 87"/>
                    <a:gd name="T18" fmla="*/ 211 w 210"/>
                    <a:gd name="T19" fmla="*/ 4 h 87"/>
                    <a:gd name="T20" fmla="*/ 211 w 210"/>
                    <a:gd name="T21" fmla="*/ 4 h 87"/>
                    <a:gd name="T22" fmla="*/ 211 w 210"/>
                    <a:gd name="T23" fmla="*/ 2 h 87"/>
                    <a:gd name="T24" fmla="*/ 211 w 210"/>
                    <a:gd name="T25" fmla="*/ 0 h 87"/>
                    <a:gd name="T26" fmla="*/ 207 w 210"/>
                    <a:gd name="T27" fmla="*/ 0 h 87"/>
                    <a:gd name="T28" fmla="*/ 207 w 210"/>
                    <a:gd name="T29" fmla="*/ 0 h 87"/>
                    <a:gd name="T30" fmla="*/ 198 w 210"/>
                    <a:gd name="T31" fmla="*/ 0 h 87"/>
                    <a:gd name="T32" fmla="*/ 191 w 210"/>
                    <a:gd name="T33" fmla="*/ 4 h 87"/>
                    <a:gd name="T34" fmla="*/ 191 w 210"/>
                    <a:gd name="T35" fmla="*/ 4 h 87"/>
                    <a:gd name="T36" fmla="*/ 172 w 210"/>
                    <a:gd name="T37" fmla="*/ 11 h 87"/>
                    <a:gd name="T38" fmla="*/ 11 w 210"/>
                    <a:gd name="T39" fmla="*/ 81 h 87"/>
                    <a:gd name="T40" fmla="*/ 11 w 210"/>
                    <a:gd name="T41" fmla="*/ 81 h 87"/>
                    <a:gd name="T42" fmla="*/ 0 w 210"/>
                    <a:gd name="T43" fmla="*/ 86 h 87"/>
                    <a:gd name="T44" fmla="*/ 0 w 210"/>
                    <a:gd name="T45" fmla="*/ 86 h 87"/>
                    <a:gd name="T46" fmla="*/ 0 w 210"/>
                    <a:gd name="T47" fmla="*/ 86 h 87"/>
                    <a:gd name="T48" fmla="*/ 0 w 210"/>
                    <a:gd name="T49" fmla="*/ 86 h 87"/>
                    <a:gd name="T50" fmla="*/ 0 w 210"/>
                    <a:gd name="T51" fmla="*/ 88 h 87"/>
                    <a:gd name="T52" fmla="*/ 0 w 210"/>
                    <a:gd name="T53" fmla="*/ 88 h 8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10" h="87">
                      <a:moveTo>
                        <a:pt x="0" y="87"/>
                      </a:moveTo>
                      <a:lnTo>
                        <a:pt x="0" y="87"/>
                      </a:lnTo>
                      <a:lnTo>
                        <a:pt x="13" y="82"/>
                      </a:lnTo>
                      <a:lnTo>
                        <a:pt x="182" y="13"/>
                      </a:lnTo>
                      <a:lnTo>
                        <a:pt x="193" y="9"/>
                      </a:lnTo>
                      <a:lnTo>
                        <a:pt x="200" y="7"/>
                      </a:lnTo>
                      <a:lnTo>
                        <a:pt x="204" y="6"/>
                      </a:lnTo>
                      <a:lnTo>
                        <a:pt x="210" y="4"/>
                      </a:lnTo>
                      <a:lnTo>
                        <a:pt x="210" y="2"/>
                      </a:lnTo>
                      <a:lnTo>
                        <a:pt x="210" y="0"/>
                      </a:lnTo>
                      <a:lnTo>
                        <a:pt x="206" y="0"/>
                      </a:lnTo>
                      <a:lnTo>
                        <a:pt x="197" y="0"/>
                      </a:lnTo>
                      <a:lnTo>
                        <a:pt x="190" y="4"/>
                      </a:lnTo>
                      <a:lnTo>
                        <a:pt x="171" y="11"/>
                      </a:lnTo>
                      <a:lnTo>
                        <a:pt x="11" y="80"/>
                      </a:lnTo>
                      <a:lnTo>
                        <a:pt x="0" y="8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9" name="Freeform 1152">
                  <a:extLst>
                    <a:ext uri="{FF2B5EF4-FFF2-40B4-BE49-F238E27FC236}">
                      <a16:creationId xmlns:a16="http://schemas.microsoft.com/office/drawing/2014/main" xmlns="" id="{E053A25E-AB11-01C7-48CA-26CAEF6F2B0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89"/>
                  <a:ext cx="749" cy="858"/>
                </a:xfrm>
                <a:custGeom>
                  <a:avLst/>
                  <a:gdLst>
                    <a:gd name="T0" fmla="*/ 746 w 749"/>
                    <a:gd name="T1" fmla="*/ 461 h 858"/>
                    <a:gd name="T2" fmla="*/ 723 w 749"/>
                    <a:gd name="T3" fmla="*/ 436 h 858"/>
                    <a:gd name="T4" fmla="*/ 523 w 749"/>
                    <a:gd name="T5" fmla="*/ 415 h 858"/>
                    <a:gd name="T6" fmla="*/ 251 w 749"/>
                    <a:gd name="T7" fmla="*/ 511 h 858"/>
                    <a:gd name="T8" fmla="*/ 240 w 749"/>
                    <a:gd name="T9" fmla="*/ 515 h 858"/>
                    <a:gd name="T10" fmla="*/ 245 w 749"/>
                    <a:gd name="T11" fmla="*/ 500 h 858"/>
                    <a:gd name="T12" fmla="*/ 250 w 749"/>
                    <a:gd name="T13" fmla="*/ 490 h 858"/>
                    <a:gd name="T14" fmla="*/ 243 w 749"/>
                    <a:gd name="T15" fmla="*/ 483 h 858"/>
                    <a:gd name="T16" fmla="*/ 242 w 749"/>
                    <a:gd name="T17" fmla="*/ 478 h 858"/>
                    <a:gd name="T18" fmla="*/ 238 w 749"/>
                    <a:gd name="T19" fmla="*/ 474 h 858"/>
                    <a:gd name="T20" fmla="*/ 232 w 749"/>
                    <a:gd name="T21" fmla="*/ 472 h 858"/>
                    <a:gd name="T22" fmla="*/ 229 w 749"/>
                    <a:gd name="T23" fmla="*/ 473 h 858"/>
                    <a:gd name="T24" fmla="*/ 217 w 749"/>
                    <a:gd name="T25" fmla="*/ 473 h 858"/>
                    <a:gd name="T26" fmla="*/ 212 w 749"/>
                    <a:gd name="T27" fmla="*/ 482 h 858"/>
                    <a:gd name="T28" fmla="*/ 201 w 749"/>
                    <a:gd name="T29" fmla="*/ 477 h 858"/>
                    <a:gd name="T30" fmla="*/ 189 w 749"/>
                    <a:gd name="T31" fmla="*/ 189 h 858"/>
                    <a:gd name="T32" fmla="*/ 99 w 749"/>
                    <a:gd name="T33" fmla="*/ 13 h 858"/>
                    <a:gd name="T34" fmla="*/ 53 w 749"/>
                    <a:gd name="T35" fmla="*/ 0 h 858"/>
                    <a:gd name="T36" fmla="*/ 44 w 749"/>
                    <a:gd name="T37" fmla="*/ 7 h 858"/>
                    <a:gd name="T38" fmla="*/ 0 w 749"/>
                    <a:gd name="T39" fmla="*/ 400 h 858"/>
                    <a:gd name="T40" fmla="*/ 0 w 749"/>
                    <a:gd name="T41" fmla="*/ 426 h 858"/>
                    <a:gd name="T42" fmla="*/ 13 w 749"/>
                    <a:gd name="T43" fmla="*/ 676 h 858"/>
                    <a:gd name="T44" fmla="*/ 72 w 749"/>
                    <a:gd name="T45" fmla="*/ 638 h 858"/>
                    <a:gd name="T46" fmla="*/ 138 w 749"/>
                    <a:gd name="T47" fmla="*/ 587 h 858"/>
                    <a:gd name="T48" fmla="*/ 93 w 749"/>
                    <a:gd name="T49" fmla="*/ 643 h 858"/>
                    <a:gd name="T50" fmla="*/ 73 w 749"/>
                    <a:gd name="T51" fmla="*/ 679 h 858"/>
                    <a:gd name="T52" fmla="*/ 44 w 749"/>
                    <a:gd name="T53" fmla="*/ 732 h 858"/>
                    <a:gd name="T54" fmla="*/ 70 w 749"/>
                    <a:gd name="T55" fmla="*/ 750 h 858"/>
                    <a:gd name="T56" fmla="*/ 107 w 749"/>
                    <a:gd name="T57" fmla="*/ 704 h 858"/>
                    <a:gd name="T58" fmla="*/ 135 w 749"/>
                    <a:gd name="T59" fmla="*/ 672 h 858"/>
                    <a:gd name="T60" fmla="*/ 169 w 749"/>
                    <a:gd name="T61" fmla="*/ 609 h 858"/>
                    <a:gd name="T62" fmla="*/ 180 w 749"/>
                    <a:gd name="T63" fmla="*/ 592 h 858"/>
                    <a:gd name="T64" fmla="*/ 148 w 749"/>
                    <a:gd name="T65" fmla="*/ 690 h 858"/>
                    <a:gd name="T66" fmla="*/ 136 w 749"/>
                    <a:gd name="T67" fmla="*/ 761 h 858"/>
                    <a:gd name="T68" fmla="*/ 141 w 749"/>
                    <a:gd name="T69" fmla="*/ 820 h 858"/>
                    <a:gd name="T70" fmla="*/ 151 w 749"/>
                    <a:gd name="T71" fmla="*/ 835 h 858"/>
                    <a:gd name="T72" fmla="*/ 159 w 749"/>
                    <a:gd name="T73" fmla="*/ 844 h 858"/>
                    <a:gd name="T74" fmla="*/ 172 w 749"/>
                    <a:gd name="T75" fmla="*/ 857 h 858"/>
                    <a:gd name="T76" fmla="*/ 206 w 749"/>
                    <a:gd name="T77" fmla="*/ 856 h 858"/>
                    <a:gd name="T78" fmla="*/ 237 w 749"/>
                    <a:gd name="T79" fmla="*/ 857 h 858"/>
                    <a:gd name="T80" fmla="*/ 252 w 749"/>
                    <a:gd name="T81" fmla="*/ 855 h 858"/>
                    <a:gd name="T82" fmla="*/ 262 w 749"/>
                    <a:gd name="T83" fmla="*/ 858 h 858"/>
                    <a:gd name="T84" fmla="*/ 275 w 749"/>
                    <a:gd name="T85" fmla="*/ 858 h 858"/>
                    <a:gd name="T86" fmla="*/ 290 w 749"/>
                    <a:gd name="T87" fmla="*/ 851 h 858"/>
                    <a:gd name="T88" fmla="*/ 304 w 749"/>
                    <a:gd name="T89" fmla="*/ 851 h 858"/>
                    <a:gd name="T90" fmla="*/ 322 w 749"/>
                    <a:gd name="T91" fmla="*/ 847 h 858"/>
                    <a:gd name="T92" fmla="*/ 367 w 749"/>
                    <a:gd name="T93" fmla="*/ 810 h 858"/>
                    <a:gd name="T94" fmla="*/ 378 w 749"/>
                    <a:gd name="T95" fmla="*/ 797 h 858"/>
                    <a:gd name="T96" fmla="*/ 387 w 749"/>
                    <a:gd name="T97" fmla="*/ 726 h 858"/>
                    <a:gd name="T98" fmla="*/ 373 w 749"/>
                    <a:gd name="T99" fmla="*/ 680 h 858"/>
                    <a:gd name="T100" fmla="*/ 439 w 749"/>
                    <a:gd name="T101" fmla="*/ 693 h 858"/>
                    <a:gd name="T102" fmla="*/ 532 w 749"/>
                    <a:gd name="T103" fmla="*/ 690 h 858"/>
                    <a:gd name="T104" fmla="*/ 642 w 749"/>
                    <a:gd name="T105" fmla="*/ 595 h 858"/>
                    <a:gd name="T106" fmla="*/ 745 w 749"/>
                    <a:gd name="T107" fmla="*/ 483 h 858"/>
                    <a:gd name="T108" fmla="*/ 233 w 749"/>
                    <a:gd name="T109" fmla="*/ 478 h 858"/>
                    <a:gd name="T110" fmla="*/ 233 w 749"/>
                    <a:gd name="T111" fmla="*/ 478 h 85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749" h="858">
                      <a:moveTo>
                        <a:pt x="749" y="466"/>
                      </a:moveTo>
                      <a:lnTo>
                        <a:pt x="749" y="466"/>
                      </a:lnTo>
                      <a:lnTo>
                        <a:pt x="746" y="461"/>
                      </a:lnTo>
                      <a:lnTo>
                        <a:pt x="742" y="454"/>
                      </a:lnTo>
                      <a:lnTo>
                        <a:pt x="739" y="449"/>
                      </a:lnTo>
                      <a:lnTo>
                        <a:pt x="730" y="441"/>
                      </a:lnTo>
                      <a:lnTo>
                        <a:pt x="723" y="436"/>
                      </a:lnTo>
                      <a:lnTo>
                        <a:pt x="719" y="433"/>
                      </a:lnTo>
                      <a:lnTo>
                        <a:pt x="667" y="416"/>
                      </a:lnTo>
                      <a:lnTo>
                        <a:pt x="600" y="409"/>
                      </a:lnTo>
                      <a:lnTo>
                        <a:pt x="523" y="415"/>
                      </a:lnTo>
                      <a:lnTo>
                        <a:pt x="456" y="430"/>
                      </a:lnTo>
                      <a:lnTo>
                        <a:pt x="357" y="461"/>
                      </a:lnTo>
                      <a:lnTo>
                        <a:pt x="292" y="490"/>
                      </a:lnTo>
                      <a:lnTo>
                        <a:pt x="251" y="511"/>
                      </a:lnTo>
                      <a:lnTo>
                        <a:pt x="237" y="519"/>
                      </a:lnTo>
                      <a:lnTo>
                        <a:pt x="240" y="515"/>
                      </a:lnTo>
                      <a:lnTo>
                        <a:pt x="241" y="510"/>
                      </a:lnTo>
                      <a:lnTo>
                        <a:pt x="241" y="501"/>
                      </a:lnTo>
                      <a:lnTo>
                        <a:pt x="245" y="500"/>
                      </a:lnTo>
                      <a:lnTo>
                        <a:pt x="247" y="498"/>
                      </a:lnTo>
                      <a:lnTo>
                        <a:pt x="250" y="494"/>
                      </a:lnTo>
                      <a:lnTo>
                        <a:pt x="250" y="490"/>
                      </a:lnTo>
                      <a:lnTo>
                        <a:pt x="247" y="487"/>
                      </a:lnTo>
                      <a:lnTo>
                        <a:pt x="245" y="483"/>
                      </a:lnTo>
                      <a:lnTo>
                        <a:pt x="243" y="483"/>
                      </a:lnTo>
                      <a:lnTo>
                        <a:pt x="246" y="482"/>
                      </a:lnTo>
                      <a:lnTo>
                        <a:pt x="243" y="480"/>
                      </a:lnTo>
                      <a:lnTo>
                        <a:pt x="242" y="479"/>
                      </a:lnTo>
                      <a:lnTo>
                        <a:pt x="242" y="478"/>
                      </a:lnTo>
                      <a:lnTo>
                        <a:pt x="241" y="474"/>
                      </a:lnTo>
                      <a:lnTo>
                        <a:pt x="240" y="475"/>
                      </a:lnTo>
                      <a:lnTo>
                        <a:pt x="240" y="474"/>
                      </a:lnTo>
                      <a:lnTo>
                        <a:pt x="238" y="474"/>
                      </a:lnTo>
                      <a:lnTo>
                        <a:pt x="236" y="472"/>
                      </a:lnTo>
                      <a:lnTo>
                        <a:pt x="235" y="474"/>
                      </a:lnTo>
                      <a:lnTo>
                        <a:pt x="233" y="473"/>
                      </a:lnTo>
                      <a:lnTo>
                        <a:pt x="232" y="472"/>
                      </a:lnTo>
                      <a:lnTo>
                        <a:pt x="231" y="475"/>
                      </a:lnTo>
                      <a:lnTo>
                        <a:pt x="229" y="473"/>
                      </a:lnTo>
                      <a:lnTo>
                        <a:pt x="225" y="470"/>
                      </a:lnTo>
                      <a:lnTo>
                        <a:pt x="221" y="470"/>
                      </a:lnTo>
                      <a:lnTo>
                        <a:pt x="217" y="473"/>
                      </a:lnTo>
                      <a:lnTo>
                        <a:pt x="215" y="475"/>
                      </a:lnTo>
                      <a:lnTo>
                        <a:pt x="212" y="478"/>
                      </a:lnTo>
                      <a:lnTo>
                        <a:pt x="212" y="482"/>
                      </a:lnTo>
                      <a:lnTo>
                        <a:pt x="205" y="484"/>
                      </a:lnTo>
                      <a:lnTo>
                        <a:pt x="200" y="488"/>
                      </a:lnTo>
                      <a:lnTo>
                        <a:pt x="201" y="477"/>
                      </a:lnTo>
                      <a:lnTo>
                        <a:pt x="205" y="431"/>
                      </a:lnTo>
                      <a:lnTo>
                        <a:pt x="208" y="361"/>
                      </a:lnTo>
                      <a:lnTo>
                        <a:pt x="200" y="257"/>
                      </a:lnTo>
                      <a:lnTo>
                        <a:pt x="189" y="189"/>
                      </a:lnTo>
                      <a:lnTo>
                        <a:pt x="167" y="113"/>
                      </a:lnTo>
                      <a:lnTo>
                        <a:pt x="135" y="55"/>
                      </a:lnTo>
                      <a:lnTo>
                        <a:pt x="99" y="13"/>
                      </a:lnTo>
                      <a:lnTo>
                        <a:pt x="91" y="7"/>
                      </a:lnTo>
                      <a:lnTo>
                        <a:pt x="82" y="2"/>
                      </a:lnTo>
                      <a:lnTo>
                        <a:pt x="70" y="0"/>
                      </a:lnTo>
                      <a:lnTo>
                        <a:pt x="53" y="0"/>
                      </a:lnTo>
                      <a:lnTo>
                        <a:pt x="48" y="2"/>
                      </a:lnTo>
                      <a:lnTo>
                        <a:pt x="46" y="6"/>
                      </a:lnTo>
                      <a:lnTo>
                        <a:pt x="44" y="7"/>
                      </a:lnTo>
                      <a:lnTo>
                        <a:pt x="34" y="22"/>
                      </a:lnTo>
                      <a:lnTo>
                        <a:pt x="13" y="60"/>
                      </a:lnTo>
                      <a:lnTo>
                        <a:pt x="0" y="96"/>
                      </a:lnTo>
                      <a:lnTo>
                        <a:pt x="0" y="400"/>
                      </a:lnTo>
                      <a:lnTo>
                        <a:pt x="44" y="438"/>
                      </a:lnTo>
                      <a:lnTo>
                        <a:pt x="20" y="431"/>
                      </a:lnTo>
                      <a:lnTo>
                        <a:pt x="0" y="426"/>
                      </a:lnTo>
                      <a:lnTo>
                        <a:pt x="0" y="683"/>
                      </a:lnTo>
                      <a:lnTo>
                        <a:pt x="13" y="676"/>
                      </a:lnTo>
                      <a:lnTo>
                        <a:pt x="32" y="666"/>
                      </a:lnTo>
                      <a:lnTo>
                        <a:pt x="49" y="653"/>
                      </a:lnTo>
                      <a:lnTo>
                        <a:pt x="72" y="638"/>
                      </a:lnTo>
                      <a:lnTo>
                        <a:pt x="100" y="614"/>
                      </a:lnTo>
                      <a:lnTo>
                        <a:pt x="125" y="593"/>
                      </a:lnTo>
                      <a:lnTo>
                        <a:pt x="148" y="574"/>
                      </a:lnTo>
                      <a:lnTo>
                        <a:pt x="138" y="587"/>
                      </a:lnTo>
                      <a:lnTo>
                        <a:pt x="120" y="610"/>
                      </a:lnTo>
                      <a:lnTo>
                        <a:pt x="115" y="619"/>
                      </a:lnTo>
                      <a:lnTo>
                        <a:pt x="104" y="626"/>
                      </a:lnTo>
                      <a:lnTo>
                        <a:pt x="93" y="643"/>
                      </a:lnTo>
                      <a:lnTo>
                        <a:pt x="89" y="648"/>
                      </a:lnTo>
                      <a:lnTo>
                        <a:pt x="73" y="672"/>
                      </a:lnTo>
                      <a:lnTo>
                        <a:pt x="75" y="676"/>
                      </a:lnTo>
                      <a:lnTo>
                        <a:pt x="73" y="679"/>
                      </a:lnTo>
                      <a:lnTo>
                        <a:pt x="67" y="680"/>
                      </a:lnTo>
                      <a:lnTo>
                        <a:pt x="61" y="693"/>
                      </a:lnTo>
                      <a:lnTo>
                        <a:pt x="47" y="711"/>
                      </a:lnTo>
                      <a:lnTo>
                        <a:pt x="44" y="732"/>
                      </a:lnTo>
                      <a:lnTo>
                        <a:pt x="49" y="750"/>
                      </a:lnTo>
                      <a:lnTo>
                        <a:pt x="58" y="740"/>
                      </a:lnTo>
                      <a:lnTo>
                        <a:pt x="52" y="751"/>
                      </a:lnTo>
                      <a:lnTo>
                        <a:pt x="70" y="750"/>
                      </a:lnTo>
                      <a:lnTo>
                        <a:pt x="88" y="739"/>
                      </a:lnTo>
                      <a:lnTo>
                        <a:pt x="100" y="720"/>
                      </a:lnTo>
                      <a:lnTo>
                        <a:pt x="109" y="709"/>
                      </a:lnTo>
                      <a:lnTo>
                        <a:pt x="107" y="704"/>
                      </a:lnTo>
                      <a:lnTo>
                        <a:pt x="110" y="700"/>
                      </a:lnTo>
                      <a:lnTo>
                        <a:pt x="115" y="700"/>
                      </a:lnTo>
                      <a:lnTo>
                        <a:pt x="131" y="677"/>
                      </a:lnTo>
                      <a:lnTo>
                        <a:pt x="135" y="672"/>
                      </a:lnTo>
                      <a:lnTo>
                        <a:pt x="146" y="655"/>
                      </a:lnTo>
                      <a:lnTo>
                        <a:pt x="149" y="642"/>
                      </a:lnTo>
                      <a:lnTo>
                        <a:pt x="156" y="635"/>
                      </a:lnTo>
                      <a:lnTo>
                        <a:pt x="169" y="609"/>
                      </a:lnTo>
                      <a:lnTo>
                        <a:pt x="178" y="594"/>
                      </a:lnTo>
                      <a:lnTo>
                        <a:pt x="180" y="592"/>
                      </a:lnTo>
                      <a:lnTo>
                        <a:pt x="173" y="619"/>
                      </a:lnTo>
                      <a:lnTo>
                        <a:pt x="162" y="652"/>
                      </a:lnTo>
                      <a:lnTo>
                        <a:pt x="148" y="690"/>
                      </a:lnTo>
                      <a:lnTo>
                        <a:pt x="143" y="716"/>
                      </a:lnTo>
                      <a:lnTo>
                        <a:pt x="138" y="740"/>
                      </a:lnTo>
                      <a:lnTo>
                        <a:pt x="136" y="761"/>
                      </a:lnTo>
                      <a:lnTo>
                        <a:pt x="135" y="777"/>
                      </a:lnTo>
                      <a:lnTo>
                        <a:pt x="135" y="788"/>
                      </a:lnTo>
                      <a:lnTo>
                        <a:pt x="136" y="798"/>
                      </a:lnTo>
                      <a:lnTo>
                        <a:pt x="141" y="820"/>
                      </a:lnTo>
                      <a:lnTo>
                        <a:pt x="145" y="830"/>
                      </a:lnTo>
                      <a:lnTo>
                        <a:pt x="149" y="835"/>
                      </a:lnTo>
                      <a:lnTo>
                        <a:pt x="151" y="835"/>
                      </a:lnTo>
                      <a:lnTo>
                        <a:pt x="153" y="836"/>
                      </a:lnTo>
                      <a:lnTo>
                        <a:pt x="157" y="839"/>
                      </a:lnTo>
                      <a:lnTo>
                        <a:pt x="159" y="844"/>
                      </a:lnTo>
                      <a:lnTo>
                        <a:pt x="161" y="846"/>
                      </a:lnTo>
                      <a:lnTo>
                        <a:pt x="162" y="850"/>
                      </a:lnTo>
                      <a:lnTo>
                        <a:pt x="167" y="853"/>
                      </a:lnTo>
                      <a:lnTo>
                        <a:pt x="172" y="857"/>
                      </a:lnTo>
                      <a:lnTo>
                        <a:pt x="187" y="856"/>
                      </a:lnTo>
                      <a:lnTo>
                        <a:pt x="199" y="855"/>
                      </a:lnTo>
                      <a:lnTo>
                        <a:pt x="206" y="856"/>
                      </a:lnTo>
                      <a:lnTo>
                        <a:pt x="219" y="858"/>
                      </a:lnTo>
                      <a:lnTo>
                        <a:pt x="233" y="858"/>
                      </a:lnTo>
                      <a:lnTo>
                        <a:pt x="237" y="857"/>
                      </a:lnTo>
                      <a:lnTo>
                        <a:pt x="245" y="855"/>
                      </a:lnTo>
                      <a:lnTo>
                        <a:pt x="250" y="855"/>
                      </a:lnTo>
                      <a:lnTo>
                        <a:pt x="252" y="855"/>
                      </a:lnTo>
                      <a:lnTo>
                        <a:pt x="254" y="856"/>
                      </a:lnTo>
                      <a:lnTo>
                        <a:pt x="258" y="857"/>
                      </a:lnTo>
                      <a:lnTo>
                        <a:pt x="262" y="858"/>
                      </a:lnTo>
                      <a:lnTo>
                        <a:pt x="273" y="858"/>
                      </a:lnTo>
                      <a:lnTo>
                        <a:pt x="275" y="858"/>
                      </a:lnTo>
                      <a:lnTo>
                        <a:pt x="284" y="855"/>
                      </a:lnTo>
                      <a:lnTo>
                        <a:pt x="289" y="852"/>
                      </a:lnTo>
                      <a:lnTo>
                        <a:pt x="290" y="851"/>
                      </a:lnTo>
                      <a:lnTo>
                        <a:pt x="292" y="850"/>
                      </a:lnTo>
                      <a:lnTo>
                        <a:pt x="296" y="850"/>
                      </a:lnTo>
                      <a:lnTo>
                        <a:pt x="304" y="851"/>
                      </a:lnTo>
                      <a:lnTo>
                        <a:pt x="309" y="851"/>
                      </a:lnTo>
                      <a:lnTo>
                        <a:pt x="313" y="851"/>
                      </a:lnTo>
                      <a:lnTo>
                        <a:pt x="319" y="850"/>
                      </a:lnTo>
                      <a:lnTo>
                        <a:pt x="322" y="847"/>
                      </a:lnTo>
                      <a:lnTo>
                        <a:pt x="324" y="846"/>
                      </a:lnTo>
                      <a:lnTo>
                        <a:pt x="340" y="832"/>
                      </a:lnTo>
                      <a:lnTo>
                        <a:pt x="357" y="824"/>
                      </a:lnTo>
                      <a:lnTo>
                        <a:pt x="367" y="810"/>
                      </a:lnTo>
                      <a:lnTo>
                        <a:pt x="372" y="805"/>
                      </a:lnTo>
                      <a:lnTo>
                        <a:pt x="376" y="802"/>
                      </a:lnTo>
                      <a:lnTo>
                        <a:pt x="378" y="797"/>
                      </a:lnTo>
                      <a:lnTo>
                        <a:pt x="383" y="783"/>
                      </a:lnTo>
                      <a:lnTo>
                        <a:pt x="385" y="773"/>
                      </a:lnTo>
                      <a:lnTo>
                        <a:pt x="387" y="726"/>
                      </a:lnTo>
                      <a:lnTo>
                        <a:pt x="377" y="688"/>
                      </a:lnTo>
                      <a:lnTo>
                        <a:pt x="373" y="680"/>
                      </a:lnTo>
                      <a:lnTo>
                        <a:pt x="364" y="669"/>
                      </a:lnTo>
                      <a:lnTo>
                        <a:pt x="345" y="642"/>
                      </a:lnTo>
                      <a:lnTo>
                        <a:pt x="416" y="682"/>
                      </a:lnTo>
                      <a:lnTo>
                        <a:pt x="439" y="693"/>
                      </a:lnTo>
                      <a:lnTo>
                        <a:pt x="461" y="704"/>
                      </a:lnTo>
                      <a:lnTo>
                        <a:pt x="481" y="706"/>
                      </a:lnTo>
                      <a:lnTo>
                        <a:pt x="505" y="703"/>
                      </a:lnTo>
                      <a:lnTo>
                        <a:pt x="532" y="690"/>
                      </a:lnTo>
                      <a:lnTo>
                        <a:pt x="560" y="672"/>
                      </a:lnTo>
                      <a:lnTo>
                        <a:pt x="576" y="659"/>
                      </a:lnTo>
                      <a:lnTo>
                        <a:pt x="615" y="620"/>
                      </a:lnTo>
                      <a:lnTo>
                        <a:pt x="642" y="595"/>
                      </a:lnTo>
                      <a:lnTo>
                        <a:pt x="707" y="532"/>
                      </a:lnTo>
                      <a:lnTo>
                        <a:pt x="735" y="498"/>
                      </a:lnTo>
                      <a:lnTo>
                        <a:pt x="745" y="483"/>
                      </a:lnTo>
                      <a:lnTo>
                        <a:pt x="746" y="482"/>
                      </a:lnTo>
                      <a:lnTo>
                        <a:pt x="749" y="478"/>
                      </a:lnTo>
                      <a:lnTo>
                        <a:pt x="749" y="466"/>
                      </a:lnTo>
                      <a:close/>
                      <a:moveTo>
                        <a:pt x="233" y="478"/>
                      </a:moveTo>
                      <a:lnTo>
                        <a:pt x="233" y="478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4116" name="Group 1156">
                <a:extLst>
                  <a:ext uri="{FF2B5EF4-FFF2-40B4-BE49-F238E27FC236}">
                    <a16:creationId xmlns:a16="http://schemas.microsoft.com/office/drawing/2014/main" xmlns="" id="{163E97FE-34D0-1134-52DD-773A59817BD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5" y="0"/>
                <a:ext cx="798" cy="621"/>
                <a:chOff x="4635" y="0"/>
                <a:chExt cx="798" cy="621"/>
              </a:xfrm>
            </p:grpSpPr>
            <p:sp>
              <p:nvSpPr>
                <p:cNvPr id="4122" name="Freeform 1157">
                  <a:extLst>
                    <a:ext uri="{FF2B5EF4-FFF2-40B4-BE49-F238E27FC236}">
                      <a16:creationId xmlns:a16="http://schemas.microsoft.com/office/drawing/2014/main" xmlns="" id="{B6FE9F24-9543-A0EA-6CF8-4FC1DF6C626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5" y="0"/>
                  <a:ext cx="117" cy="116"/>
                </a:xfrm>
                <a:custGeom>
                  <a:avLst/>
                  <a:gdLst>
                    <a:gd name="T0" fmla="*/ 117 w 116"/>
                    <a:gd name="T1" fmla="*/ 116 h 116"/>
                    <a:gd name="T2" fmla="*/ 117 w 116"/>
                    <a:gd name="T3" fmla="*/ 116 h 116"/>
                    <a:gd name="T4" fmla="*/ 117 w 116"/>
                    <a:gd name="T5" fmla="*/ 116 h 116"/>
                    <a:gd name="T6" fmla="*/ 117 w 116"/>
                    <a:gd name="T7" fmla="*/ 116 h 116"/>
                    <a:gd name="T8" fmla="*/ 107 w 116"/>
                    <a:gd name="T9" fmla="*/ 105 h 116"/>
                    <a:gd name="T10" fmla="*/ 25 w 116"/>
                    <a:gd name="T11" fmla="*/ 16 h 116"/>
                    <a:gd name="T12" fmla="*/ 25 w 116"/>
                    <a:gd name="T13" fmla="*/ 16 h 116"/>
                    <a:gd name="T14" fmla="*/ 13 w 116"/>
                    <a:gd name="T15" fmla="*/ 2 h 116"/>
                    <a:gd name="T16" fmla="*/ 13 w 116"/>
                    <a:gd name="T17" fmla="*/ 2 h 116"/>
                    <a:gd name="T18" fmla="*/ 9 w 116"/>
                    <a:gd name="T19" fmla="*/ 0 h 116"/>
                    <a:gd name="T20" fmla="*/ 6 w 116"/>
                    <a:gd name="T21" fmla="*/ 0 h 116"/>
                    <a:gd name="T22" fmla="*/ 6 w 116"/>
                    <a:gd name="T23" fmla="*/ 0 h 116"/>
                    <a:gd name="T24" fmla="*/ 0 w 116"/>
                    <a:gd name="T25" fmla="*/ 0 h 116"/>
                    <a:gd name="T26" fmla="*/ 0 w 116"/>
                    <a:gd name="T27" fmla="*/ 0 h 116"/>
                    <a:gd name="T28" fmla="*/ 4 w 116"/>
                    <a:gd name="T29" fmla="*/ 2 h 116"/>
                    <a:gd name="T30" fmla="*/ 4 w 116"/>
                    <a:gd name="T31" fmla="*/ 2 h 116"/>
                    <a:gd name="T32" fmla="*/ 16 w 116"/>
                    <a:gd name="T33" fmla="*/ 13 h 116"/>
                    <a:gd name="T34" fmla="*/ 105 w 116"/>
                    <a:gd name="T35" fmla="*/ 108 h 116"/>
                    <a:gd name="T36" fmla="*/ 105 w 116"/>
                    <a:gd name="T37" fmla="*/ 108 h 116"/>
                    <a:gd name="T38" fmla="*/ 117 w 116"/>
                    <a:gd name="T39" fmla="*/ 116 h 116"/>
                    <a:gd name="T40" fmla="*/ 117 w 116"/>
                    <a:gd name="T41" fmla="*/ 116 h 11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16" h="116">
                      <a:moveTo>
                        <a:pt x="116" y="116"/>
                      </a:moveTo>
                      <a:lnTo>
                        <a:pt x="116" y="116"/>
                      </a:lnTo>
                      <a:lnTo>
                        <a:pt x="106" y="105"/>
                      </a:lnTo>
                      <a:lnTo>
                        <a:pt x="25" y="16"/>
                      </a:lnTo>
                      <a:lnTo>
                        <a:pt x="13" y="2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6" y="13"/>
                      </a:lnTo>
                      <a:lnTo>
                        <a:pt x="104" y="108"/>
                      </a:lnTo>
                      <a:lnTo>
                        <a:pt x="116" y="116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3" name="Freeform 1158">
                  <a:extLst>
                    <a:ext uri="{FF2B5EF4-FFF2-40B4-BE49-F238E27FC236}">
                      <a16:creationId xmlns:a16="http://schemas.microsoft.com/office/drawing/2014/main" xmlns="" id="{00EA8C41-F32C-B763-358A-79ADA99A3DB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3" y="11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4" name="Freeform 1159">
                  <a:extLst>
                    <a:ext uri="{FF2B5EF4-FFF2-40B4-BE49-F238E27FC236}">
                      <a16:creationId xmlns:a16="http://schemas.microsoft.com/office/drawing/2014/main" xmlns="" id="{EFA76BBE-FCAE-944E-4CB8-6988629575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8" y="0"/>
                  <a:ext cx="54" cy="114"/>
                </a:xfrm>
                <a:custGeom>
                  <a:avLst/>
                  <a:gdLst>
                    <a:gd name="T0" fmla="*/ 0 w 54"/>
                    <a:gd name="T1" fmla="*/ 114 h 114"/>
                    <a:gd name="T2" fmla="*/ 0 w 54"/>
                    <a:gd name="T3" fmla="*/ 114 h 114"/>
                    <a:gd name="T4" fmla="*/ 7 w 54"/>
                    <a:gd name="T5" fmla="*/ 103 h 114"/>
                    <a:gd name="T6" fmla="*/ 50 w 54"/>
                    <a:gd name="T7" fmla="*/ 9 h 114"/>
                    <a:gd name="T8" fmla="*/ 50 w 54"/>
                    <a:gd name="T9" fmla="*/ 9 h 114"/>
                    <a:gd name="T10" fmla="*/ 54 w 54"/>
                    <a:gd name="T11" fmla="*/ 2 h 114"/>
                    <a:gd name="T12" fmla="*/ 54 w 54"/>
                    <a:gd name="T13" fmla="*/ 0 h 114"/>
                    <a:gd name="T14" fmla="*/ 54 w 54"/>
                    <a:gd name="T15" fmla="*/ 0 h 114"/>
                    <a:gd name="T16" fmla="*/ 54 w 54"/>
                    <a:gd name="T17" fmla="*/ 0 h 114"/>
                    <a:gd name="T18" fmla="*/ 50 w 54"/>
                    <a:gd name="T19" fmla="*/ 2 h 114"/>
                    <a:gd name="T20" fmla="*/ 45 w 54"/>
                    <a:gd name="T21" fmla="*/ 9 h 114"/>
                    <a:gd name="T22" fmla="*/ 4 w 54"/>
                    <a:gd name="T23" fmla="*/ 101 h 114"/>
                    <a:gd name="T24" fmla="*/ 4 w 54"/>
                    <a:gd name="T25" fmla="*/ 101 h 114"/>
                    <a:gd name="T26" fmla="*/ 0 w 54"/>
                    <a:gd name="T27" fmla="*/ 114 h 114"/>
                    <a:gd name="T28" fmla="*/ 0 w 54"/>
                    <a:gd name="T29" fmla="*/ 114 h 114"/>
                    <a:gd name="T30" fmla="*/ 0 w 54"/>
                    <a:gd name="T31" fmla="*/ 114 h 114"/>
                    <a:gd name="T32" fmla="*/ 0 w 54"/>
                    <a:gd name="T33" fmla="*/ 114 h 114"/>
                    <a:gd name="T34" fmla="*/ 0 w 54"/>
                    <a:gd name="T35" fmla="*/ 114 h 114"/>
                    <a:gd name="T36" fmla="*/ 0 w 54"/>
                    <a:gd name="T37" fmla="*/ 114 h 114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4" h="114">
                      <a:moveTo>
                        <a:pt x="0" y="114"/>
                      </a:moveTo>
                      <a:lnTo>
                        <a:pt x="0" y="114"/>
                      </a:lnTo>
                      <a:lnTo>
                        <a:pt x="7" y="103"/>
                      </a:lnTo>
                      <a:lnTo>
                        <a:pt x="50" y="9"/>
                      </a:lnTo>
                      <a:lnTo>
                        <a:pt x="54" y="2"/>
                      </a:lnTo>
                      <a:lnTo>
                        <a:pt x="54" y="0"/>
                      </a:lnTo>
                      <a:lnTo>
                        <a:pt x="50" y="2"/>
                      </a:lnTo>
                      <a:lnTo>
                        <a:pt x="45" y="9"/>
                      </a:lnTo>
                      <a:lnTo>
                        <a:pt x="4" y="101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5" name="Freeform 1160">
                  <a:extLst>
                    <a:ext uri="{FF2B5EF4-FFF2-40B4-BE49-F238E27FC236}">
                      <a16:creationId xmlns:a16="http://schemas.microsoft.com/office/drawing/2014/main" xmlns="" id="{02206B3E-FDC7-034A-A510-D215EA3D86F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5" y="0"/>
                  <a:ext cx="798" cy="621"/>
                </a:xfrm>
                <a:custGeom>
                  <a:avLst/>
                  <a:gdLst>
                    <a:gd name="T0" fmla="*/ 491 w 797"/>
                    <a:gd name="T1" fmla="*/ 116 h 621"/>
                    <a:gd name="T2" fmla="*/ 478 w 797"/>
                    <a:gd name="T3" fmla="*/ 124 h 621"/>
                    <a:gd name="T4" fmla="*/ 465 w 797"/>
                    <a:gd name="T5" fmla="*/ 115 h 621"/>
                    <a:gd name="T6" fmla="*/ 455 w 797"/>
                    <a:gd name="T7" fmla="*/ 116 h 621"/>
                    <a:gd name="T8" fmla="*/ 447 w 797"/>
                    <a:gd name="T9" fmla="*/ 121 h 621"/>
                    <a:gd name="T10" fmla="*/ 441 w 797"/>
                    <a:gd name="T11" fmla="*/ 145 h 621"/>
                    <a:gd name="T12" fmla="*/ 281 w 797"/>
                    <a:gd name="T13" fmla="*/ 0 h 621"/>
                    <a:gd name="T14" fmla="*/ 35 w 797"/>
                    <a:gd name="T15" fmla="*/ 48 h 621"/>
                    <a:gd name="T16" fmla="*/ 61 w 797"/>
                    <a:gd name="T17" fmla="*/ 72 h 621"/>
                    <a:gd name="T18" fmla="*/ 89 w 797"/>
                    <a:gd name="T19" fmla="*/ 98 h 621"/>
                    <a:gd name="T20" fmla="*/ 102 w 797"/>
                    <a:gd name="T21" fmla="*/ 127 h 621"/>
                    <a:gd name="T22" fmla="*/ 118 w 797"/>
                    <a:gd name="T23" fmla="*/ 150 h 621"/>
                    <a:gd name="T24" fmla="*/ 134 w 797"/>
                    <a:gd name="T25" fmla="*/ 176 h 621"/>
                    <a:gd name="T26" fmla="*/ 167 w 797"/>
                    <a:gd name="T27" fmla="*/ 217 h 621"/>
                    <a:gd name="T28" fmla="*/ 261 w 797"/>
                    <a:gd name="T29" fmla="*/ 225 h 621"/>
                    <a:gd name="T30" fmla="*/ 238 w 797"/>
                    <a:gd name="T31" fmla="*/ 280 h 621"/>
                    <a:gd name="T32" fmla="*/ 207 w 797"/>
                    <a:gd name="T33" fmla="*/ 391 h 621"/>
                    <a:gd name="T34" fmla="*/ 229 w 797"/>
                    <a:gd name="T35" fmla="*/ 415 h 621"/>
                    <a:gd name="T36" fmla="*/ 253 w 797"/>
                    <a:gd name="T37" fmla="*/ 444 h 621"/>
                    <a:gd name="T38" fmla="*/ 268 w 797"/>
                    <a:gd name="T39" fmla="*/ 461 h 621"/>
                    <a:gd name="T40" fmla="*/ 284 w 797"/>
                    <a:gd name="T41" fmla="*/ 483 h 621"/>
                    <a:gd name="T42" fmla="*/ 307 w 797"/>
                    <a:gd name="T43" fmla="*/ 498 h 621"/>
                    <a:gd name="T44" fmla="*/ 287 w 797"/>
                    <a:gd name="T45" fmla="*/ 553 h 621"/>
                    <a:gd name="T46" fmla="*/ 274 w 797"/>
                    <a:gd name="T47" fmla="*/ 610 h 621"/>
                    <a:gd name="T48" fmla="*/ 307 w 797"/>
                    <a:gd name="T49" fmla="*/ 613 h 621"/>
                    <a:gd name="T50" fmla="*/ 336 w 797"/>
                    <a:gd name="T51" fmla="*/ 534 h 621"/>
                    <a:gd name="T52" fmla="*/ 370 w 797"/>
                    <a:gd name="T53" fmla="*/ 535 h 621"/>
                    <a:gd name="T54" fmla="*/ 385 w 797"/>
                    <a:gd name="T55" fmla="*/ 527 h 621"/>
                    <a:gd name="T56" fmla="*/ 410 w 797"/>
                    <a:gd name="T57" fmla="*/ 527 h 621"/>
                    <a:gd name="T58" fmla="*/ 431 w 797"/>
                    <a:gd name="T59" fmla="*/ 470 h 621"/>
                    <a:gd name="T60" fmla="*/ 455 w 797"/>
                    <a:gd name="T61" fmla="*/ 267 h 621"/>
                    <a:gd name="T62" fmla="*/ 462 w 797"/>
                    <a:gd name="T63" fmla="*/ 246 h 621"/>
                    <a:gd name="T64" fmla="*/ 477 w 797"/>
                    <a:gd name="T65" fmla="*/ 345 h 621"/>
                    <a:gd name="T66" fmla="*/ 517 w 797"/>
                    <a:gd name="T67" fmla="*/ 391 h 621"/>
                    <a:gd name="T68" fmla="*/ 511 w 797"/>
                    <a:gd name="T69" fmla="*/ 303 h 621"/>
                    <a:gd name="T70" fmla="*/ 498 w 797"/>
                    <a:gd name="T71" fmla="*/ 231 h 621"/>
                    <a:gd name="T72" fmla="*/ 551 w 797"/>
                    <a:gd name="T73" fmla="*/ 366 h 621"/>
                    <a:gd name="T74" fmla="*/ 620 w 797"/>
                    <a:gd name="T75" fmla="*/ 478 h 621"/>
                    <a:gd name="T76" fmla="*/ 642 w 797"/>
                    <a:gd name="T77" fmla="*/ 487 h 621"/>
                    <a:gd name="T78" fmla="*/ 667 w 797"/>
                    <a:gd name="T79" fmla="*/ 483 h 621"/>
                    <a:gd name="T80" fmla="*/ 685 w 797"/>
                    <a:gd name="T81" fmla="*/ 477 h 621"/>
                    <a:gd name="T82" fmla="*/ 720 w 797"/>
                    <a:gd name="T83" fmla="*/ 483 h 621"/>
                    <a:gd name="T84" fmla="*/ 779 w 797"/>
                    <a:gd name="T85" fmla="*/ 540 h 621"/>
                    <a:gd name="T86" fmla="*/ 784 w 797"/>
                    <a:gd name="T87" fmla="*/ 498 h 621"/>
                    <a:gd name="T88" fmla="*/ 748 w 797"/>
                    <a:gd name="T89" fmla="*/ 465 h 621"/>
                    <a:gd name="T90" fmla="*/ 727 w 797"/>
                    <a:gd name="T91" fmla="*/ 417 h 621"/>
                    <a:gd name="T92" fmla="*/ 748 w 797"/>
                    <a:gd name="T93" fmla="*/ 404 h 621"/>
                    <a:gd name="T94" fmla="*/ 748 w 797"/>
                    <a:gd name="T95" fmla="*/ 371 h 621"/>
                    <a:gd name="T96" fmla="*/ 772 w 797"/>
                    <a:gd name="T97" fmla="*/ 352 h 621"/>
                    <a:gd name="T98" fmla="*/ 777 w 797"/>
                    <a:gd name="T99" fmla="*/ 313 h 621"/>
                    <a:gd name="T100" fmla="*/ 759 w 797"/>
                    <a:gd name="T101" fmla="*/ 256 h 621"/>
                    <a:gd name="T102" fmla="*/ 704 w 797"/>
                    <a:gd name="T103" fmla="*/ 191 h 621"/>
                    <a:gd name="T104" fmla="*/ 743 w 797"/>
                    <a:gd name="T105" fmla="*/ 142 h 621"/>
                    <a:gd name="T106" fmla="*/ 779 w 797"/>
                    <a:gd name="T107" fmla="*/ 93 h 621"/>
                    <a:gd name="T108" fmla="*/ 789 w 797"/>
                    <a:gd name="T109" fmla="*/ 61 h 621"/>
                    <a:gd name="T110" fmla="*/ 789 w 797"/>
                    <a:gd name="T111" fmla="*/ 28 h 621"/>
                    <a:gd name="T112" fmla="*/ 795 w 797"/>
                    <a:gd name="T113" fmla="*/ 11 h 621"/>
                    <a:gd name="T114" fmla="*/ 457 w 797"/>
                    <a:gd name="T115" fmla="*/ 119 h 621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97" h="621">
                      <a:moveTo>
                        <a:pt x="549" y="0"/>
                      </a:moveTo>
                      <a:lnTo>
                        <a:pt x="549" y="0"/>
                      </a:lnTo>
                      <a:lnTo>
                        <a:pt x="541" y="11"/>
                      </a:lnTo>
                      <a:lnTo>
                        <a:pt x="531" y="27"/>
                      </a:lnTo>
                      <a:lnTo>
                        <a:pt x="521" y="45"/>
                      </a:lnTo>
                      <a:lnTo>
                        <a:pt x="503" y="82"/>
                      </a:lnTo>
                      <a:lnTo>
                        <a:pt x="490" y="116"/>
                      </a:lnTo>
                      <a:lnTo>
                        <a:pt x="482" y="139"/>
                      </a:lnTo>
                      <a:lnTo>
                        <a:pt x="480" y="136"/>
                      </a:lnTo>
                      <a:lnTo>
                        <a:pt x="476" y="131"/>
                      </a:lnTo>
                      <a:lnTo>
                        <a:pt x="477" y="127"/>
                      </a:lnTo>
                      <a:lnTo>
                        <a:pt x="477" y="124"/>
                      </a:lnTo>
                      <a:lnTo>
                        <a:pt x="476" y="121"/>
                      </a:lnTo>
                      <a:lnTo>
                        <a:pt x="472" y="118"/>
                      </a:lnTo>
                      <a:lnTo>
                        <a:pt x="471" y="116"/>
                      </a:lnTo>
                      <a:lnTo>
                        <a:pt x="466" y="116"/>
                      </a:lnTo>
                      <a:lnTo>
                        <a:pt x="466" y="115"/>
                      </a:lnTo>
                      <a:lnTo>
                        <a:pt x="464" y="115"/>
                      </a:lnTo>
                      <a:lnTo>
                        <a:pt x="461" y="115"/>
                      </a:lnTo>
                      <a:lnTo>
                        <a:pt x="458" y="113"/>
                      </a:lnTo>
                      <a:lnTo>
                        <a:pt x="458" y="115"/>
                      </a:lnTo>
                      <a:lnTo>
                        <a:pt x="458" y="113"/>
                      </a:lnTo>
                      <a:lnTo>
                        <a:pt x="456" y="115"/>
                      </a:lnTo>
                      <a:lnTo>
                        <a:pt x="454" y="115"/>
                      </a:lnTo>
                      <a:lnTo>
                        <a:pt x="454" y="116"/>
                      </a:lnTo>
                      <a:lnTo>
                        <a:pt x="453" y="116"/>
                      </a:lnTo>
                      <a:lnTo>
                        <a:pt x="451" y="118"/>
                      </a:lnTo>
                      <a:lnTo>
                        <a:pt x="453" y="119"/>
                      </a:lnTo>
                      <a:lnTo>
                        <a:pt x="450" y="119"/>
                      </a:lnTo>
                      <a:lnTo>
                        <a:pt x="446" y="121"/>
                      </a:lnTo>
                      <a:lnTo>
                        <a:pt x="443" y="123"/>
                      </a:lnTo>
                      <a:lnTo>
                        <a:pt x="441" y="126"/>
                      </a:lnTo>
                      <a:lnTo>
                        <a:pt x="441" y="129"/>
                      </a:lnTo>
                      <a:lnTo>
                        <a:pt x="445" y="134"/>
                      </a:lnTo>
                      <a:lnTo>
                        <a:pt x="440" y="145"/>
                      </a:lnTo>
                      <a:lnTo>
                        <a:pt x="424" y="126"/>
                      </a:lnTo>
                      <a:lnTo>
                        <a:pt x="401" y="98"/>
                      </a:lnTo>
                      <a:lnTo>
                        <a:pt x="373" y="69"/>
                      </a:lnTo>
                      <a:lnTo>
                        <a:pt x="359" y="54"/>
                      </a:lnTo>
                      <a:lnTo>
                        <a:pt x="344" y="41"/>
                      </a:lnTo>
                      <a:lnTo>
                        <a:pt x="311" y="20"/>
                      </a:lnTo>
                      <a:lnTo>
                        <a:pt x="28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8" y="20"/>
                      </a:lnTo>
                      <a:lnTo>
                        <a:pt x="19" y="39"/>
                      </a:lnTo>
                      <a:lnTo>
                        <a:pt x="25" y="41"/>
                      </a:lnTo>
                      <a:lnTo>
                        <a:pt x="30" y="46"/>
                      </a:lnTo>
                      <a:lnTo>
                        <a:pt x="35" y="48"/>
                      </a:lnTo>
                      <a:lnTo>
                        <a:pt x="39" y="51"/>
                      </a:lnTo>
                      <a:lnTo>
                        <a:pt x="42" y="54"/>
                      </a:lnTo>
                      <a:lnTo>
                        <a:pt x="45" y="59"/>
                      </a:lnTo>
                      <a:lnTo>
                        <a:pt x="50" y="64"/>
                      </a:lnTo>
                      <a:lnTo>
                        <a:pt x="55" y="69"/>
                      </a:lnTo>
                      <a:lnTo>
                        <a:pt x="61" y="72"/>
                      </a:lnTo>
                      <a:lnTo>
                        <a:pt x="68" y="76"/>
                      </a:lnTo>
                      <a:lnTo>
                        <a:pt x="74" y="80"/>
                      </a:lnTo>
                      <a:lnTo>
                        <a:pt x="79" y="85"/>
                      </a:lnTo>
                      <a:lnTo>
                        <a:pt x="81" y="88"/>
                      </a:lnTo>
                      <a:lnTo>
                        <a:pt x="84" y="93"/>
                      </a:lnTo>
                      <a:lnTo>
                        <a:pt x="89" y="98"/>
                      </a:lnTo>
                      <a:lnTo>
                        <a:pt x="97" y="105"/>
                      </a:lnTo>
                      <a:lnTo>
                        <a:pt x="102" y="113"/>
                      </a:lnTo>
                      <a:lnTo>
                        <a:pt x="103" y="121"/>
                      </a:lnTo>
                      <a:lnTo>
                        <a:pt x="103" y="123"/>
                      </a:lnTo>
                      <a:lnTo>
                        <a:pt x="103" y="126"/>
                      </a:lnTo>
                      <a:lnTo>
                        <a:pt x="102" y="127"/>
                      </a:lnTo>
                      <a:lnTo>
                        <a:pt x="103" y="129"/>
                      </a:lnTo>
                      <a:lnTo>
                        <a:pt x="107" y="132"/>
                      </a:lnTo>
                      <a:lnTo>
                        <a:pt x="112" y="136"/>
                      </a:lnTo>
                      <a:lnTo>
                        <a:pt x="117" y="140"/>
                      </a:lnTo>
                      <a:lnTo>
                        <a:pt x="118" y="145"/>
                      </a:lnTo>
                      <a:lnTo>
                        <a:pt x="118" y="147"/>
                      </a:lnTo>
                      <a:lnTo>
                        <a:pt x="118" y="150"/>
                      </a:lnTo>
                      <a:lnTo>
                        <a:pt x="118" y="153"/>
                      </a:lnTo>
                      <a:lnTo>
                        <a:pt x="118" y="157"/>
                      </a:lnTo>
                      <a:lnTo>
                        <a:pt x="121" y="165"/>
                      </a:lnTo>
                      <a:lnTo>
                        <a:pt x="126" y="171"/>
                      </a:lnTo>
                      <a:lnTo>
                        <a:pt x="131" y="175"/>
                      </a:lnTo>
                      <a:lnTo>
                        <a:pt x="134" y="176"/>
                      </a:lnTo>
                      <a:lnTo>
                        <a:pt x="138" y="181"/>
                      </a:lnTo>
                      <a:lnTo>
                        <a:pt x="139" y="188"/>
                      </a:lnTo>
                      <a:lnTo>
                        <a:pt x="142" y="192"/>
                      </a:lnTo>
                      <a:lnTo>
                        <a:pt x="147" y="199"/>
                      </a:lnTo>
                      <a:lnTo>
                        <a:pt x="155" y="205"/>
                      </a:lnTo>
                      <a:lnTo>
                        <a:pt x="167" y="217"/>
                      </a:lnTo>
                      <a:lnTo>
                        <a:pt x="175" y="225"/>
                      </a:lnTo>
                      <a:lnTo>
                        <a:pt x="180" y="228"/>
                      </a:lnTo>
                      <a:lnTo>
                        <a:pt x="188" y="230"/>
                      </a:lnTo>
                      <a:lnTo>
                        <a:pt x="196" y="233"/>
                      </a:lnTo>
                      <a:lnTo>
                        <a:pt x="219" y="231"/>
                      </a:lnTo>
                      <a:lnTo>
                        <a:pt x="240" y="228"/>
                      </a:lnTo>
                      <a:lnTo>
                        <a:pt x="261" y="225"/>
                      </a:lnTo>
                      <a:lnTo>
                        <a:pt x="290" y="222"/>
                      </a:lnTo>
                      <a:lnTo>
                        <a:pt x="298" y="222"/>
                      </a:lnTo>
                      <a:lnTo>
                        <a:pt x="259" y="254"/>
                      </a:lnTo>
                      <a:lnTo>
                        <a:pt x="250" y="266"/>
                      </a:lnTo>
                      <a:lnTo>
                        <a:pt x="243" y="274"/>
                      </a:lnTo>
                      <a:lnTo>
                        <a:pt x="240" y="279"/>
                      </a:lnTo>
                      <a:lnTo>
                        <a:pt x="238" y="280"/>
                      </a:lnTo>
                      <a:lnTo>
                        <a:pt x="238" y="282"/>
                      </a:lnTo>
                      <a:lnTo>
                        <a:pt x="216" y="332"/>
                      </a:lnTo>
                      <a:lnTo>
                        <a:pt x="219" y="339"/>
                      </a:lnTo>
                      <a:lnTo>
                        <a:pt x="219" y="345"/>
                      </a:lnTo>
                      <a:lnTo>
                        <a:pt x="214" y="360"/>
                      </a:lnTo>
                      <a:lnTo>
                        <a:pt x="209" y="371"/>
                      </a:lnTo>
                      <a:lnTo>
                        <a:pt x="207" y="391"/>
                      </a:lnTo>
                      <a:lnTo>
                        <a:pt x="211" y="397"/>
                      </a:lnTo>
                      <a:lnTo>
                        <a:pt x="214" y="402"/>
                      </a:lnTo>
                      <a:lnTo>
                        <a:pt x="217" y="404"/>
                      </a:lnTo>
                      <a:lnTo>
                        <a:pt x="220" y="405"/>
                      </a:lnTo>
                      <a:lnTo>
                        <a:pt x="224" y="407"/>
                      </a:lnTo>
                      <a:lnTo>
                        <a:pt x="225" y="409"/>
                      </a:lnTo>
                      <a:lnTo>
                        <a:pt x="229" y="415"/>
                      </a:lnTo>
                      <a:lnTo>
                        <a:pt x="229" y="423"/>
                      </a:lnTo>
                      <a:lnTo>
                        <a:pt x="232" y="436"/>
                      </a:lnTo>
                      <a:lnTo>
                        <a:pt x="233" y="438"/>
                      </a:lnTo>
                      <a:lnTo>
                        <a:pt x="237" y="441"/>
                      </a:lnTo>
                      <a:lnTo>
                        <a:pt x="243" y="444"/>
                      </a:lnTo>
                      <a:lnTo>
                        <a:pt x="248" y="444"/>
                      </a:lnTo>
                      <a:lnTo>
                        <a:pt x="253" y="444"/>
                      </a:lnTo>
                      <a:lnTo>
                        <a:pt x="258" y="444"/>
                      </a:lnTo>
                      <a:lnTo>
                        <a:pt x="261" y="446"/>
                      </a:lnTo>
                      <a:lnTo>
                        <a:pt x="264" y="448"/>
                      </a:lnTo>
                      <a:lnTo>
                        <a:pt x="266" y="451"/>
                      </a:lnTo>
                      <a:lnTo>
                        <a:pt x="268" y="457"/>
                      </a:lnTo>
                      <a:lnTo>
                        <a:pt x="268" y="461"/>
                      </a:lnTo>
                      <a:lnTo>
                        <a:pt x="269" y="469"/>
                      </a:lnTo>
                      <a:lnTo>
                        <a:pt x="271" y="475"/>
                      </a:lnTo>
                      <a:lnTo>
                        <a:pt x="272" y="480"/>
                      </a:lnTo>
                      <a:lnTo>
                        <a:pt x="276" y="483"/>
                      </a:lnTo>
                      <a:lnTo>
                        <a:pt x="279" y="483"/>
                      </a:lnTo>
                      <a:lnTo>
                        <a:pt x="284" y="483"/>
                      </a:lnTo>
                      <a:lnTo>
                        <a:pt x="290" y="483"/>
                      </a:lnTo>
                      <a:lnTo>
                        <a:pt x="295" y="483"/>
                      </a:lnTo>
                      <a:lnTo>
                        <a:pt x="300" y="485"/>
                      </a:lnTo>
                      <a:lnTo>
                        <a:pt x="302" y="488"/>
                      </a:lnTo>
                      <a:lnTo>
                        <a:pt x="303" y="491"/>
                      </a:lnTo>
                      <a:lnTo>
                        <a:pt x="307" y="495"/>
                      </a:lnTo>
                      <a:lnTo>
                        <a:pt x="307" y="498"/>
                      </a:lnTo>
                      <a:lnTo>
                        <a:pt x="308" y="503"/>
                      </a:lnTo>
                      <a:lnTo>
                        <a:pt x="307" y="508"/>
                      </a:lnTo>
                      <a:lnTo>
                        <a:pt x="305" y="514"/>
                      </a:lnTo>
                      <a:lnTo>
                        <a:pt x="295" y="540"/>
                      </a:lnTo>
                      <a:lnTo>
                        <a:pt x="292" y="550"/>
                      </a:lnTo>
                      <a:lnTo>
                        <a:pt x="287" y="553"/>
                      </a:lnTo>
                      <a:lnTo>
                        <a:pt x="282" y="560"/>
                      </a:lnTo>
                      <a:lnTo>
                        <a:pt x="279" y="568"/>
                      </a:lnTo>
                      <a:lnTo>
                        <a:pt x="274" y="579"/>
                      </a:lnTo>
                      <a:lnTo>
                        <a:pt x="272" y="582"/>
                      </a:lnTo>
                      <a:lnTo>
                        <a:pt x="271" y="594"/>
                      </a:lnTo>
                      <a:lnTo>
                        <a:pt x="272" y="605"/>
                      </a:lnTo>
                      <a:lnTo>
                        <a:pt x="274" y="610"/>
                      </a:lnTo>
                      <a:lnTo>
                        <a:pt x="277" y="615"/>
                      </a:lnTo>
                      <a:lnTo>
                        <a:pt x="282" y="618"/>
                      </a:lnTo>
                      <a:lnTo>
                        <a:pt x="289" y="621"/>
                      </a:lnTo>
                      <a:lnTo>
                        <a:pt x="295" y="621"/>
                      </a:lnTo>
                      <a:lnTo>
                        <a:pt x="302" y="618"/>
                      </a:lnTo>
                      <a:lnTo>
                        <a:pt x="307" y="613"/>
                      </a:lnTo>
                      <a:lnTo>
                        <a:pt x="313" y="604"/>
                      </a:lnTo>
                      <a:lnTo>
                        <a:pt x="316" y="591"/>
                      </a:lnTo>
                      <a:lnTo>
                        <a:pt x="323" y="566"/>
                      </a:lnTo>
                      <a:lnTo>
                        <a:pt x="329" y="548"/>
                      </a:lnTo>
                      <a:lnTo>
                        <a:pt x="334" y="535"/>
                      </a:lnTo>
                      <a:lnTo>
                        <a:pt x="336" y="534"/>
                      </a:lnTo>
                      <a:lnTo>
                        <a:pt x="339" y="532"/>
                      </a:lnTo>
                      <a:lnTo>
                        <a:pt x="347" y="529"/>
                      </a:lnTo>
                      <a:lnTo>
                        <a:pt x="352" y="529"/>
                      </a:lnTo>
                      <a:lnTo>
                        <a:pt x="360" y="530"/>
                      </a:lnTo>
                      <a:lnTo>
                        <a:pt x="368" y="534"/>
                      </a:lnTo>
                      <a:lnTo>
                        <a:pt x="370" y="534"/>
                      </a:lnTo>
                      <a:lnTo>
                        <a:pt x="370" y="535"/>
                      </a:lnTo>
                      <a:lnTo>
                        <a:pt x="368" y="535"/>
                      </a:lnTo>
                      <a:lnTo>
                        <a:pt x="370" y="535"/>
                      </a:lnTo>
                      <a:lnTo>
                        <a:pt x="375" y="534"/>
                      </a:lnTo>
                      <a:lnTo>
                        <a:pt x="378" y="532"/>
                      </a:lnTo>
                      <a:lnTo>
                        <a:pt x="381" y="529"/>
                      </a:lnTo>
                      <a:lnTo>
                        <a:pt x="385" y="527"/>
                      </a:lnTo>
                      <a:lnTo>
                        <a:pt x="388" y="524"/>
                      </a:lnTo>
                      <a:lnTo>
                        <a:pt x="391" y="524"/>
                      </a:lnTo>
                      <a:lnTo>
                        <a:pt x="399" y="524"/>
                      </a:lnTo>
                      <a:lnTo>
                        <a:pt x="404" y="526"/>
                      </a:lnTo>
                      <a:lnTo>
                        <a:pt x="406" y="526"/>
                      </a:lnTo>
                      <a:lnTo>
                        <a:pt x="409" y="527"/>
                      </a:lnTo>
                      <a:lnTo>
                        <a:pt x="414" y="526"/>
                      </a:lnTo>
                      <a:lnTo>
                        <a:pt x="417" y="524"/>
                      </a:lnTo>
                      <a:lnTo>
                        <a:pt x="419" y="521"/>
                      </a:lnTo>
                      <a:lnTo>
                        <a:pt x="422" y="511"/>
                      </a:lnTo>
                      <a:lnTo>
                        <a:pt x="424" y="501"/>
                      </a:lnTo>
                      <a:lnTo>
                        <a:pt x="424" y="490"/>
                      </a:lnTo>
                      <a:lnTo>
                        <a:pt x="430" y="470"/>
                      </a:lnTo>
                      <a:lnTo>
                        <a:pt x="430" y="462"/>
                      </a:lnTo>
                      <a:lnTo>
                        <a:pt x="441" y="461"/>
                      </a:lnTo>
                      <a:lnTo>
                        <a:pt x="446" y="431"/>
                      </a:lnTo>
                      <a:lnTo>
                        <a:pt x="451" y="383"/>
                      </a:lnTo>
                      <a:lnTo>
                        <a:pt x="453" y="321"/>
                      </a:lnTo>
                      <a:lnTo>
                        <a:pt x="453" y="274"/>
                      </a:lnTo>
                      <a:lnTo>
                        <a:pt x="454" y="267"/>
                      </a:lnTo>
                      <a:lnTo>
                        <a:pt x="456" y="259"/>
                      </a:lnTo>
                      <a:lnTo>
                        <a:pt x="456" y="248"/>
                      </a:lnTo>
                      <a:lnTo>
                        <a:pt x="454" y="241"/>
                      </a:lnTo>
                      <a:lnTo>
                        <a:pt x="456" y="238"/>
                      </a:lnTo>
                      <a:lnTo>
                        <a:pt x="458" y="236"/>
                      </a:lnTo>
                      <a:lnTo>
                        <a:pt x="461" y="236"/>
                      </a:lnTo>
                      <a:lnTo>
                        <a:pt x="461" y="246"/>
                      </a:lnTo>
                      <a:lnTo>
                        <a:pt x="463" y="272"/>
                      </a:lnTo>
                      <a:lnTo>
                        <a:pt x="466" y="280"/>
                      </a:lnTo>
                      <a:lnTo>
                        <a:pt x="463" y="292"/>
                      </a:lnTo>
                      <a:lnTo>
                        <a:pt x="466" y="309"/>
                      </a:lnTo>
                      <a:lnTo>
                        <a:pt x="467" y="314"/>
                      </a:lnTo>
                      <a:lnTo>
                        <a:pt x="471" y="340"/>
                      </a:lnTo>
                      <a:lnTo>
                        <a:pt x="476" y="340"/>
                      </a:lnTo>
                      <a:lnTo>
                        <a:pt x="476" y="345"/>
                      </a:lnTo>
                      <a:lnTo>
                        <a:pt x="472" y="348"/>
                      </a:lnTo>
                      <a:lnTo>
                        <a:pt x="476" y="361"/>
                      </a:lnTo>
                      <a:lnTo>
                        <a:pt x="479" y="381"/>
                      </a:lnTo>
                      <a:lnTo>
                        <a:pt x="489" y="396"/>
                      </a:lnTo>
                      <a:lnTo>
                        <a:pt x="503" y="404"/>
                      </a:lnTo>
                      <a:lnTo>
                        <a:pt x="503" y="392"/>
                      </a:lnTo>
                      <a:lnTo>
                        <a:pt x="506" y="402"/>
                      </a:lnTo>
                      <a:lnTo>
                        <a:pt x="516" y="391"/>
                      </a:lnTo>
                      <a:lnTo>
                        <a:pt x="521" y="373"/>
                      </a:lnTo>
                      <a:lnTo>
                        <a:pt x="518" y="353"/>
                      </a:lnTo>
                      <a:lnTo>
                        <a:pt x="516" y="342"/>
                      </a:lnTo>
                      <a:lnTo>
                        <a:pt x="513" y="339"/>
                      </a:lnTo>
                      <a:lnTo>
                        <a:pt x="511" y="335"/>
                      </a:lnTo>
                      <a:lnTo>
                        <a:pt x="516" y="332"/>
                      </a:lnTo>
                      <a:lnTo>
                        <a:pt x="511" y="308"/>
                      </a:lnTo>
                      <a:lnTo>
                        <a:pt x="510" y="303"/>
                      </a:lnTo>
                      <a:lnTo>
                        <a:pt x="508" y="285"/>
                      </a:lnTo>
                      <a:lnTo>
                        <a:pt x="502" y="274"/>
                      </a:lnTo>
                      <a:lnTo>
                        <a:pt x="502" y="266"/>
                      </a:lnTo>
                      <a:lnTo>
                        <a:pt x="495" y="241"/>
                      </a:lnTo>
                      <a:lnTo>
                        <a:pt x="492" y="231"/>
                      </a:lnTo>
                      <a:lnTo>
                        <a:pt x="495" y="230"/>
                      </a:lnTo>
                      <a:lnTo>
                        <a:pt x="497" y="231"/>
                      </a:lnTo>
                      <a:lnTo>
                        <a:pt x="500" y="235"/>
                      </a:lnTo>
                      <a:lnTo>
                        <a:pt x="502" y="240"/>
                      </a:lnTo>
                      <a:lnTo>
                        <a:pt x="505" y="251"/>
                      </a:lnTo>
                      <a:lnTo>
                        <a:pt x="508" y="259"/>
                      </a:lnTo>
                      <a:lnTo>
                        <a:pt x="513" y="264"/>
                      </a:lnTo>
                      <a:lnTo>
                        <a:pt x="529" y="309"/>
                      </a:lnTo>
                      <a:lnTo>
                        <a:pt x="550" y="366"/>
                      </a:lnTo>
                      <a:lnTo>
                        <a:pt x="570" y="410"/>
                      </a:lnTo>
                      <a:lnTo>
                        <a:pt x="584" y="436"/>
                      </a:lnTo>
                      <a:lnTo>
                        <a:pt x="594" y="436"/>
                      </a:lnTo>
                      <a:lnTo>
                        <a:pt x="597" y="443"/>
                      </a:lnTo>
                      <a:lnTo>
                        <a:pt x="610" y="459"/>
                      </a:lnTo>
                      <a:lnTo>
                        <a:pt x="614" y="470"/>
                      </a:lnTo>
                      <a:lnTo>
                        <a:pt x="619" y="478"/>
                      </a:lnTo>
                      <a:lnTo>
                        <a:pt x="623" y="487"/>
                      </a:lnTo>
                      <a:lnTo>
                        <a:pt x="628" y="488"/>
                      </a:lnTo>
                      <a:lnTo>
                        <a:pt x="630" y="490"/>
                      </a:lnTo>
                      <a:lnTo>
                        <a:pt x="636" y="488"/>
                      </a:lnTo>
                      <a:lnTo>
                        <a:pt x="640" y="487"/>
                      </a:lnTo>
                      <a:lnTo>
                        <a:pt x="641" y="487"/>
                      </a:lnTo>
                      <a:lnTo>
                        <a:pt x="645" y="483"/>
                      </a:lnTo>
                      <a:lnTo>
                        <a:pt x="653" y="480"/>
                      </a:lnTo>
                      <a:lnTo>
                        <a:pt x="656" y="480"/>
                      </a:lnTo>
                      <a:lnTo>
                        <a:pt x="659" y="480"/>
                      </a:lnTo>
                      <a:lnTo>
                        <a:pt x="662" y="482"/>
                      </a:lnTo>
                      <a:lnTo>
                        <a:pt x="666" y="483"/>
                      </a:lnTo>
                      <a:lnTo>
                        <a:pt x="671" y="485"/>
                      </a:lnTo>
                      <a:lnTo>
                        <a:pt x="675" y="485"/>
                      </a:lnTo>
                      <a:lnTo>
                        <a:pt x="679" y="485"/>
                      </a:lnTo>
                      <a:lnTo>
                        <a:pt x="677" y="483"/>
                      </a:lnTo>
                      <a:lnTo>
                        <a:pt x="675" y="483"/>
                      </a:lnTo>
                      <a:lnTo>
                        <a:pt x="677" y="482"/>
                      </a:lnTo>
                      <a:lnTo>
                        <a:pt x="684" y="477"/>
                      </a:lnTo>
                      <a:lnTo>
                        <a:pt x="690" y="474"/>
                      </a:lnTo>
                      <a:lnTo>
                        <a:pt x="695" y="470"/>
                      </a:lnTo>
                      <a:lnTo>
                        <a:pt x="703" y="470"/>
                      </a:lnTo>
                      <a:lnTo>
                        <a:pt x="708" y="472"/>
                      </a:lnTo>
                      <a:lnTo>
                        <a:pt x="710" y="474"/>
                      </a:lnTo>
                      <a:lnTo>
                        <a:pt x="719" y="483"/>
                      </a:lnTo>
                      <a:lnTo>
                        <a:pt x="729" y="498"/>
                      </a:lnTo>
                      <a:lnTo>
                        <a:pt x="744" y="519"/>
                      </a:lnTo>
                      <a:lnTo>
                        <a:pt x="752" y="530"/>
                      </a:lnTo>
                      <a:lnTo>
                        <a:pt x="758" y="537"/>
                      </a:lnTo>
                      <a:lnTo>
                        <a:pt x="766" y="540"/>
                      </a:lnTo>
                      <a:lnTo>
                        <a:pt x="773" y="542"/>
                      </a:lnTo>
                      <a:lnTo>
                        <a:pt x="778" y="540"/>
                      </a:lnTo>
                      <a:lnTo>
                        <a:pt x="783" y="539"/>
                      </a:lnTo>
                      <a:lnTo>
                        <a:pt x="786" y="534"/>
                      </a:lnTo>
                      <a:lnTo>
                        <a:pt x="789" y="529"/>
                      </a:lnTo>
                      <a:lnTo>
                        <a:pt x="791" y="524"/>
                      </a:lnTo>
                      <a:lnTo>
                        <a:pt x="791" y="519"/>
                      </a:lnTo>
                      <a:lnTo>
                        <a:pt x="788" y="508"/>
                      </a:lnTo>
                      <a:lnTo>
                        <a:pt x="783" y="498"/>
                      </a:lnTo>
                      <a:lnTo>
                        <a:pt x="781" y="495"/>
                      </a:lnTo>
                      <a:lnTo>
                        <a:pt x="773" y="485"/>
                      </a:lnTo>
                      <a:lnTo>
                        <a:pt x="766" y="478"/>
                      </a:lnTo>
                      <a:lnTo>
                        <a:pt x="760" y="475"/>
                      </a:lnTo>
                      <a:lnTo>
                        <a:pt x="753" y="472"/>
                      </a:lnTo>
                      <a:lnTo>
                        <a:pt x="747" y="465"/>
                      </a:lnTo>
                      <a:lnTo>
                        <a:pt x="731" y="444"/>
                      </a:lnTo>
                      <a:lnTo>
                        <a:pt x="726" y="438"/>
                      </a:lnTo>
                      <a:lnTo>
                        <a:pt x="724" y="433"/>
                      </a:lnTo>
                      <a:lnTo>
                        <a:pt x="723" y="428"/>
                      </a:lnTo>
                      <a:lnTo>
                        <a:pt x="723" y="425"/>
                      </a:lnTo>
                      <a:lnTo>
                        <a:pt x="724" y="420"/>
                      </a:lnTo>
                      <a:lnTo>
                        <a:pt x="726" y="417"/>
                      </a:lnTo>
                      <a:lnTo>
                        <a:pt x="726" y="415"/>
                      </a:lnTo>
                      <a:lnTo>
                        <a:pt x="729" y="412"/>
                      </a:lnTo>
                      <a:lnTo>
                        <a:pt x="734" y="410"/>
                      </a:lnTo>
                      <a:lnTo>
                        <a:pt x="740" y="409"/>
                      </a:lnTo>
                      <a:lnTo>
                        <a:pt x="745" y="407"/>
                      </a:lnTo>
                      <a:lnTo>
                        <a:pt x="747" y="404"/>
                      </a:lnTo>
                      <a:lnTo>
                        <a:pt x="750" y="400"/>
                      </a:lnTo>
                      <a:lnTo>
                        <a:pt x="750" y="396"/>
                      </a:lnTo>
                      <a:lnTo>
                        <a:pt x="750" y="389"/>
                      </a:lnTo>
                      <a:lnTo>
                        <a:pt x="747" y="381"/>
                      </a:lnTo>
                      <a:lnTo>
                        <a:pt x="747" y="378"/>
                      </a:lnTo>
                      <a:lnTo>
                        <a:pt x="747" y="371"/>
                      </a:lnTo>
                      <a:lnTo>
                        <a:pt x="747" y="368"/>
                      </a:lnTo>
                      <a:lnTo>
                        <a:pt x="750" y="365"/>
                      </a:lnTo>
                      <a:lnTo>
                        <a:pt x="752" y="361"/>
                      </a:lnTo>
                      <a:lnTo>
                        <a:pt x="757" y="360"/>
                      </a:lnTo>
                      <a:lnTo>
                        <a:pt x="762" y="360"/>
                      </a:lnTo>
                      <a:lnTo>
                        <a:pt x="765" y="357"/>
                      </a:lnTo>
                      <a:lnTo>
                        <a:pt x="771" y="352"/>
                      </a:lnTo>
                      <a:lnTo>
                        <a:pt x="773" y="348"/>
                      </a:lnTo>
                      <a:lnTo>
                        <a:pt x="773" y="345"/>
                      </a:lnTo>
                      <a:lnTo>
                        <a:pt x="773" y="332"/>
                      </a:lnTo>
                      <a:lnTo>
                        <a:pt x="770" y="324"/>
                      </a:lnTo>
                      <a:lnTo>
                        <a:pt x="771" y="318"/>
                      </a:lnTo>
                      <a:lnTo>
                        <a:pt x="773" y="316"/>
                      </a:lnTo>
                      <a:lnTo>
                        <a:pt x="776" y="313"/>
                      </a:lnTo>
                      <a:lnTo>
                        <a:pt x="778" y="311"/>
                      </a:lnTo>
                      <a:lnTo>
                        <a:pt x="781" y="308"/>
                      </a:lnTo>
                      <a:lnTo>
                        <a:pt x="783" y="301"/>
                      </a:lnTo>
                      <a:lnTo>
                        <a:pt x="781" y="295"/>
                      </a:lnTo>
                      <a:lnTo>
                        <a:pt x="775" y="277"/>
                      </a:lnTo>
                      <a:lnTo>
                        <a:pt x="766" y="267"/>
                      </a:lnTo>
                      <a:lnTo>
                        <a:pt x="758" y="256"/>
                      </a:lnTo>
                      <a:lnTo>
                        <a:pt x="755" y="249"/>
                      </a:lnTo>
                      <a:lnTo>
                        <a:pt x="755" y="243"/>
                      </a:lnTo>
                      <a:lnTo>
                        <a:pt x="718" y="202"/>
                      </a:lnTo>
                      <a:lnTo>
                        <a:pt x="718" y="201"/>
                      </a:lnTo>
                      <a:lnTo>
                        <a:pt x="716" y="199"/>
                      </a:lnTo>
                      <a:lnTo>
                        <a:pt x="711" y="196"/>
                      </a:lnTo>
                      <a:lnTo>
                        <a:pt x="703" y="191"/>
                      </a:lnTo>
                      <a:lnTo>
                        <a:pt x="690" y="183"/>
                      </a:lnTo>
                      <a:lnTo>
                        <a:pt x="643" y="163"/>
                      </a:lnTo>
                      <a:lnTo>
                        <a:pt x="649" y="162"/>
                      </a:lnTo>
                      <a:lnTo>
                        <a:pt x="677" y="155"/>
                      </a:lnTo>
                      <a:lnTo>
                        <a:pt x="698" y="152"/>
                      </a:lnTo>
                      <a:lnTo>
                        <a:pt x="721" y="149"/>
                      </a:lnTo>
                      <a:lnTo>
                        <a:pt x="742" y="142"/>
                      </a:lnTo>
                      <a:lnTo>
                        <a:pt x="750" y="137"/>
                      </a:lnTo>
                      <a:lnTo>
                        <a:pt x="757" y="132"/>
                      </a:lnTo>
                      <a:lnTo>
                        <a:pt x="760" y="127"/>
                      </a:lnTo>
                      <a:lnTo>
                        <a:pt x="765" y="118"/>
                      </a:lnTo>
                      <a:lnTo>
                        <a:pt x="773" y="103"/>
                      </a:lnTo>
                      <a:lnTo>
                        <a:pt x="778" y="93"/>
                      </a:lnTo>
                      <a:lnTo>
                        <a:pt x="779" y="87"/>
                      </a:lnTo>
                      <a:lnTo>
                        <a:pt x="781" y="82"/>
                      </a:lnTo>
                      <a:lnTo>
                        <a:pt x="781" y="74"/>
                      </a:lnTo>
                      <a:lnTo>
                        <a:pt x="783" y="69"/>
                      </a:lnTo>
                      <a:lnTo>
                        <a:pt x="784" y="66"/>
                      </a:lnTo>
                      <a:lnTo>
                        <a:pt x="788" y="61"/>
                      </a:lnTo>
                      <a:lnTo>
                        <a:pt x="791" y="53"/>
                      </a:lnTo>
                      <a:lnTo>
                        <a:pt x="791" y="45"/>
                      </a:lnTo>
                      <a:lnTo>
                        <a:pt x="791" y="41"/>
                      </a:lnTo>
                      <a:lnTo>
                        <a:pt x="789" y="39"/>
                      </a:lnTo>
                      <a:lnTo>
                        <a:pt x="788" y="39"/>
                      </a:lnTo>
                      <a:lnTo>
                        <a:pt x="788" y="34"/>
                      </a:lnTo>
                      <a:lnTo>
                        <a:pt x="788" y="28"/>
                      </a:lnTo>
                      <a:lnTo>
                        <a:pt x="791" y="22"/>
                      </a:lnTo>
                      <a:lnTo>
                        <a:pt x="794" y="18"/>
                      </a:lnTo>
                      <a:lnTo>
                        <a:pt x="796" y="16"/>
                      </a:lnTo>
                      <a:lnTo>
                        <a:pt x="797" y="13"/>
                      </a:lnTo>
                      <a:lnTo>
                        <a:pt x="796" y="13"/>
                      </a:lnTo>
                      <a:lnTo>
                        <a:pt x="794" y="11"/>
                      </a:lnTo>
                      <a:lnTo>
                        <a:pt x="794" y="6"/>
                      </a:lnTo>
                      <a:lnTo>
                        <a:pt x="792" y="0"/>
                      </a:lnTo>
                      <a:lnTo>
                        <a:pt x="549" y="0"/>
                      </a:lnTo>
                      <a:close/>
                      <a:moveTo>
                        <a:pt x="456" y="119"/>
                      </a:moveTo>
                      <a:lnTo>
                        <a:pt x="456" y="11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4117" name="Group 1161">
                <a:extLst>
                  <a:ext uri="{FF2B5EF4-FFF2-40B4-BE49-F238E27FC236}">
                    <a16:creationId xmlns:a16="http://schemas.microsoft.com/office/drawing/2014/main" xmlns="" id="{7E7F2B16-71F1-5737-D790-B6D33CDD765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8" y="621"/>
                <a:ext cx="517" cy="672"/>
                <a:chOff x="5238" y="621"/>
                <a:chExt cx="517" cy="672"/>
              </a:xfrm>
            </p:grpSpPr>
            <p:sp>
              <p:nvSpPr>
                <p:cNvPr id="4118" name="Freeform 1162">
                  <a:extLst>
                    <a:ext uri="{FF2B5EF4-FFF2-40B4-BE49-F238E27FC236}">
                      <a16:creationId xmlns:a16="http://schemas.microsoft.com/office/drawing/2014/main" xmlns="" id="{3D7F067A-A5FF-B8ED-960C-31674139855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81" y="808"/>
                  <a:ext cx="118" cy="78"/>
                </a:xfrm>
                <a:custGeom>
                  <a:avLst/>
                  <a:gdLst>
                    <a:gd name="T0" fmla="*/ 118 w 117"/>
                    <a:gd name="T1" fmla="*/ 78 h 77"/>
                    <a:gd name="T2" fmla="*/ 118 w 117"/>
                    <a:gd name="T3" fmla="*/ 78 h 77"/>
                    <a:gd name="T4" fmla="*/ 118 w 117"/>
                    <a:gd name="T5" fmla="*/ 78 h 77"/>
                    <a:gd name="T6" fmla="*/ 118 w 117"/>
                    <a:gd name="T7" fmla="*/ 78 h 77"/>
                    <a:gd name="T8" fmla="*/ 107 w 117"/>
                    <a:gd name="T9" fmla="*/ 70 h 77"/>
                    <a:gd name="T10" fmla="*/ 25 w 117"/>
                    <a:gd name="T11" fmla="*/ 13 h 77"/>
                    <a:gd name="T12" fmla="*/ 25 w 117"/>
                    <a:gd name="T13" fmla="*/ 13 h 77"/>
                    <a:gd name="T14" fmla="*/ 11 w 117"/>
                    <a:gd name="T15" fmla="*/ 4 h 77"/>
                    <a:gd name="T16" fmla="*/ 11 w 117"/>
                    <a:gd name="T17" fmla="*/ 4 h 77"/>
                    <a:gd name="T18" fmla="*/ 6 w 117"/>
                    <a:gd name="T19" fmla="*/ 1 h 77"/>
                    <a:gd name="T20" fmla="*/ 2 w 117"/>
                    <a:gd name="T21" fmla="*/ 0 h 77"/>
                    <a:gd name="T22" fmla="*/ 2 w 117"/>
                    <a:gd name="T23" fmla="*/ 0 h 77"/>
                    <a:gd name="T24" fmla="*/ 0 w 117"/>
                    <a:gd name="T25" fmla="*/ 0 h 77"/>
                    <a:gd name="T26" fmla="*/ 0 w 117"/>
                    <a:gd name="T27" fmla="*/ 1 h 77"/>
                    <a:gd name="T28" fmla="*/ 0 w 117"/>
                    <a:gd name="T29" fmla="*/ 1 h 77"/>
                    <a:gd name="T30" fmla="*/ 2 w 117"/>
                    <a:gd name="T31" fmla="*/ 4 h 77"/>
                    <a:gd name="T32" fmla="*/ 6 w 117"/>
                    <a:gd name="T33" fmla="*/ 6 h 77"/>
                    <a:gd name="T34" fmla="*/ 6 w 117"/>
                    <a:gd name="T35" fmla="*/ 6 h 77"/>
                    <a:gd name="T36" fmla="*/ 18 w 117"/>
                    <a:gd name="T37" fmla="*/ 13 h 77"/>
                    <a:gd name="T38" fmla="*/ 107 w 117"/>
                    <a:gd name="T39" fmla="*/ 72 h 77"/>
                    <a:gd name="T40" fmla="*/ 107 w 117"/>
                    <a:gd name="T41" fmla="*/ 72 h 77"/>
                    <a:gd name="T42" fmla="*/ 118 w 117"/>
                    <a:gd name="T43" fmla="*/ 78 h 77"/>
                    <a:gd name="T44" fmla="*/ 118 w 117"/>
                    <a:gd name="T45" fmla="*/ 78 h 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17" h="77">
                      <a:moveTo>
                        <a:pt x="117" y="77"/>
                      </a:moveTo>
                      <a:lnTo>
                        <a:pt x="117" y="77"/>
                      </a:lnTo>
                      <a:lnTo>
                        <a:pt x="106" y="69"/>
                      </a:lnTo>
                      <a:lnTo>
                        <a:pt x="25" y="13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8" y="13"/>
                      </a:lnTo>
                      <a:lnTo>
                        <a:pt x="106" y="71"/>
                      </a:lnTo>
                      <a:lnTo>
                        <a:pt x="117" y="7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19" name="Freeform 1163">
                  <a:extLst>
                    <a:ext uri="{FF2B5EF4-FFF2-40B4-BE49-F238E27FC236}">
                      <a16:creationId xmlns:a16="http://schemas.microsoft.com/office/drawing/2014/main" xmlns="" id="{098647DB-172D-B2FC-8782-0EF7B22CAF2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1" y="88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0" name="Freeform 1164">
                  <a:extLst>
                    <a:ext uri="{FF2B5EF4-FFF2-40B4-BE49-F238E27FC236}">
                      <a16:creationId xmlns:a16="http://schemas.microsoft.com/office/drawing/2014/main" xmlns="" id="{E59FE69A-C089-32A7-BF50-072A1030DAB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5" y="744"/>
                  <a:ext cx="27" cy="140"/>
                </a:xfrm>
                <a:custGeom>
                  <a:avLst/>
                  <a:gdLst>
                    <a:gd name="T0" fmla="*/ 0 w 27"/>
                    <a:gd name="T1" fmla="*/ 139 h 139"/>
                    <a:gd name="T2" fmla="*/ 0 w 27"/>
                    <a:gd name="T3" fmla="*/ 139 h 139"/>
                    <a:gd name="T4" fmla="*/ 2 w 27"/>
                    <a:gd name="T5" fmla="*/ 126 h 139"/>
                    <a:gd name="T6" fmla="*/ 20 w 27"/>
                    <a:gd name="T7" fmla="*/ 23 h 139"/>
                    <a:gd name="T8" fmla="*/ 20 w 27"/>
                    <a:gd name="T9" fmla="*/ 23 h 139"/>
                    <a:gd name="T10" fmla="*/ 27 w 27"/>
                    <a:gd name="T11" fmla="*/ 7 h 139"/>
                    <a:gd name="T12" fmla="*/ 27 w 27"/>
                    <a:gd name="T13" fmla="*/ 7 h 139"/>
                    <a:gd name="T14" fmla="*/ 27 w 27"/>
                    <a:gd name="T15" fmla="*/ 4 h 139"/>
                    <a:gd name="T16" fmla="*/ 27 w 27"/>
                    <a:gd name="T17" fmla="*/ 1 h 139"/>
                    <a:gd name="T18" fmla="*/ 27 w 27"/>
                    <a:gd name="T19" fmla="*/ 1 h 139"/>
                    <a:gd name="T20" fmla="*/ 23 w 27"/>
                    <a:gd name="T21" fmla="*/ 0 h 139"/>
                    <a:gd name="T22" fmla="*/ 22 w 27"/>
                    <a:gd name="T23" fmla="*/ 1 h 139"/>
                    <a:gd name="T24" fmla="*/ 22 w 27"/>
                    <a:gd name="T25" fmla="*/ 1 h 139"/>
                    <a:gd name="T26" fmla="*/ 20 w 27"/>
                    <a:gd name="T27" fmla="*/ 6 h 139"/>
                    <a:gd name="T28" fmla="*/ 20 w 27"/>
                    <a:gd name="T29" fmla="*/ 10 h 139"/>
                    <a:gd name="T30" fmla="*/ 20 w 27"/>
                    <a:gd name="T31" fmla="*/ 10 h 139"/>
                    <a:gd name="T32" fmla="*/ 16 w 27"/>
                    <a:gd name="T33" fmla="*/ 29 h 139"/>
                    <a:gd name="T34" fmla="*/ 0 w 27"/>
                    <a:gd name="T35" fmla="*/ 126 h 139"/>
                    <a:gd name="T36" fmla="*/ 0 w 27"/>
                    <a:gd name="T37" fmla="*/ 126 h 139"/>
                    <a:gd name="T38" fmla="*/ 0 w 27"/>
                    <a:gd name="T39" fmla="*/ 139 h 139"/>
                    <a:gd name="T40" fmla="*/ 0 w 27"/>
                    <a:gd name="T41" fmla="*/ 139 h 139"/>
                    <a:gd name="T42" fmla="*/ 0 w 27"/>
                    <a:gd name="T43" fmla="*/ 140 h 139"/>
                    <a:gd name="T44" fmla="*/ 0 w 27"/>
                    <a:gd name="T45" fmla="*/ 140 h 139"/>
                    <a:gd name="T46" fmla="*/ 0 w 27"/>
                    <a:gd name="T47" fmla="*/ 139 h 139"/>
                    <a:gd name="T48" fmla="*/ 0 w 27"/>
                    <a:gd name="T49" fmla="*/ 139 h 13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" h="139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2" y="125"/>
                      </a:lnTo>
                      <a:lnTo>
                        <a:pt x="20" y="23"/>
                      </a:lnTo>
                      <a:lnTo>
                        <a:pt x="27" y="7"/>
                      </a:lnTo>
                      <a:lnTo>
                        <a:pt x="27" y="4"/>
                      </a:lnTo>
                      <a:lnTo>
                        <a:pt x="27" y="1"/>
                      </a:lnTo>
                      <a:lnTo>
                        <a:pt x="23" y="0"/>
                      </a:lnTo>
                      <a:lnTo>
                        <a:pt x="22" y="1"/>
                      </a:lnTo>
                      <a:lnTo>
                        <a:pt x="20" y="6"/>
                      </a:lnTo>
                      <a:lnTo>
                        <a:pt x="20" y="10"/>
                      </a:lnTo>
                      <a:lnTo>
                        <a:pt x="16" y="29"/>
                      </a:lnTo>
                      <a:lnTo>
                        <a:pt x="0" y="125"/>
                      </a:lnTo>
                      <a:lnTo>
                        <a:pt x="0" y="138"/>
                      </a:lnTo>
                      <a:lnTo>
                        <a:pt x="0" y="139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4121" name="Freeform 1165">
                  <a:extLst>
                    <a:ext uri="{FF2B5EF4-FFF2-40B4-BE49-F238E27FC236}">
                      <a16:creationId xmlns:a16="http://schemas.microsoft.com/office/drawing/2014/main" xmlns="" id="{8DC2E9B0-3ABF-AAC5-B184-629C738813D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8" y="621"/>
                  <a:ext cx="517" cy="672"/>
                </a:xfrm>
                <a:custGeom>
                  <a:avLst/>
                  <a:gdLst>
                    <a:gd name="T0" fmla="*/ 453 w 516"/>
                    <a:gd name="T1" fmla="*/ 380 h 671"/>
                    <a:gd name="T2" fmla="*/ 517 w 516"/>
                    <a:gd name="T3" fmla="*/ 276 h 671"/>
                    <a:gd name="T4" fmla="*/ 517 w 516"/>
                    <a:gd name="T5" fmla="*/ 0 h 671"/>
                    <a:gd name="T6" fmla="*/ 473 w 516"/>
                    <a:gd name="T7" fmla="*/ 38 h 671"/>
                    <a:gd name="T8" fmla="*/ 427 w 516"/>
                    <a:gd name="T9" fmla="*/ 113 h 671"/>
                    <a:gd name="T10" fmla="*/ 396 w 516"/>
                    <a:gd name="T11" fmla="*/ 228 h 671"/>
                    <a:gd name="T12" fmla="*/ 388 w 516"/>
                    <a:gd name="T13" fmla="*/ 278 h 671"/>
                    <a:gd name="T14" fmla="*/ 382 w 516"/>
                    <a:gd name="T15" fmla="*/ 265 h 671"/>
                    <a:gd name="T16" fmla="*/ 371 w 516"/>
                    <a:gd name="T17" fmla="*/ 262 h 671"/>
                    <a:gd name="T18" fmla="*/ 368 w 516"/>
                    <a:gd name="T19" fmla="*/ 262 h 671"/>
                    <a:gd name="T20" fmla="*/ 361 w 516"/>
                    <a:gd name="T21" fmla="*/ 262 h 671"/>
                    <a:gd name="T22" fmla="*/ 361 w 516"/>
                    <a:gd name="T23" fmla="*/ 267 h 671"/>
                    <a:gd name="T24" fmla="*/ 354 w 516"/>
                    <a:gd name="T25" fmla="*/ 272 h 671"/>
                    <a:gd name="T26" fmla="*/ 357 w 516"/>
                    <a:gd name="T27" fmla="*/ 281 h 671"/>
                    <a:gd name="T28" fmla="*/ 355 w 516"/>
                    <a:gd name="T29" fmla="*/ 292 h 671"/>
                    <a:gd name="T30" fmla="*/ 262 w 516"/>
                    <a:gd name="T31" fmla="*/ 228 h 671"/>
                    <a:gd name="T32" fmla="*/ 158 w 516"/>
                    <a:gd name="T33" fmla="*/ 191 h 671"/>
                    <a:gd name="T34" fmla="*/ 90 w 516"/>
                    <a:gd name="T35" fmla="*/ 188 h 671"/>
                    <a:gd name="T36" fmla="*/ 6 w 516"/>
                    <a:gd name="T37" fmla="*/ 219 h 671"/>
                    <a:gd name="T38" fmla="*/ 21 w 516"/>
                    <a:gd name="T39" fmla="*/ 278 h 671"/>
                    <a:gd name="T40" fmla="*/ 35 w 516"/>
                    <a:gd name="T41" fmla="*/ 286 h 671"/>
                    <a:gd name="T42" fmla="*/ 49 w 516"/>
                    <a:gd name="T43" fmla="*/ 295 h 671"/>
                    <a:gd name="T44" fmla="*/ 71 w 516"/>
                    <a:gd name="T45" fmla="*/ 303 h 671"/>
                    <a:gd name="T46" fmla="*/ 87 w 516"/>
                    <a:gd name="T47" fmla="*/ 315 h 671"/>
                    <a:gd name="T48" fmla="*/ 101 w 516"/>
                    <a:gd name="T49" fmla="*/ 334 h 671"/>
                    <a:gd name="T50" fmla="*/ 110 w 516"/>
                    <a:gd name="T51" fmla="*/ 341 h 671"/>
                    <a:gd name="T52" fmla="*/ 118 w 516"/>
                    <a:gd name="T53" fmla="*/ 355 h 671"/>
                    <a:gd name="T54" fmla="*/ 132 w 516"/>
                    <a:gd name="T55" fmla="*/ 369 h 671"/>
                    <a:gd name="T56" fmla="*/ 144 w 516"/>
                    <a:gd name="T57" fmla="*/ 382 h 671"/>
                    <a:gd name="T58" fmla="*/ 174 w 516"/>
                    <a:gd name="T59" fmla="*/ 402 h 671"/>
                    <a:gd name="T60" fmla="*/ 208 w 516"/>
                    <a:gd name="T61" fmla="*/ 399 h 671"/>
                    <a:gd name="T62" fmla="*/ 273 w 516"/>
                    <a:gd name="T63" fmla="*/ 375 h 671"/>
                    <a:gd name="T64" fmla="*/ 234 w 516"/>
                    <a:gd name="T65" fmla="*/ 441 h 671"/>
                    <a:gd name="T66" fmla="*/ 234 w 516"/>
                    <a:gd name="T67" fmla="*/ 456 h 671"/>
                    <a:gd name="T68" fmla="*/ 268 w 516"/>
                    <a:gd name="T69" fmla="*/ 490 h 671"/>
                    <a:gd name="T70" fmla="*/ 299 w 516"/>
                    <a:gd name="T71" fmla="*/ 503 h 671"/>
                    <a:gd name="T72" fmla="*/ 315 w 516"/>
                    <a:gd name="T73" fmla="*/ 515 h 671"/>
                    <a:gd name="T74" fmla="*/ 338 w 516"/>
                    <a:gd name="T75" fmla="*/ 526 h 671"/>
                    <a:gd name="T76" fmla="*/ 358 w 516"/>
                    <a:gd name="T77" fmla="*/ 548 h 671"/>
                    <a:gd name="T78" fmla="*/ 368 w 516"/>
                    <a:gd name="T79" fmla="*/ 576 h 671"/>
                    <a:gd name="T80" fmla="*/ 358 w 516"/>
                    <a:gd name="T81" fmla="*/ 613 h 671"/>
                    <a:gd name="T82" fmla="*/ 352 w 516"/>
                    <a:gd name="T83" fmla="*/ 641 h 671"/>
                    <a:gd name="T84" fmla="*/ 363 w 516"/>
                    <a:gd name="T85" fmla="*/ 672 h 671"/>
                    <a:gd name="T86" fmla="*/ 371 w 516"/>
                    <a:gd name="T87" fmla="*/ 669 h 671"/>
                    <a:gd name="T88" fmla="*/ 383 w 516"/>
                    <a:gd name="T89" fmla="*/ 616 h 671"/>
                    <a:gd name="T90" fmla="*/ 394 w 516"/>
                    <a:gd name="T91" fmla="*/ 599 h 671"/>
                    <a:gd name="T92" fmla="*/ 405 w 516"/>
                    <a:gd name="T93" fmla="*/ 565 h 671"/>
                    <a:gd name="T94" fmla="*/ 392 w 516"/>
                    <a:gd name="T95" fmla="*/ 450 h 671"/>
                    <a:gd name="T96" fmla="*/ 385 w 516"/>
                    <a:gd name="T97" fmla="*/ 391 h 671"/>
                    <a:gd name="T98" fmla="*/ 403 w 516"/>
                    <a:gd name="T99" fmla="*/ 396 h 671"/>
                    <a:gd name="T100" fmla="*/ 422 w 516"/>
                    <a:gd name="T101" fmla="*/ 442 h 671"/>
                    <a:gd name="T102" fmla="*/ 444 w 516"/>
                    <a:gd name="T103" fmla="*/ 483 h 671"/>
                    <a:gd name="T104" fmla="*/ 466 w 516"/>
                    <a:gd name="T105" fmla="*/ 459 h 671"/>
                    <a:gd name="T106" fmla="*/ 453 w 516"/>
                    <a:gd name="T107" fmla="*/ 427 h 671"/>
                    <a:gd name="T108" fmla="*/ 428 w 516"/>
                    <a:gd name="T109" fmla="*/ 377 h 671"/>
                    <a:gd name="T110" fmla="*/ 441 w 516"/>
                    <a:gd name="T111" fmla="*/ 368 h 671"/>
                    <a:gd name="T112" fmla="*/ 363 w 516"/>
                    <a:gd name="T113" fmla="*/ 267 h 671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516" h="671">
                      <a:moveTo>
                        <a:pt x="440" y="367"/>
                      </a:moveTo>
                      <a:lnTo>
                        <a:pt x="440" y="367"/>
                      </a:lnTo>
                      <a:lnTo>
                        <a:pt x="441" y="367"/>
                      </a:lnTo>
                      <a:lnTo>
                        <a:pt x="444" y="370"/>
                      </a:lnTo>
                      <a:lnTo>
                        <a:pt x="452" y="379"/>
                      </a:lnTo>
                      <a:lnTo>
                        <a:pt x="475" y="413"/>
                      </a:lnTo>
                      <a:lnTo>
                        <a:pt x="513" y="469"/>
                      </a:lnTo>
                      <a:lnTo>
                        <a:pt x="516" y="472"/>
                      </a:lnTo>
                      <a:lnTo>
                        <a:pt x="516" y="276"/>
                      </a:lnTo>
                      <a:lnTo>
                        <a:pt x="505" y="275"/>
                      </a:lnTo>
                      <a:lnTo>
                        <a:pt x="516" y="269"/>
                      </a:lnTo>
                      <a:lnTo>
                        <a:pt x="516" y="0"/>
                      </a:lnTo>
                      <a:lnTo>
                        <a:pt x="496" y="15"/>
                      </a:lnTo>
                      <a:lnTo>
                        <a:pt x="485" y="26"/>
                      </a:lnTo>
                      <a:lnTo>
                        <a:pt x="472" y="38"/>
                      </a:lnTo>
                      <a:lnTo>
                        <a:pt x="461" y="52"/>
                      </a:lnTo>
                      <a:lnTo>
                        <a:pt x="451" y="66"/>
                      </a:lnTo>
                      <a:lnTo>
                        <a:pt x="441" y="80"/>
                      </a:lnTo>
                      <a:lnTo>
                        <a:pt x="433" y="96"/>
                      </a:lnTo>
                      <a:lnTo>
                        <a:pt x="426" y="113"/>
                      </a:lnTo>
                      <a:lnTo>
                        <a:pt x="419" y="129"/>
                      </a:lnTo>
                      <a:lnTo>
                        <a:pt x="407" y="166"/>
                      </a:lnTo>
                      <a:lnTo>
                        <a:pt x="399" y="197"/>
                      </a:lnTo>
                      <a:lnTo>
                        <a:pt x="395" y="228"/>
                      </a:lnTo>
                      <a:lnTo>
                        <a:pt x="391" y="256"/>
                      </a:lnTo>
                      <a:lnTo>
                        <a:pt x="390" y="276"/>
                      </a:lnTo>
                      <a:lnTo>
                        <a:pt x="387" y="278"/>
                      </a:lnTo>
                      <a:lnTo>
                        <a:pt x="381" y="272"/>
                      </a:lnTo>
                      <a:lnTo>
                        <a:pt x="381" y="269"/>
                      </a:lnTo>
                      <a:lnTo>
                        <a:pt x="381" y="265"/>
                      </a:lnTo>
                      <a:lnTo>
                        <a:pt x="379" y="264"/>
                      </a:lnTo>
                      <a:lnTo>
                        <a:pt x="376" y="262"/>
                      </a:lnTo>
                      <a:lnTo>
                        <a:pt x="373" y="261"/>
                      </a:lnTo>
                      <a:lnTo>
                        <a:pt x="370" y="262"/>
                      </a:lnTo>
                      <a:lnTo>
                        <a:pt x="370" y="261"/>
                      </a:lnTo>
                      <a:lnTo>
                        <a:pt x="368" y="261"/>
                      </a:lnTo>
                      <a:lnTo>
                        <a:pt x="367" y="262"/>
                      </a:lnTo>
                      <a:lnTo>
                        <a:pt x="363" y="261"/>
                      </a:lnTo>
                      <a:lnTo>
                        <a:pt x="362" y="262"/>
                      </a:lnTo>
                      <a:lnTo>
                        <a:pt x="360" y="262"/>
                      </a:lnTo>
                      <a:lnTo>
                        <a:pt x="360" y="264"/>
                      </a:lnTo>
                      <a:lnTo>
                        <a:pt x="359" y="264"/>
                      </a:lnTo>
                      <a:lnTo>
                        <a:pt x="359" y="265"/>
                      </a:lnTo>
                      <a:lnTo>
                        <a:pt x="360" y="267"/>
                      </a:lnTo>
                      <a:lnTo>
                        <a:pt x="357" y="267"/>
                      </a:lnTo>
                      <a:lnTo>
                        <a:pt x="354" y="269"/>
                      </a:lnTo>
                      <a:lnTo>
                        <a:pt x="353" y="272"/>
                      </a:lnTo>
                      <a:lnTo>
                        <a:pt x="353" y="275"/>
                      </a:lnTo>
                      <a:lnTo>
                        <a:pt x="354" y="278"/>
                      </a:lnTo>
                      <a:lnTo>
                        <a:pt x="356" y="281"/>
                      </a:lnTo>
                      <a:lnTo>
                        <a:pt x="356" y="287"/>
                      </a:lnTo>
                      <a:lnTo>
                        <a:pt x="356" y="290"/>
                      </a:lnTo>
                      <a:lnTo>
                        <a:pt x="354" y="292"/>
                      </a:lnTo>
                      <a:lnTo>
                        <a:pt x="337" y="279"/>
                      </a:lnTo>
                      <a:lnTo>
                        <a:pt x="315" y="262"/>
                      </a:lnTo>
                      <a:lnTo>
                        <a:pt x="289" y="244"/>
                      </a:lnTo>
                      <a:lnTo>
                        <a:pt x="261" y="228"/>
                      </a:lnTo>
                      <a:lnTo>
                        <a:pt x="227" y="211"/>
                      </a:lnTo>
                      <a:lnTo>
                        <a:pt x="209" y="205"/>
                      </a:lnTo>
                      <a:lnTo>
                        <a:pt x="192" y="199"/>
                      </a:lnTo>
                      <a:lnTo>
                        <a:pt x="175" y="194"/>
                      </a:lnTo>
                      <a:lnTo>
                        <a:pt x="158" y="191"/>
                      </a:lnTo>
                      <a:lnTo>
                        <a:pt x="141" y="189"/>
                      </a:lnTo>
                      <a:lnTo>
                        <a:pt x="124" y="188"/>
                      </a:lnTo>
                      <a:lnTo>
                        <a:pt x="107" y="188"/>
                      </a:lnTo>
                      <a:lnTo>
                        <a:pt x="90" y="188"/>
                      </a:lnTo>
                      <a:lnTo>
                        <a:pt x="65" y="192"/>
                      </a:lnTo>
                      <a:lnTo>
                        <a:pt x="48" y="195"/>
                      </a:lnTo>
                      <a:lnTo>
                        <a:pt x="43" y="199"/>
                      </a:lnTo>
                      <a:lnTo>
                        <a:pt x="23" y="206"/>
                      </a:lnTo>
                      <a:lnTo>
                        <a:pt x="6" y="219"/>
                      </a:lnTo>
                      <a:lnTo>
                        <a:pt x="0" y="230"/>
                      </a:lnTo>
                      <a:lnTo>
                        <a:pt x="0" y="251"/>
                      </a:lnTo>
                      <a:lnTo>
                        <a:pt x="0" y="256"/>
                      </a:lnTo>
                      <a:lnTo>
                        <a:pt x="10" y="267"/>
                      </a:lnTo>
                      <a:lnTo>
                        <a:pt x="21" y="278"/>
                      </a:lnTo>
                      <a:lnTo>
                        <a:pt x="27" y="283"/>
                      </a:lnTo>
                      <a:lnTo>
                        <a:pt x="32" y="284"/>
                      </a:lnTo>
                      <a:lnTo>
                        <a:pt x="35" y="286"/>
                      </a:lnTo>
                      <a:lnTo>
                        <a:pt x="40" y="286"/>
                      </a:lnTo>
                      <a:lnTo>
                        <a:pt x="43" y="289"/>
                      </a:lnTo>
                      <a:lnTo>
                        <a:pt x="46" y="292"/>
                      </a:lnTo>
                      <a:lnTo>
                        <a:pt x="49" y="295"/>
                      </a:lnTo>
                      <a:lnTo>
                        <a:pt x="54" y="298"/>
                      </a:lnTo>
                      <a:lnTo>
                        <a:pt x="60" y="300"/>
                      </a:lnTo>
                      <a:lnTo>
                        <a:pt x="65" y="300"/>
                      </a:lnTo>
                      <a:lnTo>
                        <a:pt x="71" y="303"/>
                      </a:lnTo>
                      <a:lnTo>
                        <a:pt x="76" y="306"/>
                      </a:lnTo>
                      <a:lnTo>
                        <a:pt x="77" y="309"/>
                      </a:lnTo>
                      <a:lnTo>
                        <a:pt x="80" y="312"/>
                      </a:lnTo>
                      <a:lnTo>
                        <a:pt x="87" y="315"/>
                      </a:lnTo>
                      <a:lnTo>
                        <a:pt x="93" y="318"/>
                      </a:lnTo>
                      <a:lnTo>
                        <a:pt x="97" y="325"/>
                      </a:lnTo>
                      <a:lnTo>
                        <a:pt x="101" y="331"/>
                      </a:lnTo>
                      <a:lnTo>
                        <a:pt x="101" y="334"/>
                      </a:lnTo>
                      <a:lnTo>
                        <a:pt x="102" y="337"/>
                      </a:lnTo>
                      <a:lnTo>
                        <a:pt x="105" y="339"/>
                      </a:lnTo>
                      <a:lnTo>
                        <a:pt x="110" y="340"/>
                      </a:lnTo>
                      <a:lnTo>
                        <a:pt x="113" y="343"/>
                      </a:lnTo>
                      <a:lnTo>
                        <a:pt x="116" y="346"/>
                      </a:lnTo>
                      <a:lnTo>
                        <a:pt x="118" y="351"/>
                      </a:lnTo>
                      <a:lnTo>
                        <a:pt x="118" y="354"/>
                      </a:lnTo>
                      <a:lnTo>
                        <a:pt x="119" y="356"/>
                      </a:lnTo>
                      <a:lnTo>
                        <a:pt x="122" y="362"/>
                      </a:lnTo>
                      <a:lnTo>
                        <a:pt x="129" y="367"/>
                      </a:lnTo>
                      <a:lnTo>
                        <a:pt x="132" y="368"/>
                      </a:lnTo>
                      <a:lnTo>
                        <a:pt x="135" y="370"/>
                      </a:lnTo>
                      <a:lnTo>
                        <a:pt x="138" y="373"/>
                      </a:lnTo>
                      <a:lnTo>
                        <a:pt x="141" y="377"/>
                      </a:lnTo>
                      <a:lnTo>
                        <a:pt x="144" y="381"/>
                      </a:lnTo>
                      <a:lnTo>
                        <a:pt x="149" y="384"/>
                      </a:lnTo>
                      <a:lnTo>
                        <a:pt x="155" y="388"/>
                      </a:lnTo>
                      <a:lnTo>
                        <a:pt x="167" y="396"/>
                      </a:lnTo>
                      <a:lnTo>
                        <a:pt x="174" y="401"/>
                      </a:lnTo>
                      <a:lnTo>
                        <a:pt x="178" y="402"/>
                      </a:lnTo>
                      <a:lnTo>
                        <a:pt x="185" y="402"/>
                      </a:lnTo>
                      <a:lnTo>
                        <a:pt x="191" y="402"/>
                      </a:lnTo>
                      <a:lnTo>
                        <a:pt x="208" y="398"/>
                      </a:lnTo>
                      <a:lnTo>
                        <a:pt x="223" y="391"/>
                      </a:lnTo>
                      <a:lnTo>
                        <a:pt x="237" y="385"/>
                      </a:lnTo>
                      <a:lnTo>
                        <a:pt x="258" y="377"/>
                      </a:lnTo>
                      <a:lnTo>
                        <a:pt x="272" y="374"/>
                      </a:lnTo>
                      <a:lnTo>
                        <a:pt x="259" y="391"/>
                      </a:lnTo>
                      <a:lnTo>
                        <a:pt x="248" y="409"/>
                      </a:lnTo>
                      <a:lnTo>
                        <a:pt x="234" y="440"/>
                      </a:lnTo>
                      <a:lnTo>
                        <a:pt x="231" y="447"/>
                      </a:lnTo>
                      <a:lnTo>
                        <a:pt x="231" y="452"/>
                      </a:lnTo>
                      <a:lnTo>
                        <a:pt x="231" y="455"/>
                      </a:lnTo>
                      <a:lnTo>
                        <a:pt x="233" y="455"/>
                      </a:lnTo>
                      <a:lnTo>
                        <a:pt x="234" y="455"/>
                      </a:lnTo>
                      <a:lnTo>
                        <a:pt x="241" y="465"/>
                      </a:lnTo>
                      <a:lnTo>
                        <a:pt x="247" y="469"/>
                      </a:lnTo>
                      <a:lnTo>
                        <a:pt x="259" y="483"/>
                      </a:lnTo>
                      <a:lnTo>
                        <a:pt x="267" y="489"/>
                      </a:lnTo>
                      <a:lnTo>
                        <a:pt x="276" y="496"/>
                      </a:lnTo>
                      <a:lnTo>
                        <a:pt x="284" y="500"/>
                      </a:lnTo>
                      <a:lnTo>
                        <a:pt x="292" y="502"/>
                      </a:lnTo>
                      <a:lnTo>
                        <a:pt x="298" y="502"/>
                      </a:lnTo>
                      <a:lnTo>
                        <a:pt x="303" y="503"/>
                      </a:lnTo>
                      <a:lnTo>
                        <a:pt x="307" y="505"/>
                      </a:lnTo>
                      <a:lnTo>
                        <a:pt x="309" y="508"/>
                      </a:lnTo>
                      <a:lnTo>
                        <a:pt x="312" y="513"/>
                      </a:lnTo>
                      <a:lnTo>
                        <a:pt x="314" y="514"/>
                      </a:lnTo>
                      <a:lnTo>
                        <a:pt x="321" y="521"/>
                      </a:lnTo>
                      <a:lnTo>
                        <a:pt x="329" y="525"/>
                      </a:lnTo>
                      <a:lnTo>
                        <a:pt x="332" y="527"/>
                      </a:lnTo>
                      <a:lnTo>
                        <a:pt x="337" y="525"/>
                      </a:lnTo>
                      <a:lnTo>
                        <a:pt x="340" y="527"/>
                      </a:lnTo>
                      <a:lnTo>
                        <a:pt x="345" y="528"/>
                      </a:lnTo>
                      <a:lnTo>
                        <a:pt x="353" y="538"/>
                      </a:lnTo>
                      <a:lnTo>
                        <a:pt x="357" y="547"/>
                      </a:lnTo>
                      <a:lnTo>
                        <a:pt x="360" y="552"/>
                      </a:lnTo>
                      <a:lnTo>
                        <a:pt x="362" y="556"/>
                      </a:lnTo>
                      <a:lnTo>
                        <a:pt x="365" y="567"/>
                      </a:lnTo>
                      <a:lnTo>
                        <a:pt x="367" y="575"/>
                      </a:lnTo>
                      <a:lnTo>
                        <a:pt x="367" y="583"/>
                      </a:lnTo>
                      <a:lnTo>
                        <a:pt x="365" y="591"/>
                      </a:lnTo>
                      <a:lnTo>
                        <a:pt x="363" y="598"/>
                      </a:lnTo>
                      <a:lnTo>
                        <a:pt x="357" y="612"/>
                      </a:lnTo>
                      <a:lnTo>
                        <a:pt x="354" y="622"/>
                      </a:lnTo>
                      <a:lnTo>
                        <a:pt x="353" y="629"/>
                      </a:lnTo>
                      <a:lnTo>
                        <a:pt x="351" y="634"/>
                      </a:lnTo>
                      <a:lnTo>
                        <a:pt x="351" y="640"/>
                      </a:lnTo>
                      <a:lnTo>
                        <a:pt x="353" y="647"/>
                      </a:lnTo>
                      <a:lnTo>
                        <a:pt x="356" y="662"/>
                      </a:lnTo>
                      <a:lnTo>
                        <a:pt x="359" y="667"/>
                      </a:lnTo>
                      <a:lnTo>
                        <a:pt x="362" y="671"/>
                      </a:lnTo>
                      <a:lnTo>
                        <a:pt x="363" y="671"/>
                      </a:lnTo>
                      <a:lnTo>
                        <a:pt x="367" y="671"/>
                      </a:lnTo>
                      <a:lnTo>
                        <a:pt x="370" y="668"/>
                      </a:lnTo>
                      <a:lnTo>
                        <a:pt x="373" y="667"/>
                      </a:lnTo>
                      <a:lnTo>
                        <a:pt x="385" y="629"/>
                      </a:lnTo>
                      <a:lnTo>
                        <a:pt x="381" y="620"/>
                      </a:lnTo>
                      <a:lnTo>
                        <a:pt x="382" y="615"/>
                      </a:lnTo>
                      <a:lnTo>
                        <a:pt x="384" y="611"/>
                      </a:lnTo>
                      <a:lnTo>
                        <a:pt x="387" y="609"/>
                      </a:lnTo>
                      <a:lnTo>
                        <a:pt x="390" y="605"/>
                      </a:lnTo>
                      <a:lnTo>
                        <a:pt x="393" y="598"/>
                      </a:lnTo>
                      <a:lnTo>
                        <a:pt x="395" y="589"/>
                      </a:lnTo>
                      <a:lnTo>
                        <a:pt x="398" y="581"/>
                      </a:lnTo>
                      <a:lnTo>
                        <a:pt x="404" y="564"/>
                      </a:lnTo>
                      <a:lnTo>
                        <a:pt x="407" y="539"/>
                      </a:lnTo>
                      <a:lnTo>
                        <a:pt x="409" y="525"/>
                      </a:lnTo>
                      <a:lnTo>
                        <a:pt x="407" y="514"/>
                      </a:lnTo>
                      <a:lnTo>
                        <a:pt x="391" y="449"/>
                      </a:lnTo>
                      <a:lnTo>
                        <a:pt x="384" y="409"/>
                      </a:lnTo>
                      <a:lnTo>
                        <a:pt x="382" y="396"/>
                      </a:lnTo>
                      <a:lnTo>
                        <a:pt x="382" y="391"/>
                      </a:lnTo>
                      <a:lnTo>
                        <a:pt x="384" y="390"/>
                      </a:lnTo>
                      <a:lnTo>
                        <a:pt x="387" y="387"/>
                      </a:lnTo>
                      <a:lnTo>
                        <a:pt x="388" y="382"/>
                      </a:lnTo>
                      <a:lnTo>
                        <a:pt x="391" y="368"/>
                      </a:lnTo>
                      <a:lnTo>
                        <a:pt x="398" y="388"/>
                      </a:lnTo>
                      <a:lnTo>
                        <a:pt x="402" y="395"/>
                      </a:lnTo>
                      <a:lnTo>
                        <a:pt x="402" y="404"/>
                      </a:lnTo>
                      <a:lnTo>
                        <a:pt x="409" y="418"/>
                      </a:lnTo>
                      <a:lnTo>
                        <a:pt x="410" y="421"/>
                      </a:lnTo>
                      <a:lnTo>
                        <a:pt x="418" y="441"/>
                      </a:lnTo>
                      <a:lnTo>
                        <a:pt x="421" y="441"/>
                      </a:lnTo>
                      <a:lnTo>
                        <a:pt x="423" y="444"/>
                      </a:lnTo>
                      <a:lnTo>
                        <a:pt x="421" y="447"/>
                      </a:lnTo>
                      <a:lnTo>
                        <a:pt x="426" y="457"/>
                      </a:lnTo>
                      <a:lnTo>
                        <a:pt x="432" y="472"/>
                      </a:lnTo>
                      <a:lnTo>
                        <a:pt x="443" y="482"/>
                      </a:lnTo>
                      <a:lnTo>
                        <a:pt x="457" y="486"/>
                      </a:lnTo>
                      <a:lnTo>
                        <a:pt x="454" y="477"/>
                      </a:lnTo>
                      <a:lnTo>
                        <a:pt x="458" y="485"/>
                      </a:lnTo>
                      <a:lnTo>
                        <a:pt x="465" y="472"/>
                      </a:lnTo>
                      <a:lnTo>
                        <a:pt x="465" y="458"/>
                      </a:lnTo>
                      <a:lnTo>
                        <a:pt x="458" y="443"/>
                      </a:lnTo>
                      <a:lnTo>
                        <a:pt x="455" y="433"/>
                      </a:lnTo>
                      <a:lnTo>
                        <a:pt x="451" y="432"/>
                      </a:lnTo>
                      <a:lnTo>
                        <a:pt x="451" y="429"/>
                      </a:lnTo>
                      <a:lnTo>
                        <a:pt x="452" y="426"/>
                      </a:lnTo>
                      <a:lnTo>
                        <a:pt x="444" y="407"/>
                      </a:lnTo>
                      <a:lnTo>
                        <a:pt x="443" y="404"/>
                      </a:lnTo>
                      <a:lnTo>
                        <a:pt x="437" y="390"/>
                      </a:lnTo>
                      <a:lnTo>
                        <a:pt x="430" y="382"/>
                      </a:lnTo>
                      <a:lnTo>
                        <a:pt x="427" y="376"/>
                      </a:lnTo>
                      <a:lnTo>
                        <a:pt x="418" y="357"/>
                      </a:lnTo>
                      <a:lnTo>
                        <a:pt x="430" y="365"/>
                      </a:lnTo>
                      <a:lnTo>
                        <a:pt x="435" y="367"/>
                      </a:lnTo>
                      <a:lnTo>
                        <a:pt x="440" y="367"/>
                      </a:lnTo>
                      <a:close/>
                      <a:moveTo>
                        <a:pt x="362" y="267"/>
                      </a:moveTo>
                      <a:lnTo>
                        <a:pt x="362" y="26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4099" name="Rectangle 1166">
            <a:extLst>
              <a:ext uri="{FF2B5EF4-FFF2-40B4-BE49-F238E27FC236}">
                <a16:creationId xmlns:a16="http://schemas.microsoft.com/office/drawing/2014/main" xmlns="" id="{03FBB87E-AD3C-A865-59B5-CED7186F48A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4025" y="271463"/>
            <a:ext cx="8218488" cy="1141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заголовка</a:t>
            </a:r>
          </a:p>
        </p:txBody>
      </p:sp>
      <p:sp>
        <p:nvSpPr>
          <p:cNvPr id="4100" name="Rectangle 1167">
            <a:extLst>
              <a:ext uri="{FF2B5EF4-FFF2-40B4-BE49-F238E27FC236}">
                <a16:creationId xmlns:a16="http://schemas.microsoft.com/office/drawing/2014/main" xmlns="" id="{18E75506-5C82-0E0D-2271-1FA44083E0D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561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4101" name="Rectangle 1168">
            <a:extLst>
              <a:ext uri="{FF2B5EF4-FFF2-40B4-BE49-F238E27FC236}">
                <a16:creationId xmlns:a16="http://schemas.microsoft.com/office/drawing/2014/main" xmlns="" id="{010402F0-B9C3-AACF-5D48-D544821A133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4026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4102" name="Rectangle 1172">
            <a:extLst>
              <a:ext uri="{FF2B5EF4-FFF2-40B4-BE49-F238E27FC236}">
                <a16:creationId xmlns:a16="http://schemas.microsoft.com/office/drawing/2014/main" xmlns="" id="{12AB62F3-86F5-34D3-87A8-CED23EC64DB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402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4103" name="Rectangle 1173">
            <a:extLst>
              <a:ext uri="{FF2B5EF4-FFF2-40B4-BE49-F238E27FC236}">
                <a16:creationId xmlns:a16="http://schemas.microsoft.com/office/drawing/2014/main" xmlns="" id="{745F985D-C309-136B-59D0-17137E5ACA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3867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26774" name="Rectangle 1174">
            <a:extLst>
              <a:ext uri="{FF2B5EF4-FFF2-40B4-BE49-F238E27FC236}">
                <a16:creationId xmlns:a16="http://schemas.microsoft.com/office/drawing/2014/main" xmlns="" id="{5EF5A377-0A21-3908-F5C2-C2052CB41B37}"/>
              </a:ext>
            </a:extLst>
          </p:cNvPr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429375" y="5943600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defTabSz="-39671625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6775" name="Rectangle 1175">
            <a:extLst>
              <a:ext uri="{FF2B5EF4-FFF2-40B4-BE49-F238E27FC236}">
                <a16:creationId xmlns:a16="http://schemas.microsoft.com/office/drawing/2014/main" xmlns="" id="{A00F266D-2D96-C438-98C0-9559BCEC1A44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1176338" y="5943600"/>
            <a:ext cx="5253037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-39671625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6776" name="Rectangle 1176">
            <a:extLst>
              <a:ext uri="{FF2B5EF4-FFF2-40B4-BE49-F238E27FC236}">
                <a16:creationId xmlns:a16="http://schemas.microsoft.com/office/drawing/2014/main" xmlns="" id="{443256AB-0FCD-78B1-BC74-189584CDA8ED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8325" y="5943600"/>
            <a:ext cx="608013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defTabSz="-39671625" eaLnBrk="1" hangingPunct="1">
              <a:defRPr sz="1800">
                <a:solidFill>
                  <a:srgbClr val="40404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fld id="{D7F3BA4A-7296-46FE-B4A5-3D57048A0F3B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122" name="Group 1028">
            <a:extLst>
              <a:ext uri="{FF2B5EF4-FFF2-40B4-BE49-F238E27FC236}">
                <a16:creationId xmlns:a16="http://schemas.microsoft.com/office/drawing/2014/main" xmlns="" id="{DA8FF471-66FC-6548-00F7-C80630D0AE2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240838" cy="6846888"/>
            <a:chOff x="0" y="0"/>
            <a:chExt cx="5821" cy="4313"/>
          </a:xfrm>
        </p:grpSpPr>
        <p:grpSp>
          <p:nvGrpSpPr>
            <p:cNvPr id="5131" name="Group 1029">
              <a:extLst>
                <a:ext uri="{FF2B5EF4-FFF2-40B4-BE49-F238E27FC236}">
                  <a16:creationId xmlns:a16="http://schemas.microsoft.com/office/drawing/2014/main" xmlns="" id="{05337251-B322-9DCA-BFD2-850DC90011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" y="261"/>
              <a:ext cx="5710" cy="3721"/>
              <a:chOff x="4" y="261"/>
              <a:chExt cx="5710" cy="3721"/>
            </a:xfrm>
          </p:grpSpPr>
          <p:grpSp>
            <p:nvGrpSpPr>
              <p:cNvPr id="5214" name="Group 1030">
                <a:extLst>
                  <a:ext uri="{FF2B5EF4-FFF2-40B4-BE49-F238E27FC236}">
                    <a16:creationId xmlns:a16="http://schemas.microsoft.com/office/drawing/2014/main" xmlns="" id="{9E7C845B-C9D6-8DBC-8879-8BFC0D47E54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" y="278"/>
                <a:ext cx="708" cy="552"/>
                <a:chOff x="4" y="278"/>
                <a:chExt cx="708" cy="552"/>
              </a:xfrm>
            </p:grpSpPr>
            <p:sp>
              <p:nvSpPr>
                <p:cNvPr id="5240" name="Freeform 1031">
                  <a:extLst>
                    <a:ext uri="{FF2B5EF4-FFF2-40B4-BE49-F238E27FC236}">
                      <a16:creationId xmlns:a16="http://schemas.microsoft.com/office/drawing/2014/main" xmlns="" id="{B7A57EC3-DAE1-B379-01BF-3DF09CA1F9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1" y="466"/>
                  <a:ext cx="57" cy="67"/>
                </a:xfrm>
                <a:custGeom>
                  <a:avLst/>
                  <a:gdLst>
                    <a:gd name="T0" fmla="*/ 0 w 56"/>
                    <a:gd name="T1" fmla="*/ 67 h 66"/>
                    <a:gd name="T2" fmla="*/ 0 w 56"/>
                    <a:gd name="T3" fmla="*/ 67 h 66"/>
                    <a:gd name="T4" fmla="*/ 2 w 56"/>
                    <a:gd name="T5" fmla="*/ 67 h 66"/>
                    <a:gd name="T6" fmla="*/ 2 w 56"/>
                    <a:gd name="T7" fmla="*/ 67 h 66"/>
                    <a:gd name="T8" fmla="*/ 2 w 56"/>
                    <a:gd name="T9" fmla="*/ 67 h 66"/>
                    <a:gd name="T10" fmla="*/ 6 w 56"/>
                    <a:gd name="T11" fmla="*/ 65 h 66"/>
                    <a:gd name="T12" fmla="*/ 49 w 56"/>
                    <a:gd name="T13" fmla="*/ 9 h 66"/>
                    <a:gd name="T14" fmla="*/ 49 w 56"/>
                    <a:gd name="T15" fmla="*/ 9 h 66"/>
                    <a:gd name="T16" fmla="*/ 54 w 56"/>
                    <a:gd name="T17" fmla="*/ 4 h 66"/>
                    <a:gd name="T18" fmla="*/ 57 w 56"/>
                    <a:gd name="T19" fmla="*/ 4 h 66"/>
                    <a:gd name="T20" fmla="*/ 57 w 56"/>
                    <a:gd name="T21" fmla="*/ 4 h 66"/>
                    <a:gd name="T22" fmla="*/ 57 w 56"/>
                    <a:gd name="T23" fmla="*/ 2 h 66"/>
                    <a:gd name="T24" fmla="*/ 54 w 56"/>
                    <a:gd name="T25" fmla="*/ 0 h 66"/>
                    <a:gd name="T26" fmla="*/ 54 w 56"/>
                    <a:gd name="T27" fmla="*/ 0 h 66"/>
                    <a:gd name="T28" fmla="*/ 54 w 56"/>
                    <a:gd name="T29" fmla="*/ 0 h 66"/>
                    <a:gd name="T30" fmla="*/ 52 w 56"/>
                    <a:gd name="T31" fmla="*/ 0 h 66"/>
                    <a:gd name="T32" fmla="*/ 49 w 56"/>
                    <a:gd name="T33" fmla="*/ 0 h 66"/>
                    <a:gd name="T34" fmla="*/ 47 w 56"/>
                    <a:gd name="T35" fmla="*/ 0 h 66"/>
                    <a:gd name="T36" fmla="*/ 44 w 56"/>
                    <a:gd name="T37" fmla="*/ 0 h 66"/>
                    <a:gd name="T38" fmla="*/ 44 w 56"/>
                    <a:gd name="T39" fmla="*/ 0 h 66"/>
                    <a:gd name="T40" fmla="*/ 42 w 56"/>
                    <a:gd name="T41" fmla="*/ 2 h 66"/>
                    <a:gd name="T42" fmla="*/ 42 w 56"/>
                    <a:gd name="T43" fmla="*/ 2 h 66"/>
                    <a:gd name="T44" fmla="*/ 42 w 56"/>
                    <a:gd name="T45" fmla="*/ 2 h 66"/>
                    <a:gd name="T46" fmla="*/ 42 w 56"/>
                    <a:gd name="T47" fmla="*/ 4 h 66"/>
                    <a:gd name="T48" fmla="*/ 42 w 56"/>
                    <a:gd name="T49" fmla="*/ 6 h 66"/>
                    <a:gd name="T50" fmla="*/ 0 w 56"/>
                    <a:gd name="T51" fmla="*/ 65 h 66"/>
                    <a:gd name="T52" fmla="*/ 0 w 56"/>
                    <a:gd name="T53" fmla="*/ 65 h 66"/>
                    <a:gd name="T54" fmla="*/ 0 w 56"/>
                    <a:gd name="T55" fmla="*/ 67 h 66"/>
                    <a:gd name="T56" fmla="*/ 0 w 56"/>
                    <a:gd name="T57" fmla="*/ 67 h 66"/>
                    <a:gd name="T58" fmla="*/ 0 w 56"/>
                    <a:gd name="T59" fmla="*/ 67 h 6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6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2" y="66"/>
                      </a:lnTo>
                      <a:lnTo>
                        <a:pt x="6" y="64"/>
                      </a:lnTo>
                      <a:lnTo>
                        <a:pt x="48" y="9"/>
                      </a:lnTo>
                      <a:lnTo>
                        <a:pt x="53" y="4"/>
                      </a:lnTo>
                      <a:lnTo>
                        <a:pt x="56" y="4"/>
                      </a:lnTo>
                      <a:lnTo>
                        <a:pt x="56" y="2"/>
                      </a:lnTo>
                      <a:lnTo>
                        <a:pt x="53" y="0"/>
                      </a:lnTo>
                      <a:lnTo>
                        <a:pt x="51" y="0"/>
                      </a:lnTo>
                      <a:lnTo>
                        <a:pt x="48" y="0"/>
                      </a:lnTo>
                      <a:lnTo>
                        <a:pt x="46" y="0"/>
                      </a:lnTo>
                      <a:lnTo>
                        <a:pt x="43" y="0"/>
                      </a:lnTo>
                      <a:lnTo>
                        <a:pt x="41" y="2"/>
                      </a:lnTo>
                      <a:lnTo>
                        <a:pt x="41" y="4"/>
                      </a:lnTo>
                      <a:lnTo>
                        <a:pt x="41" y="6"/>
                      </a:lnTo>
                      <a:lnTo>
                        <a:pt x="0" y="64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41" name="Freeform 1032">
                  <a:extLst>
                    <a:ext uri="{FF2B5EF4-FFF2-40B4-BE49-F238E27FC236}">
                      <a16:creationId xmlns:a16="http://schemas.microsoft.com/office/drawing/2014/main" xmlns="" id="{6A8F2D35-A9C5-7F1B-A109-FA826A4CEB3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2" y="541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42" name="Freeform 1033">
                  <a:extLst>
                    <a:ext uri="{FF2B5EF4-FFF2-40B4-BE49-F238E27FC236}">
                      <a16:creationId xmlns:a16="http://schemas.microsoft.com/office/drawing/2014/main" xmlns="" id="{33013113-43E3-B228-6488-89C26E08F1C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7" y="498"/>
                  <a:ext cx="59" cy="67"/>
                </a:xfrm>
                <a:custGeom>
                  <a:avLst/>
                  <a:gdLst>
                    <a:gd name="T0" fmla="*/ 0 w 58"/>
                    <a:gd name="T1" fmla="*/ 67 h 66"/>
                    <a:gd name="T2" fmla="*/ 0 w 58"/>
                    <a:gd name="T3" fmla="*/ 67 h 66"/>
                    <a:gd name="T4" fmla="*/ 1 w 58"/>
                    <a:gd name="T5" fmla="*/ 67 h 66"/>
                    <a:gd name="T6" fmla="*/ 2 w 58"/>
                    <a:gd name="T7" fmla="*/ 67 h 66"/>
                    <a:gd name="T8" fmla="*/ 52 w 58"/>
                    <a:gd name="T9" fmla="*/ 9 h 66"/>
                    <a:gd name="T10" fmla="*/ 52 w 58"/>
                    <a:gd name="T11" fmla="*/ 9 h 66"/>
                    <a:gd name="T12" fmla="*/ 54 w 58"/>
                    <a:gd name="T13" fmla="*/ 7 h 66"/>
                    <a:gd name="T14" fmla="*/ 55 w 58"/>
                    <a:gd name="T15" fmla="*/ 7 h 66"/>
                    <a:gd name="T16" fmla="*/ 55 w 58"/>
                    <a:gd name="T17" fmla="*/ 7 h 66"/>
                    <a:gd name="T18" fmla="*/ 57 w 58"/>
                    <a:gd name="T19" fmla="*/ 6 h 66"/>
                    <a:gd name="T20" fmla="*/ 58 w 58"/>
                    <a:gd name="T21" fmla="*/ 4 h 66"/>
                    <a:gd name="T22" fmla="*/ 58 w 58"/>
                    <a:gd name="T23" fmla="*/ 4 h 66"/>
                    <a:gd name="T24" fmla="*/ 59 w 58"/>
                    <a:gd name="T25" fmla="*/ 2 h 66"/>
                    <a:gd name="T26" fmla="*/ 59 w 58"/>
                    <a:gd name="T27" fmla="*/ 0 h 66"/>
                    <a:gd name="T28" fmla="*/ 58 w 58"/>
                    <a:gd name="T29" fmla="*/ 0 h 66"/>
                    <a:gd name="T30" fmla="*/ 57 w 58"/>
                    <a:gd name="T31" fmla="*/ 0 h 66"/>
                    <a:gd name="T32" fmla="*/ 57 w 58"/>
                    <a:gd name="T33" fmla="*/ 0 h 66"/>
                    <a:gd name="T34" fmla="*/ 57 w 58"/>
                    <a:gd name="T35" fmla="*/ 0 h 66"/>
                    <a:gd name="T36" fmla="*/ 55 w 58"/>
                    <a:gd name="T37" fmla="*/ 0 h 66"/>
                    <a:gd name="T38" fmla="*/ 53 w 58"/>
                    <a:gd name="T39" fmla="*/ 0 h 66"/>
                    <a:gd name="T40" fmla="*/ 53 w 58"/>
                    <a:gd name="T41" fmla="*/ 0 h 66"/>
                    <a:gd name="T42" fmla="*/ 53 w 58"/>
                    <a:gd name="T43" fmla="*/ 0 h 66"/>
                    <a:gd name="T44" fmla="*/ 49 w 58"/>
                    <a:gd name="T45" fmla="*/ 6 h 66"/>
                    <a:gd name="T46" fmla="*/ 2 w 58"/>
                    <a:gd name="T47" fmla="*/ 63 h 66"/>
                    <a:gd name="T48" fmla="*/ 2 w 58"/>
                    <a:gd name="T49" fmla="*/ 63 h 66"/>
                    <a:gd name="T50" fmla="*/ 0 w 58"/>
                    <a:gd name="T51" fmla="*/ 67 h 66"/>
                    <a:gd name="T52" fmla="*/ 0 w 58"/>
                    <a:gd name="T53" fmla="*/ 67 h 66"/>
                    <a:gd name="T54" fmla="*/ 0 w 58"/>
                    <a:gd name="T55" fmla="*/ 67 h 66"/>
                    <a:gd name="T56" fmla="*/ 0 w 58"/>
                    <a:gd name="T57" fmla="*/ 67 h 66"/>
                    <a:gd name="T58" fmla="*/ 0 w 58"/>
                    <a:gd name="T59" fmla="*/ 67 h 66"/>
                    <a:gd name="T60" fmla="*/ 0 w 58"/>
                    <a:gd name="T61" fmla="*/ 67 h 6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58" h="66">
                      <a:moveTo>
                        <a:pt x="0" y="66"/>
                      </a:moveTo>
                      <a:lnTo>
                        <a:pt x="0" y="66"/>
                      </a:lnTo>
                      <a:lnTo>
                        <a:pt x="1" y="66"/>
                      </a:lnTo>
                      <a:lnTo>
                        <a:pt x="2" y="66"/>
                      </a:lnTo>
                      <a:lnTo>
                        <a:pt x="51" y="9"/>
                      </a:lnTo>
                      <a:lnTo>
                        <a:pt x="53" y="7"/>
                      </a:lnTo>
                      <a:lnTo>
                        <a:pt x="54" y="7"/>
                      </a:lnTo>
                      <a:lnTo>
                        <a:pt x="56" y="6"/>
                      </a:lnTo>
                      <a:lnTo>
                        <a:pt x="57" y="4"/>
                      </a:lnTo>
                      <a:lnTo>
                        <a:pt x="58" y="2"/>
                      </a:lnTo>
                      <a:lnTo>
                        <a:pt x="58" y="0"/>
                      </a:lnTo>
                      <a:lnTo>
                        <a:pt x="57" y="0"/>
                      </a:lnTo>
                      <a:lnTo>
                        <a:pt x="56" y="0"/>
                      </a:lnTo>
                      <a:lnTo>
                        <a:pt x="54" y="0"/>
                      </a:lnTo>
                      <a:lnTo>
                        <a:pt x="52" y="0"/>
                      </a:lnTo>
                      <a:lnTo>
                        <a:pt x="48" y="6"/>
                      </a:lnTo>
                      <a:lnTo>
                        <a:pt x="2" y="62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43" name="Picture 1034">
                  <a:extLst>
                    <a:ext uri="{FF2B5EF4-FFF2-40B4-BE49-F238E27FC236}">
                      <a16:creationId xmlns:a16="http://schemas.microsoft.com/office/drawing/2014/main" xmlns="" id="{D80CF880-BBC8-DFCA-7801-4C28A7C1F42C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" y="278"/>
                  <a:ext cx="708" cy="55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215" name="Group 1035">
                <a:extLst>
                  <a:ext uri="{FF2B5EF4-FFF2-40B4-BE49-F238E27FC236}">
                    <a16:creationId xmlns:a16="http://schemas.microsoft.com/office/drawing/2014/main" xmlns="" id="{4AC8E1E5-837D-D20F-8C65-0E858E7B74E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19" y="1049"/>
                <a:ext cx="626" cy="513"/>
                <a:chOff x="219" y="1049"/>
                <a:chExt cx="626" cy="513"/>
              </a:xfrm>
            </p:grpSpPr>
            <p:sp>
              <p:nvSpPr>
                <p:cNvPr id="5236" name="Freeform 1036">
                  <a:extLst>
                    <a:ext uri="{FF2B5EF4-FFF2-40B4-BE49-F238E27FC236}">
                      <a16:creationId xmlns:a16="http://schemas.microsoft.com/office/drawing/2014/main" xmlns="" id="{C7A537A6-73FE-4F0E-DF56-4AAAACD702F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44" y="1232"/>
                  <a:ext cx="43" cy="53"/>
                </a:xfrm>
                <a:custGeom>
                  <a:avLst/>
                  <a:gdLst>
                    <a:gd name="T0" fmla="*/ 43 w 43"/>
                    <a:gd name="T1" fmla="*/ 53 h 52"/>
                    <a:gd name="T2" fmla="*/ 43 w 43"/>
                    <a:gd name="T3" fmla="*/ 53 h 52"/>
                    <a:gd name="T4" fmla="*/ 43 w 43"/>
                    <a:gd name="T5" fmla="*/ 53 h 52"/>
                    <a:gd name="T6" fmla="*/ 43 w 43"/>
                    <a:gd name="T7" fmla="*/ 53 h 52"/>
                    <a:gd name="T8" fmla="*/ 43 w 43"/>
                    <a:gd name="T9" fmla="*/ 53 h 52"/>
                    <a:gd name="T10" fmla="*/ 39 w 43"/>
                    <a:gd name="T11" fmla="*/ 51 h 52"/>
                    <a:gd name="T12" fmla="*/ 6 w 43"/>
                    <a:gd name="T13" fmla="*/ 5 h 52"/>
                    <a:gd name="T14" fmla="*/ 6 w 43"/>
                    <a:gd name="T15" fmla="*/ 5 h 52"/>
                    <a:gd name="T16" fmla="*/ 4 w 43"/>
                    <a:gd name="T17" fmla="*/ 2 h 52"/>
                    <a:gd name="T18" fmla="*/ 4 w 43"/>
                    <a:gd name="T19" fmla="*/ 2 h 52"/>
                    <a:gd name="T20" fmla="*/ 2 w 43"/>
                    <a:gd name="T21" fmla="*/ 0 h 52"/>
                    <a:gd name="T22" fmla="*/ 0 w 43"/>
                    <a:gd name="T23" fmla="*/ 0 h 52"/>
                    <a:gd name="T24" fmla="*/ 0 w 43"/>
                    <a:gd name="T25" fmla="*/ 0 h 52"/>
                    <a:gd name="T26" fmla="*/ 0 w 43"/>
                    <a:gd name="T27" fmla="*/ 0 h 52"/>
                    <a:gd name="T28" fmla="*/ 0 w 43"/>
                    <a:gd name="T29" fmla="*/ 0 h 52"/>
                    <a:gd name="T30" fmla="*/ 0 w 43"/>
                    <a:gd name="T31" fmla="*/ 1 h 52"/>
                    <a:gd name="T32" fmla="*/ 0 w 43"/>
                    <a:gd name="T33" fmla="*/ 2 h 52"/>
                    <a:gd name="T34" fmla="*/ 0 w 43"/>
                    <a:gd name="T35" fmla="*/ 2 h 52"/>
                    <a:gd name="T36" fmla="*/ 0 w 43"/>
                    <a:gd name="T37" fmla="*/ 4 h 52"/>
                    <a:gd name="T38" fmla="*/ 2 w 43"/>
                    <a:gd name="T39" fmla="*/ 4 h 52"/>
                    <a:gd name="T40" fmla="*/ 2 w 43"/>
                    <a:gd name="T41" fmla="*/ 4 h 52"/>
                    <a:gd name="T42" fmla="*/ 2 w 43"/>
                    <a:gd name="T43" fmla="*/ 5 h 52"/>
                    <a:gd name="T44" fmla="*/ 4 w 43"/>
                    <a:gd name="T45" fmla="*/ 8 h 52"/>
                    <a:gd name="T46" fmla="*/ 39 w 43"/>
                    <a:gd name="T47" fmla="*/ 53 h 52"/>
                    <a:gd name="T48" fmla="*/ 39 w 43"/>
                    <a:gd name="T49" fmla="*/ 53 h 52"/>
                    <a:gd name="T50" fmla="*/ 41 w 43"/>
                    <a:gd name="T51" fmla="*/ 53 h 52"/>
                    <a:gd name="T52" fmla="*/ 43 w 43"/>
                    <a:gd name="T53" fmla="*/ 53 h 52"/>
                    <a:gd name="T54" fmla="*/ 43 w 43"/>
                    <a:gd name="T55" fmla="*/ 53 h 5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43" h="52">
                      <a:moveTo>
                        <a:pt x="43" y="52"/>
                      </a:moveTo>
                      <a:lnTo>
                        <a:pt x="43" y="52"/>
                      </a:lnTo>
                      <a:lnTo>
                        <a:pt x="39" y="50"/>
                      </a:lnTo>
                      <a:lnTo>
                        <a:pt x="6" y="5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4"/>
                      </a:lnTo>
                      <a:lnTo>
                        <a:pt x="2" y="5"/>
                      </a:lnTo>
                      <a:lnTo>
                        <a:pt x="4" y="8"/>
                      </a:lnTo>
                      <a:lnTo>
                        <a:pt x="39" y="52"/>
                      </a:lnTo>
                      <a:lnTo>
                        <a:pt x="41" y="52"/>
                      </a:lnTo>
                      <a:lnTo>
                        <a:pt x="43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37" name="Freeform 1037">
                  <a:extLst>
                    <a:ext uri="{FF2B5EF4-FFF2-40B4-BE49-F238E27FC236}">
                      <a16:creationId xmlns:a16="http://schemas.microsoft.com/office/drawing/2014/main" xmlns="" id="{4ECC4407-43AB-169E-B712-BCE9E8B050A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2" y="127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38" name="Freeform 1038">
                  <a:extLst>
                    <a:ext uri="{FF2B5EF4-FFF2-40B4-BE49-F238E27FC236}">
                      <a16:creationId xmlns:a16="http://schemas.microsoft.com/office/drawing/2014/main" xmlns="" id="{FAA5DE04-A086-4412-8E97-3B72D3C1080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1" y="1210"/>
                  <a:ext cx="43" cy="53"/>
                </a:xfrm>
                <a:custGeom>
                  <a:avLst/>
                  <a:gdLst>
                    <a:gd name="T0" fmla="*/ 36 w 43"/>
                    <a:gd name="T1" fmla="*/ 53 h 52"/>
                    <a:gd name="T2" fmla="*/ 36 w 43"/>
                    <a:gd name="T3" fmla="*/ 53 h 52"/>
                    <a:gd name="T4" fmla="*/ 36 w 43"/>
                    <a:gd name="T5" fmla="*/ 52 h 52"/>
                    <a:gd name="T6" fmla="*/ 43 w 43"/>
                    <a:gd name="T7" fmla="*/ 51 h 52"/>
                    <a:gd name="T8" fmla="*/ 23 w 43"/>
                    <a:gd name="T9" fmla="*/ 5 h 52"/>
                    <a:gd name="T10" fmla="*/ 23 w 43"/>
                    <a:gd name="T11" fmla="*/ 5 h 52"/>
                    <a:gd name="T12" fmla="*/ 23 w 43"/>
                    <a:gd name="T13" fmla="*/ 4 h 52"/>
                    <a:gd name="T14" fmla="*/ 23 w 43"/>
                    <a:gd name="T15" fmla="*/ 2 h 52"/>
                    <a:gd name="T16" fmla="*/ 23 w 43"/>
                    <a:gd name="T17" fmla="*/ 2 h 52"/>
                    <a:gd name="T18" fmla="*/ 23 w 43"/>
                    <a:gd name="T19" fmla="*/ 1 h 52"/>
                    <a:gd name="T20" fmla="*/ 23 w 43"/>
                    <a:gd name="T21" fmla="*/ 0 h 52"/>
                    <a:gd name="T22" fmla="*/ 23 w 43"/>
                    <a:gd name="T23" fmla="*/ 0 h 52"/>
                    <a:gd name="T24" fmla="*/ 18 w 43"/>
                    <a:gd name="T25" fmla="*/ 0 h 52"/>
                    <a:gd name="T26" fmla="*/ 18 w 43"/>
                    <a:gd name="T27" fmla="*/ 0 h 52"/>
                    <a:gd name="T28" fmla="*/ 11 w 43"/>
                    <a:gd name="T29" fmla="*/ 0 h 52"/>
                    <a:gd name="T30" fmla="*/ 6 w 43"/>
                    <a:gd name="T31" fmla="*/ 0 h 52"/>
                    <a:gd name="T32" fmla="*/ 6 w 43"/>
                    <a:gd name="T33" fmla="*/ 0 h 52"/>
                    <a:gd name="T34" fmla="*/ 0 w 43"/>
                    <a:gd name="T35" fmla="*/ 2 h 52"/>
                    <a:gd name="T36" fmla="*/ 0 w 43"/>
                    <a:gd name="T37" fmla="*/ 4 h 52"/>
                    <a:gd name="T38" fmla="*/ 0 w 43"/>
                    <a:gd name="T39" fmla="*/ 4 h 52"/>
                    <a:gd name="T40" fmla="*/ 0 w 43"/>
                    <a:gd name="T41" fmla="*/ 8 h 52"/>
                    <a:gd name="T42" fmla="*/ 29 w 43"/>
                    <a:gd name="T43" fmla="*/ 51 h 52"/>
                    <a:gd name="T44" fmla="*/ 29 w 43"/>
                    <a:gd name="T45" fmla="*/ 51 h 52"/>
                    <a:gd name="T46" fmla="*/ 29 w 43"/>
                    <a:gd name="T47" fmla="*/ 53 h 52"/>
                    <a:gd name="T48" fmla="*/ 29 w 43"/>
                    <a:gd name="T49" fmla="*/ 53 h 52"/>
                    <a:gd name="T50" fmla="*/ 29 w 43"/>
                    <a:gd name="T51" fmla="*/ 53 h 52"/>
                    <a:gd name="T52" fmla="*/ 29 w 43"/>
                    <a:gd name="T53" fmla="*/ 53 h 52"/>
                    <a:gd name="T54" fmla="*/ 36 w 43"/>
                    <a:gd name="T55" fmla="*/ 53 h 52"/>
                    <a:gd name="T56" fmla="*/ 36 w 43"/>
                    <a:gd name="T57" fmla="*/ 53 h 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43" h="52">
                      <a:moveTo>
                        <a:pt x="36" y="52"/>
                      </a:moveTo>
                      <a:lnTo>
                        <a:pt x="36" y="52"/>
                      </a:lnTo>
                      <a:lnTo>
                        <a:pt x="36" y="51"/>
                      </a:lnTo>
                      <a:lnTo>
                        <a:pt x="43" y="50"/>
                      </a:lnTo>
                      <a:lnTo>
                        <a:pt x="23" y="5"/>
                      </a:lnTo>
                      <a:lnTo>
                        <a:pt x="23" y="4"/>
                      </a:lnTo>
                      <a:lnTo>
                        <a:pt x="23" y="2"/>
                      </a:lnTo>
                      <a:lnTo>
                        <a:pt x="23" y="1"/>
                      </a:lnTo>
                      <a:lnTo>
                        <a:pt x="23" y="0"/>
                      </a:lnTo>
                      <a:lnTo>
                        <a:pt x="18" y="0"/>
                      </a:lnTo>
                      <a:lnTo>
                        <a:pt x="11" y="0"/>
                      </a:lnTo>
                      <a:lnTo>
                        <a:pt x="6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0" y="8"/>
                      </a:lnTo>
                      <a:lnTo>
                        <a:pt x="29" y="50"/>
                      </a:lnTo>
                      <a:lnTo>
                        <a:pt x="29" y="52"/>
                      </a:lnTo>
                      <a:lnTo>
                        <a:pt x="36" y="5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39" name="Picture 1039">
                  <a:extLst>
                    <a:ext uri="{FF2B5EF4-FFF2-40B4-BE49-F238E27FC236}">
                      <a16:creationId xmlns:a16="http://schemas.microsoft.com/office/drawing/2014/main" xmlns="" id="{17769ACE-F25F-858E-9AF3-E08CC6CE33F0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19" y="1049"/>
                  <a:ext cx="626" cy="5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216" name="Group 1040">
                <a:extLst>
                  <a:ext uri="{FF2B5EF4-FFF2-40B4-BE49-F238E27FC236}">
                    <a16:creationId xmlns:a16="http://schemas.microsoft.com/office/drawing/2014/main" xmlns="" id="{18E5CA64-E100-E3D0-AC60-21BCEE38D91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43" y="2869"/>
                <a:ext cx="690" cy="585"/>
                <a:chOff x="243" y="2869"/>
                <a:chExt cx="690" cy="585"/>
              </a:xfrm>
            </p:grpSpPr>
            <p:sp>
              <p:nvSpPr>
                <p:cNvPr id="5232" name="Freeform 1044">
                  <a:extLst>
                    <a:ext uri="{FF2B5EF4-FFF2-40B4-BE49-F238E27FC236}">
                      <a16:creationId xmlns:a16="http://schemas.microsoft.com/office/drawing/2014/main" xmlns="" id="{4C45AC58-D675-22B6-9743-EBC1536C42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9" y="3068"/>
                  <a:ext cx="51" cy="66"/>
                </a:xfrm>
                <a:custGeom>
                  <a:avLst/>
                  <a:gdLst>
                    <a:gd name="T0" fmla="*/ 50 w 51"/>
                    <a:gd name="T1" fmla="*/ 66 h 65"/>
                    <a:gd name="T2" fmla="*/ 50 w 51"/>
                    <a:gd name="T3" fmla="*/ 66 h 65"/>
                    <a:gd name="T4" fmla="*/ 50 w 51"/>
                    <a:gd name="T5" fmla="*/ 64 h 65"/>
                    <a:gd name="T6" fmla="*/ 51 w 51"/>
                    <a:gd name="T7" fmla="*/ 64 h 65"/>
                    <a:gd name="T8" fmla="*/ 51 w 51"/>
                    <a:gd name="T9" fmla="*/ 64 h 65"/>
                    <a:gd name="T10" fmla="*/ 48 w 51"/>
                    <a:gd name="T11" fmla="*/ 61 h 65"/>
                    <a:gd name="T12" fmla="*/ 8 w 51"/>
                    <a:gd name="T13" fmla="*/ 6 h 65"/>
                    <a:gd name="T14" fmla="*/ 8 w 51"/>
                    <a:gd name="T15" fmla="*/ 6 h 65"/>
                    <a:gd name="T16" fmla="*/ 5 w 51"/>
                    <a:gd name="T17" fmla="*/ 2 h 65"/>
                    <a:gd name="T18" fmla="*/ 4 w 51"/>
                    <a:gd name="T19" fmla="*/ 2 h 65"/>
                    <a:gd name="T20" fmla="*/ 4 w 51"/>
                    <a:gd name="T21" fmla="*/ 2 h 65"/>
                    <a:gd name="T22" fmla="*/ 2 w 51"/>
                    <a:gd name="T23" fmla="*/ 0 h 65"/>
                    <a:gd name="T24" fmla="*/ 1 w 51"/>
                    <a:gd name="T25" fmla="*/ 0 h 65"/>
                    <a:gd name="T26" fmla="*/ 1 w 51"/>
                    <a:gd name="T27" fmla="*/ 0 h 65"/>
                    <a:gd name="T28" fmla="*/ 0 w 51"/>
                    <a:gd name="T29" fmla="*/ 0 h 65"/>
                    <a:gd name="T30" fmla="*/ 0 w 51"/>
                    <a:gd name="T31" fmla="*/ 0 h 65"/>
                    <a:gd name="T32" fmla="*/ 0 w 51"/>
                    <a:gd name="T33" fmla="*/ 0 h 65"/>
                    <a:gd name="T34" fmla="*/ 0 w 51"/>
                    <a:gd name="T35" fmla="*/ 2 h 65"/>
                    <a:gd name="T36" fmla="*/ 0 w 51"/>
                    <a:gd name="T37" fmla="*/ 2 h 65"/>
                    <a:gd name="T38" fmla="*/ 1 w 51"/>
                    <a:gd name="T39" fmla="*/ 4 h 65"/>
                    <a:gd name="T40" fmla="*/ 2 w 51"/>
                    <a:gd name="T41" fmla="*/ 5 h 65"/>
                    <a:gd name="T42" fmla="*/ 2 w 51"/>
                    <a:gd name="T43" fmla="*/ 5 h 65"/>
                    <a:gd name="T44" fmla="*/ 4 w 51"/>
                    <a:gd name="T45" fmla="*/ 6 h 65"/>
                    <a:gd name="T46" fmla="*/ 5 w 51"/>
                    <a:gd name="T47" fmla="*/ 7 h 65"/>
                    <a:gd name="T48" fmla="*/ 47 w 51"/>
                    <a:gd name="T49" fmla="*/ 63 h 65"/>
                    <a:gd name="T50" fmla="*/ 47 w 51"/>
                    <a:gd name="T51" fmla="*/ 63 h 65"/>
                    <a:gd name="T52" fmla="*/ 50 w 51"/>
                    <a:gd name="T53" fmla="*/ 66 h 65"/>
                    <a:gd name="T54" fmla="*/ 50 w 51"/>
                    <a:gd name="T55" fmla="*/ 66 h 65"/>
                    <a:gd name="T56" fmla="*/ 50 w 51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1" h="65">
                      <a:moveTo>
                        <a:pt x="50" y="65"/>
                      </a:moveTo>
                      <a:lnTo>
                        <a:pt x="50" y="65"/>
                      </a:lnTo>
                      <a:lnTo>
                        <a:pt x="50" y="63"/>
                      </a:lnTo>
                      <a:lnTo>
                        <a:pt x="51" y="63"/>
                      </a:lnTo>
                      <a:lnTo>
                        <a:pt x="48" y="60"/>
                      </a:lnTo>
                      <a:lnTo>
                        <a:pt x="8" y="6"/>
                      </a:lnTo>
                      <a:lnTo>
                        <a:pt x="5" y="2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1" y="4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5" y="7"/>
                      </a:lnTo>
                      <a:lnTo>
                        <a:pt x="47" y="62"/>
                      </a:lnTo>
                      <a:lnTo>
                        <a:pt x="50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33" name="Freeform 1045">
                  <a:extLst>
                    <a:ext uri="{FF2B5EF4-FFF2-40B4-BE49-F238E27FC236}">
                      <a16:creationId xmlns:a16="http://schemas.microsoft.com/office/drawing/2014/main" xmlns="" id="{22FC6E85-5736-7E8D-D17B-AAA05FFA22A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7" y="3119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34" name="Freeform 1046">
                  <a:extLst>
                    <a:ext uri="{FF2B5EF4-FFF2-40B4-BE49-F238E27FC236}">
                      <a16:creationId xmlns:a16="http://schemas.microsoft.com/office/drawing/2014/main" xmlns="" id="{43EF08A6-0E36-01D0-ADC1-87A5BE43ECB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6" y="3043"/>
                  <a:ext cx="50" cy="66"/>
                </a:xfrm>
                <a:custGeom>
                  <a:avLst/>
                  <a:gdLst>
                    <a:gd name="T0" fmla="*/ 11 w 50"/>
                    <a:gd name="T1" fmla="*/ 65 h 65"/>
                    <a:gd name="T2" fmla="*/ 11 w 50"/>
                    <a:gd name="T3" fmla="*/ 65 h 65"/>
                    <a:gd name="T4" fmla="*/ 11 w 50"/>
                    <a:gd name="T5" fmla="*/ 65 h 65"/>
                    <a:gd name="T6" fmla="*/ 11 w 50"/>
                    <a:gd name="T7" fmla="*/ 62 h 65"/>
                    <a:gd name="T8" fmla="*/ 36 w 50"/>
                    <a:gd name="T9" fmla="*/ 6 h 65"/>
                    <a:gd name="T10" fmla="*/ 36 w 50"/>
                    <a:gd name="T11" fmla="*/ 6 h 65"/>
                    <a:gd name="T12" fmla="*/ 43 w 50"/>
                    <a:gd name="T13" fmla="*/ 4 h 65"/>
                    <a:gd name="T14" fmla="*/ 50 w 50"/>
                    <a:gd name="T15" fmla="*/ 4 h 65"/>
                    <a:gd name="T16" fmla="*/ 50 w 50"/>
                    <a:gd name="T17" fmla="*/ 4 h 65"/>
                    <a:gd name="T18" fmla="*/ 50 w 50"/>
                    <a:gd name="T19" fmla="*/ 2 h 65"/>
                    <a:gd name="T20" fmla="*/ 50 w 50"/>
                    <a:gd name="T21" fmla="*/ 0 h 65"/>
                    <a:gd name="T22" fmla="*/ 50 w 50"/>
                    <a:gd name="T23" fmla="*/ 0 h 65"/>
                    <a:gd name="T24" fmla="*/ 43 w 50"/>
                    <a:gd name="T25" fmla="*/ 0 h 65"/>
                    <a:gd name="T26" fmla="*/ 36 w 50"/>
                    <a:gd name="T27" fmla="*/ 0 h 65"/>
                    <a:gd name="T28" fmla="*/ 29 w 50"/>
                    <a:gd name="T29" fmla="*/ 0 h 65"/>
                    <a:gd name="T30" fmla="*/ 25 w 50"/>
                    <a:gd name="T31" fmla="*/ 0 h 65"/>
                    <a:gd name="T32" fmla="*/ 25 w 50"/>
                    <a:gd name="T33" fmla="*/ 0 h 65"/>
                    <a:gd name="T34" fmla="*/ 18 w 50"/>
                    <a:gd name="T35" fmla="*/ 2 h 65"/>
                    <a:gd name="T36" fmla="*/ 11 w 50"/>
                    <a:gd name="T37" fmla="*/ 4 h 65"/>
                    <a:gd name="T38" fmla="*/ 11 w 50"/>
                    <a:gd name="T39" fmla="*/ 4 h 65"/>
                    <a:gd name="T40" fmla="*/ 11 w 50"/>
                    <a:gd name="T41" fmla="*/ 4 h 65"/>
                    <a:gd name="T42" fmla="*/ 11 w 50"/>
                    <a:gd name="T43" fmla="*/ 9 h 65"/>
                    <a:gd name="T44" fmla="*/ 0 w 50"/>
                    <a:gd name="T45" fmla="*/ 62 h 65"/>
                    <a:gd name="T46" fmla="*/ 0 w 50"/>
                    <a:gd name="T47" fmla="*/ 62 h 65"/>
                    <a:gd name="T48" fmla="*/ 6 w 50"/>
                    <a:gd name="T49" fmla="*/ 65 h 65"/>
                    <a:gd name="T50" fmla="*/ 6 w 50"/>
                    <a:gd name="T51" fmla="*/ 65 h 65"/>
                    <a:gd name="T52" fmla="*/ 6 w 50"/>
                    <a:gd name="T53" fmla="*/ 66 h 65"/>
                    <a:gd name="T54" fmla="*/ 6 w 50"/>
                    <a:gd name="T55" fmla="*/ 66 h 65"/>
                    <a:gd name="T56" fmla="*/ 11 w 50"/>
                    <a:gd name="T57" fmla="*/ 65 h 65"/>
                    <a:gd name="T58" fmla="*/ 11 w 50"/>
                    <a:gd name="T59" fmla="*/ 65 h 6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0" h="65">
                      <a:moveTo>
                        <a:pt x="11" y="64"/>
                      </a:moveTo>
                      <a:lnTo>
                        <a:pt x="11" y="64"/>
                      </a:lnTo>
                      <a:lnTo>
                        <a:pt x="11" y="61"/>
                      </a:lnTo>
                      <a:lnTo>
                        <a:pt x="36" y="6"/>
                      </a:lnTo>
                      <a:lnTo>
                        <a:pt x="43" y="4"/>
                      </a:lnTo>
                      <a:lnTo>
                        <a:pt x="50" y="4"/>
                      </a:lnTo>
                      <a:lnTo>
                        <a:pt x="50" y="2"/>
                      </a:lnTo>
                      <a:lnTo>
                        <a:pt x="50" y="0"/>
                      </a:lnTo>
                      <a:lnTo>
                        <a:pt x="43" y="0"/>
                      </a:lnTo>
                      <a:lnTo>
                        <a:pt x="36" y="0"/>
                      </a:lnTo>
                      <a:lnTo>
                        <a:pt x="29" y="0"/>
                      </a:lnTo>
                      <a:lnTo>
                        <a:pt x="25" y="0"/>
                      </a:lnTo>
                      <a:lnTo>
                        <a:pt x="18" y="2"/>
                      </a:lnTo>
                      <a:lnTo>
                        <a:pt x="11" y="4"/>
                      </a:lnTo>
                      <a:lnTo>
                        <a:pt x="11" y="9"/>
                      </a:lnTo>
                      <a:lnTo>
                        <a:pt x="0" y="61"/>
                      </a:lnTo>
                      <a:lnTo>
                        <a:pt x="6" y="64"/>
                      </a:lnTo>
                      <a:lnTo>
                        <a:pt x="6" y="65"/>
                      </a:lnTo>
                      <a:lnTo>
                        <a:pt x="11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35" name="Picture 1047">
                  <a:extLst>
                    <a:ext uri="{FF2B5EF4-FFF2-40B4-BE49-F238E27FC236}">
                      <a16:creationId xmlns:a16="http://schemas.microsoft.com/office/drawing/2014/main" xmlns="" id="{78017F85-0587-739B-8BAA-A1DA2B2D01C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43" y="2869"/>
                  <a:ext cx="690" cy="585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217" name="Group 1048">
                <a:extLst>
                  <a:ext uri="{FF2B5EF4-FFF2-40B4-BE49-F238E27FC236}">
                    <a16:creationId xmlns:a16="http://schemas.microsoft.com/office/drawing/2014/main" xmlns="" id="{877A486D-2A25-16F8-1F0E-241A8DC40A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46" y="261"/>
                <a:ext cx="868" cy="739"/>
                <a:chOff x="4846" y="261"/>
                <a:chExt cx="868" cy="739"/>
              </a:xfrm>
            </p:grpSpPr>
            <p:sp>
              <p:nvSpPr>
                <p:cNvPr id="5228" name="Freeform 1049">
                  <a:extLst>
                    <a:ext uri="{FF2B5EF4-FFF2-40B4-BE49-F238E27FC236}">
                      <a16:creationId xmlns:a16="http://schemas.microsoft.com/office/drawing/2014/main" xmlns="" id="{77A08303-0E4C-E7F4-4B54-5FF2BC470D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0" y="506"/>
                  <a:ext cx="66" cy="87"/>
                </a:xfrm>
                <a:custGeom>
                  <a:avLst/>
                  <a:gdLst>
                    <a:gd name="T0" fmla="*/ 66 w 65"/>
                    <a:gd name="T1" fmla="*/ 87 h 86"/>
                    <a:gd name="T2" fmla="*/ 66 w 65"/>
                    <a:gd name="T3" fmla="*/ 87 h 86"/>
                    <a:gd name="T4" fmla="*/ 66 w 65"/>
                    <a:gd name="T5" fmla="*/ 86 h 86"/>
                    <a:gd name="T6" fmla="*/ 66 w 65"/>
                    <a:gd name="T7" fmla="*/ 86 h 86"/>
                    <a:gd name="T8" fmla="*/ 66 w 65"/>
                    <a:gd name="T9" fmla="*/ 86 h 86"/>
                    <a:gd name="T10" fmla="*/ 63 w 65"/>
                    <a:gd name="T11" fmla="*/ 82 h 86"/>
                    <a:gd name="T12" fmla="*/ 11 w 65"/>
                    <a:gd name="T13" fmla="*/ 9 h 86"/>
                    <a:gd name="T14" fmla="*/ 11 w 65"/>
                    <a:gd name="T15" fmla="*/ 9 h 86"/>
                    <a:gd name="T16" fmla="*/ 5 w 65"/>
                    <a:gd name="T17" fmla="*/ 3 h 86"/>
                    <a:gd name="T18" fmla="*/ 5 w 65"/>
                    <a:gd name="T19" fmla="*/ 3 h 86"/>
                    <a:gd name="T20" fmla="*/ 5 w 65"/>
                    <a:gd name="T21" fmla="*/ 3 h 86"/>
                    <a:gd name="T22" fmla="*/ 4 w 65"/>
                    <a:gd name="T23" fmla="*/ 0 h 86"/>
                    <a:gd name="T24" fmla="*/ 0 w 65"/>
                    <a:gd name="T25" fmla="*/ 0 h 86"/>
                    <a:gd name="T26" fmla="*/ 0 w 65"/>
                    <a:gd name="T27" fmla="*/ 0 h 86"/>
                    <a:gd name="T28" fmla="*/ 0 w 65"/>
                    <a:gd name="T29" fmla="*/ 0 h 86"/>
                    <a:gd name="T30" fmla="*/ 0 w 65"/>
                    <a:gd name="T31" fmla="*/ 0 h 86"/>
                    <a:gd name="T32" fmla="*/ 0 w 65"/>
                    <a:gd name="T33" fmla="*/ 1 h 86"/>
                    <a:gd name="T34" fmla="*/ 0 w 65"/>
                    <a:gd name="T35" fmla="*/ 2 h 86"/>
                    <a:gd name="T36" fmla="*/ 0 w 65"/>
                    <a:gd name="T37" fmla="*/ 2 h 86"/>
                    <a:gd name="T38" fmla="*/ 0 w 65"/>
                    <a:gd name="T39" fmla="*/ 5 h 86"/>
                    <a:gd name="T40" fmla="*/ 2 w 65"/>
                    <a:gd name="T41" fmla="*/ 7 h 86"/>
                    <a:gd name="T42" fmla="*/ 2 w 65"/>
                    <a:gd name="T43" fmla="*/ 7 h 86"/>
                    <a:gd name="T44" fmla="*/ 4 w 65"/>
                    <a:gd name="T45" fmla="*/ 8 h 86"/>
                    <a:gd name="T46" fmla="*/ 6 w 65"/>
                    <a:gd name="T47" fmla="*/ 11 h 86"/>
                    <a:gd name="T48" fmla="*/ 63 w 65"/>
                    <a:gd name="T49" fmla="*/ 84 h 86"/>
                    <a:gd name="T50" fmla="*/ 63 w 65"/>
                    <a:gd name="T51" fmla="*/ 84 h 86"/>
                    <a:gd name="T52" fmla="*/ 65 w 65"/>
                    <a:gd name="T53" fmla="*/ 87 h 86"/>
                    <a:gd name="T54" fmla="*/ 66 w 65"/>
                    <a:gd name="T55" fmla="*/ 87 h 86"/>
                    <a:gd name="T56" fmla="*/ 66 w 65"/>
                    <a:gd name="T57" fmla="*/ 87 h 8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65" h="86">
                      <a:moveTo>
                        <a:pt x="65" y="86"/>
                      </a:moveTo>
                      <a:lnTo>
                        <a:pt x="65" y="86"/>
                      </a:lnTo>
                      <a:lnTo>
                        <a:pt x="65" y="85"/>
                      </a:lnTo>
                      <a:lnTo>
                        <a:pt x="62" y="81"/>
                      </a:lnTo>
                      <a:lnTo>
                        <a:pt x="11" y="9"/>
                      </a:lnTo>
                      <a:lnTo>
                        <a:pt x="5" y="3"/>
                      </a:lnTo>
                      <a:lnTo>
                        <a:pt x="4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2"/>
                      </a:lnTo>
                      <a:lnTo>
                        <a:pt x="0" y="5"/>
                      </a:lnTo>
                      <a:lnTo>
                        <a:pt x="2" y="7"/>
                      </a:lnTo>
                      <a:lnTo>
                        <a:pt x="4" y="8"/>
                      </a:lnTo>
                      <a:lnTo>
                        <a:pt x="6" y="11"/>
                      </a:lnTo>
                      <a:lnTo>
                        <a:pt x="62" y="83"/>
                      </a:lnTo>
                      <a:lnTo>
                        <a:pt x="64" y="86"/>
                      </a:lnTo>
                      <a:lnTo>
                        <a:pt x="65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29" name="Freeform 1050">
                  <a:extLst>
                    <a:ext uri="{FF2B5EF4-FFF2-40B4-BE49-F238E27FC236}">
                      <a16:creationId xmlns:a16="http://schemas.microsoft.com/office/drawing/2014/main" xmlns="" id="{2DE3A93C-0AA4-36E2-F6D8-3B47F157F1E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9" y="573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30" name="Freeform 1051">
                  <a:extLst>
                    <a:ext uri="{FF2B5EF4-FFF2-40B4-BE49-F238E27FC236}">
                      <a16:creationId xmlns:a16="http://schemas.microsoft.com/office/drawing/2014/main" xmlns="" id="{B378575D-863E-B745-F829-04DA25A8C75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11" y="474"/>
                  <a:ext cx="66" cy="87"/>
                </a:xfrm>
                <a:custGeom>
                  <a:avLst/>
                  <a:gdLst>
                    <a:gd name="T0" fmla="*/ 13 w 65"/>
                    <a:gd name="T1" fmla="*/ 87 h 86"/>
                    <a:gd name="T2" fmla="*/ 13 w 65"/>
                    <a:gd name="T3" fmla="*/ 87 h 86"/>
                    <a:gd name="T4" fmla="*/ 13 w 65"/>
                    <a:gd name="T5" fmla="*/ 86 h 86"/>
                    <a:gd name="T6" fmla="*/ 19 w 65"/>
                    <a:gd name="T7" fmla="*/ 84 h 86"/>
                    <a:gd name="T8" fmla="*/ 53 w 65"/>
                    <a:gd name="T9" fmla="*/ 9 h 86"/>
                    <a:gd name="T10" fmla="*/ 53 w 65"/>
                    <a:gd name="T11" fmla="*/ 9 h 86"/>
                    <a:gd name="T12" fmla="*/ 60 w 65"/>
                    <a:gd name="T13" fmla="*/ 6 h 86"/>
                    <a:gd name="T14" fmla="*/ 66 w 65"/>
                    <a:gd name="T15" fmla="*/ 5 h 86"/>
                    <a:gd name="T16" fmla="*/ 66 w 65"/>
                    <a:gd name="T17" fmla="*/ 5 h 86"/>
                    <a:gd name="T18" fmla="*/ 66 w 65"/>
                    <a:gd name="T19" fmla="*/ 3 h 86"/>
                    <a:gd name="T20" fmla="*/ 60 w 65"/>
                    <a:gd name="T21" fmla="*/ 0 h 86"/>
                    <a:gd name="T22" fmla="*/ 60 w 65"/>
                    <a:gd name="T23" fmla="*/ 0 h 86"/>
                    <a:gd name="T24" fmla="*/ 53 w 65"/>
                    <a:gd name="T25" fmla="*/ 0 h 86"/>
                    <a:gd name="T26" fmla="*/ 47 w 65"/>
                    <a:gd name="T27" fmla="*/ 0 h 86"/>
                    <a:gd name="T28" fmla="*/ 40 w 65"/>
                    <a:gd name="T29" fmla="*/ 0 h 86"/>
                    <a:gd name="T30" fmla="*/ 32 w 65"/>
                    <a:gd name="T31" fmla="*/ 1 h 86"/>
                    <a:gd name="T32" fmla="*/ 32 w 65"/>
                    <a:gd name="T33" fmla="*/ 1 h 86"/>
                    <a:gd name="T34" fmla="*/ 19 w 65"/>
                    <a:gd name="T35" fmla="*/ 4 h 86"/>
                    <a:gd name="T36" fmla="*/ 13 w 65"/>
                    <a:gd name="T37" fmla="*/ 6 h 86"/>
                    <a:gd name="T38" fmla="*/ 19 w 65"/>
                    <a:gd name="T39" fmla="*/ 7 h 86"/>
                    <a:gd name="T40" fmla="*/ 19 w 65"/>
                    <a:gd name="T41" fmla="*/ 7 h 86"/>
                    <a:gd name="T42" fmla="*/ 13 w 65"/>
                    <a:gd name="T43" fmla="*/ 14 h 86"/>
                    <a:gd name="T44" fmla="*/ 0 w 65"/>
                    <a:gd name="T45" fmla="*/ 84 h 86"/>
                    <a:gd name="T46" fmla="*/ 0 w 65"/>
                    <a:gd name="T47" fmla="*/ 84 h 86"/>
                    <a:gd name="T48" fmla="*/ 0 w 65"/>
                    <a:gd name="T49" fmla="*/ 87 h 86"/>
                    <a:gd name="T50" fmla="*/ 0 w 65"/>
                    <a:gd name="T51" fmla="*/ 87 h 86"/>
                    <a:gd name="T52" fmla="*/ 6 w 65"/>
                    <a:gd name="T53" fmla="*/ 87 h 86"/>
                    <a:gd name="T54" fmla="*/ 6 w 65"/>
                    <a:gd name="T55" fmla="*/ 87 h 86"/>
                    <a:gd name="T56" fmla="*/ 13 w 65"/>
                    <a:gd name="T57" fmla="*/ 87 h 86"/>
                    <a:gd name="T58" fmla="*/ 13 w 65"/>
                    <a:gd name="T59" fmla="*/ 87 h 8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65" h="86">
                      <a:moveTo>
                        <a:pt x="13" y="86"/>
                      </a:moveTo>
                      <a:lnTo>
                        <a:pt x="13" y="86"/>
                      </a:lnTo>
                      <a:lnTo>
                        <a:pt x="13" y="85"/>
                      </a:lnTo>
                      <a:lnTo>
                        <a:pt x="19" y="83"/>
                      </a:lnTo>
                      <a:lnTo>
                        <a:pt x="52" y="9"/>
                      </a:lnTo>
                      <a:lnTo>
                        <a:pt x="59" y="6"/>
                      </a:lnTo>
                      <a:lnTo>
                        <a:pt x="65" y="5"/>
                      </a:lnTo>
                      <a:lnTo>
                        <a:pt x="65" y="3"/>
                      </a:lnTo>
                      <a:lnTo>
                        <a:pt x="59" y="0"/>
                      </a:lnTo>
                      <a:lnTo>
                        <a:pt x="52" y="0"/>
                      </a:lnTo>
                      <a:lnTo>
                        <a:pt x="46" y="0"/>
                      </a:lnTo>
                      <a:lnTo>
                        <a:pt x="39" y="0"/>
                      </a:lnTo>
                      <a:lnTo>
                        <a:pt x="32" y="1"/>
                      </a:lnTo>
                      <a:lnTo>
                        <a:pt x="19" y="4"/>
                      </a:lnTo>
                      <a:lnTo>
                        <a:pt x="13" y="6"/>
                      </a:lnTo>
                      <a:lnTo>
                        <a:pt x="19" y="7"/>
                      </a:lnTo>
                      <a:lnTo>
                        <a:pt x="13" y="14"/>
                      </a:lnTo>
                      <a:lnTo>
                        <a:pt x="0" y="83"/>
                      </a:lnTo>
                      <a:lnTo>
                        <a:pt x="0" y="86"/>
                      </a:lnTo>
                      <a:lnTo>
                        <a:pt x="6" y="86"/>
                      </a:lnTo>
                      <a:lnTo>
                        <a:pt x="13" y="86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31" name="Picture 1052">
                  <a:extLst>
                    <a:ext uri="{FF2B5EF4-FFF2-40B4-BE49-F238E27FC236}">
                      <a16:creationId xmlns:a16="http://schemas.microsoft.com/office/drawing/2014/main" xmlns="" id="{185AC0E0-EEEE-3E63-F20D-27DF9BAED1B5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46" y="261"/>
                  <a:ext cx="868" cy="739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218" name="Group 1053">
                <a:extLst>
                  <a:ext uri="{FF2B5EF4-FFF2-40B4-BE49-F238E27FC236}">
                    <a16:creationId xmlns:a16="http://schemas.microsoft.com/office/drawing/2014/main" xmlns="" id="{EB3AC94A-3239-D628-4378-F8C452C6AD6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07" y="2419"/>
                <a:ext cx="927" cy="720"/>
                <a:chOff x="4607" y="2419"/>
                <a:chExt cx="927" cy="720"/>
              </a:xfrm>
            </p:grpSpPr>
            <p:sp>
              <p:nvSpPr>
                <p:cNvPr id="5224" name="Freeform 1054">
                  <a:extLst>
                    <a:ext uri="{FF2B5EF4-FFF2-40B4-BE49-F238E27FC236}">
                      <a16:creationId xmlns:a16="http://schemas.microsoft.com/office/drawing/2014/main" xmlns="" id="{1249C85B-0745-B810-39A4-42C9BF2CC5C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8" y="2665"/>
                  <a:ext cx="79" cy="93"/>
                </a:xfrm>
                <a:custGeom>
                  <a:avLst/>
                  <a:gdLst>
                    <a:gd name="T0" fmla="*/ 2 w 78"/>
                    <a:gd name="T1" fmla="*/ 93 h 92"/>
                    <a:gd name="T2" fmla="*/ 2 w 78"/>
                    <a:gd name="T3" fmla="*/ 93 h 92"/>
                    <a:gd name="T4" fmla="*/ 5 w 78"/>
                    <a:gd name="T5" fmla="*/ 93 h 92"/>
                    <a:gd name="T6" fmla="*/ 5 w 78"/>
                    <a:gd name="T7" fmla="*/ 93 h 92"/>
                    <a:gd name="T8" fmla="*/ 5 w 78"/>
                    <a:gd name="T9" fmla="*/ 93 h 92"/>
                    <a:gd name="T10" fmla="*/ 10 w 78"/>
                    <a:gd name="T11" fmla="*/ 89 h 92"/>
                    <a:gd name="T12" fmla="*/ 69 w 78"/>
                    <a:gd name="T13" fmla="*/ 13 h 92"/>
                    <a:gd name="T14" fmla="*/ 69 w 78"/>
                    <a:gd name="T15" fmla="*/ 13 h 92"/>
                    <a:gd name="T16" fmla="*/ 77 w 78"/>
                    <a:gd name="T17" fmla="*/ 7 h 92"/>
                    <a:gd name="T18" fmla="*/ 77 w 78"/>
                    <a:gd name="T19" fmla="*/ 6 h 92"/>
                    <a:gd name="T20" fmla="*/ 77 w 78"/>
                    <a:gd name="T21" fmla="*/ 6 h 92"/>
                    <a:gd name="T22" fmla="*/ 79 w 78"/>
                    <a:gd name="T23" fmla="*/ 4 h 92"/>
                    <a:gd name="T24" fmla="*/ 77 w 78"/>
                    <a:gd name="T25" fmla="*/ 0 h 92"/>
                    <a:gd name="T26" fmla="*/ 74 w 78"/>
                    <a:gd name="T27" fmla="*/ 0 h 92"/>
                    <a:gd name="T28" fmla="*/ 74 w 78"/>
                    <a:gd name="T29" fmla="*/ 0 h 92"/>
                    <a:gd name="T30" fmla="*/ 72 w 78"/>
                    <a:gd name="T31" fmla="*/ 0 h 92"/>
                    <a:gd name="T32" fmla="*/ 69 w 78"/>
                    <a:gd name="T33" fmla="*/ 0 h 92"/>
                    <a:gd name="T34" fmla="*/ 67 w 78"/>
                    <a:gd name="T35" fmla="*/ 0 h 92"/>
                    <a:gd name="T36" fmla="*/ 64 w 78"/>
                    <a:gd name="T37" fmla="*/ 0 h 92"/>
                    <a:gd name="T38" fmla="*/ 64 w 78"/>
                    <a:gd name="T39" fmla="*/ 0 h 92"/>
                    <a:gd name="T40" fmla="*/ 59 w 78"/>
                    <a:gd name="T41" fmla="*/ 2 h 92"/>
                    <a:gd name="T42" fmla="*/ 56 w 78"/>
                    <a:gd name="T43" fmla="*/ 4 h 92"/>
                    <a:gd name="T44" fmla="*/ 56 w 78"/>
                    <a:gd name="T45" fmla="*/ 4 h 92"/>
                    <a:gd name="T46" fmla="*/ 59 w 78"/>
                    <a:gd name="T47" fmla="*/ 6 h 92"/>
                    <a:gd name="T48" fmla="*/ 59 w 78"/>
                    <a:gd name="T49" fmla="*/ 9 h 92"/>
                    <a:gd name="T50" fmla="*/ 2 w 78"/>
                    <a:gd name="T51" fmla="*/ 89 h 92"/>
                    <a:gd name="T52" fmla="*/ 2 w 78"/>
                    <a:gd name="T53" fmla="*/ 89 h 92"/>
                    <a:gd name="T54" fmla="*/ 0 w 78"/>
                    <a:gd name="T55" fmla="*/ 91 h 92"/>
                    <a:gd name="T56" fmla="*/ 2 w 78"/>
                    <a:gd name="T57" fmla="*/ 93 h 92"/>
                    <a:gd name="T58" fmla="*/ 2 w 78"/>
                    <a:gd name="T59" fmla="*/ 93 h 9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8" h="92">
                      <a:moveTo>
                        <a:pt x="2" y="92"/>
                      </a:moveTo>
                      <a:lnTo>
                        <a:pt x="2" y="92"/>
                      </a:lnTo>
                      <a:lnTo>
                        <a:pt x="5" y="92"/>
                      </a:lnTo>
                      <a:lnTo>
                        <a:pt x="10" y="88"/>
                      </a:lnTo>
                      <a:lnTo>
                        <a:pt x="68" y="13"/>
                      </a:lnTo>
                      <a:lnTo>
                        <a:pt x="76" y="7"/>
                      </a:lnTo>
                      <a:lnTo>
                        <a:pt x="76" y="6"/>
                      </a:lnTo>
                      <a:lnTo>
                        <a:pt x="78" y="4"/>
                      </a:lnTo>
                      <a:lnTo>
                        <a:pt x="76" y="0"/>
                      </a:lnTo>
                      <a:lnTo>
                        <a:pt x="73" y="0"/>
                      </a:lnTo>
                      <a:lnTo>
                        <a:pt x="71" y="0"/>
                      </a:lnTo>
                      <a:lnTo>
                        <a:pt x="68" y="0"/>
                      </a:lnTo>
                      <a:lnTo>
                        <a:pt x="66" y="0"/>
                      </a:lnTo>
                      <a:lnTo>
                        <a:pt x="63" y="0"/>
                      </a:lnTo>
                      <a:lnTo>
                        <a:pt x="58" y="2"/>
                      </a:lnTo>
                      <a:lnTo>
                        <a:pt x="55" y="4"/>
                      </a:lnTo>
                      <a:lnTo>
                        <a:pt x="58" y="6"/>
                      </a:lnTo>
                      <a:lnTo>
                        <a:pt x="58" y="9"/>
                      </a:lnTo>
                      <a:lnTo>
                        <a:pt x="2" y="88"/>
                      </a:lnTo>
                      <a:lnTo>
                        <a:pt x="0" y="90"/>
                      </a:lnTo>
                      <a:lnTo>
                        <a:pt x="2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25" name="Freeform 1055">
                  <a:extLst>
                    <a:ext uri="{FF2B5EF4-FFF2-40B4-BE49-F238E27FC236}">
                      <a16:creationId xmlns:a16="http://schemas.microsoft.com/office/drawing/2014/main" xmlns="" id="{FE0F34D0-C4F7-27F2-CD73-607C3935524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8" y="276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26" name="Freeform 1056">
                  <a:extLst>
                    <a:ext uri="{FF2B5EF4-FFF2-40B4-BE49-F238E27FC236}">
                      <a16:creationId xmlns:a16="http://schemas.microsoft.com/office/drawing/2014/main" xmlns="" id="{0964666D-03FE-10E5-AECF-4B95B95F067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12" y="2709"/>
                  <a:ext cx="80" cy="93"/>
                </a:xfrm>
                <a:custGeom>
                  <a:avLst/>
                  <a:gdLst>
                    <a:gd name="T0" fmla="*/ 0 w 79"/>
                    <a:gd name="T1" fmla="*/ 93 h 92"/>
                    <a:gd name="T2" fmla="*/ 0 w 79"/>
                    <a:gd name="T3" fmla="*/ 93 h 92"/>
                    <a:gd name="T4" fmla="*/ 1 w 79"/>
                    <a:gd name="T5" fmla="*/ 93 h 92"/>
                    <a:gd name="T6" fmla="*/ 3 w 79"/>
                    <a:gd name="T7" fmla="*/ 92 h 92"/>
                    <a:gd name="T8" fmla="*/ 71 w 79"/>
                    <a:gd name="T9" fmla="*/ 13 h 92"/>
                    <a:gd name="T10" fmla="*/ 71 w 79"/>
                    <a:gd name="T11" fmla="*/ 13 h 92"/>
                    <a:gd name="T12" fmla="*/ 74 w 79"/>
                    <a:gd name="T13" fmla="*/ 12 h 92"/>
                    <a:gd name="T14" fmla="*/ 75 w 79"/>
                    <a:gd name="T15" fmla="*/ 12 h 92"/>
                    <a:gd name="T16" fmla="*/ 75 w 79"/>
                    <a:gd name="T17" fmla="*/ 12 h 92"/>
                    <a:gd name="T18" fmla="*/ 78 w 79"/>
                    <a:gd name="T19" fmla="*/ 10 h 92"/>
                    <a:gd name="T20" fmla="*/ 80 w 79"/>
                    <a:gd name="T21" fmla="*/ 7 h 92"/>
                    <a:gd name="T22" fmla="*/ 80 w 79"/>
                    <a:gd name="T23" fmla="*/ 7 h 92"/>
                    <a:gd name="T24" fmla="*/ 80 w 79"/>
                    <a:gd name="T25" fmla="*/ 4 h 92"/>
                    <a:gd name="T26" fmla="*/ 80 w 79"/>
                    <a:gd name="T27" fmla="*/ 3 h 92"/>
                    <a:gd name="T28" fmla="*/ 80 w 79"/>
                    <a:gd name="T29" fmla="*/ 1 h 92"/>
                    <a:gd name="T30" fmla="*/ 78 w 79"/>
                    <a:gd name="T31" fmla="*/ 0 h 92"/>
                    <a:gd name="T32" fmla="*/ 78 w 79"/>
                    <a:gd name="T33" fmla="*/ 0 h 92"/>
                    <a:gd name="T34" fmla="*/ 78 w 79"/>
                    <a:gd name="T35" fmla="*/ 0 h 92"/>
                    <a:gd name="T36" fmla="*/ 75 w 79"/>
                    <a:gd name="T37" fmla="*/ 0 h 92"/>
                    <a:gd name="T38" fmla="*/ 73 w 79"/>
                    <a:gd name="T39" fmla="*/ 3 h 92"/>
                    <a:gd name="T40" fmla="*/ 72 w 79"/>
                    <a:gd name="T41" fmla="*/ 3 h 92"/>
                    <a:gd name="T42" fmla="*/ 72 w 79"/>
                    <a:gd name="T43" fmla="*/ 3 h 92"/>
                    <a:gd name="T44" fmla="*/ 67 w 79"/>
                    <a:gd name="T45" fmla="*/ 10 h 92"/>
                    <a:gd name="T46" fmla="*/ 3 w 79"/>
                    <a:gd name="T47" fmla="*/ 87 h 92"/>
                    <a:gd name="T48" fmla="*/ 3 w 79"/>
                    <a:gd name="T49" fmla="*/ 87 h 92"/>
                    <a:gd name="T50" fmla="*/ 0 w 79"/>
                    <a:gd name="T51" fmla="*/ 90 h 92"/>
                    <a:gd name="T52" fmla="*/ 0 w 79"/>
                    <a:gd name="T53" fmla="*/ 90 h 92"/>
                    <a:gd name="T54" fmla="*/ 0 w 79"/>
                    <a:gd name="T55" fmla="*/ 92 h 92"/>
                    <a:gd name="T56" fmla="*/ 0 w 79"/>
                    <a:gd name="T57" fmla="*/ 92 h 92"/>
                    <a:gd name="T58" fmla="*/ 0 w 79"/>
                    <a:gd name="T59" fmla="*/ 93 h 92"/>
                    <a:gd name="T60" fmla="*/ 0 w 79"/>
                    <a:gd name="T61" fmla="*/ 93 h 92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9" h="92">
                      <a:moveTo>
                        <a:pt x="0" y="92"/>
                      </a:moveTo>
                      <a:lnTo>
                        <a:pt x="0" y="92"/>
                      </a:lnTo>
                      <a:lnTo>
                        <a:pt x="1" y="92"/>
                      </a:lnTo>
                      <a:lnTo>
                        <a:pt x="3" y="91"/>
                      </a:lnTo>
                      <a:lnTo>
                        <a:pt x="70" y="13"/>
                      </a:lnTo>
                      <a:lnTo>
                        <a:pt x="73" y="12"/>
                      </a:lnTo>
                      <a:lnTo>
                        <a:pt x="74" y="12"/>
                      </a:lnTo>
                      <a:lnTo>
                        <a:pt x="77" y="10"/>
                      </a:lnTo>
                      <a:lnTo>
                        <a:pt x="79" y="7"/>
                      </a:lnTo>
                      <a:lnTo>
                        <a:pt x="79" y="4"/>
                      </a:lnTo>
                      <a:lnTo>
                        <a:pt x="79" y="3"/>
                      </a:lnTo>
                      <a:lnTo>
                        <a:pt x="79" y="1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2" y="3"/>
                      </a:lnTo>
                      <a:lnTo>
                        <a:pt x="71" y="3"/>
                      </a:lnTo>
                      <a:lnTo>
                        <a:pt x="66" y="10"/>
                      </a:lnTo>
                      <a:lnTo>
                        <a:pt x="3" y="86"/>
                      </a:lnTo>
                      <a:lnTo>
                        <a:pt x="0" y="89"/>
                      </a:lnTo>
                      <a:lnTo>
                        <a:pt x="0" y="91"/>
                      </a:lnTo>
                      <a:lnTo>
                        <a:pt x="0" y="92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27" name="Picture 1060">
                  <a:extLst>
                    <a:ext uri="{FF2B5EF4-FFF2-40B4-BE49-F238E27FC236}">
                      <a16:creationId xmlns:a16="http://schemas.microsoft.com/office/drawing/2014/main" xmlns="" id="{C3B893B3-2627-D6B7-2F57-4A9BF2484BA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07" y="2419"/>
                  <a:ext cx="927" cy="7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219" name="Group 1061">
                <a:extLst>
                  <a:ext uri="{FF2B5EF4-FFF2-40B4-BE49-F238E27FC236}">
                    <a16:creationId xmlns:a16="http://schemas.microsoft.com/office/drawing/2014/main" xmlns="" id="{887569D9-659B-DAD4-4CA6-06DC399DC60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96" y="3368"/>
                <a:ext cx="748" cy="614"/>
                <a:chOff x="4896" y="3368"/>
                <a:chExt cx="748" cy="614"/>
              </a:xfrm>
            </p:grpSpPr>
            <p:sp>
              <p:nvSpPr>
                <p:cNvPr id="5220" name="Freeform 1062">
                  <a:extLst>
                    <a:ext uri="{FF2B5EF4-FFF2-40B4-BE49-F238E27FC236}">
                      <a16:creationId xmlns:a16="http://schemas.microsoft.com/office/drawing/2014/main" xmlns="" id="{54F64F84-E7D4-E458-7E5D-C71DE89478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1" y="3584"/>
                  <a:ext cx="52" cy="65"/>
                </a:xfrm>
                <a:custGeom>
                  <a:avLst/>
                  <a:gdLst>
                    <a:gd name="T0" fmla="*/ 52 w 52"/>
                    <a:gd name="T1" fmla="*/ 65 h 64"/>
                    <a:gd name="T2" fmla="*/ 52 w 52"/>
                    <a:gd name="T3" fmla="*/ 65 h 64"/>
                    <a:gd name="T4" fmla="*/ 52 w 52"/>
                    <a:gd name="T5" fmla="*/ 65 h 64"/>
                    <a:gd name="T6" fmla="*/ 52 w 52"/>
                    <a:gd name="T7" fmla="*/ 65 h 64"/>
                    <a:gd name="T8" fmla="*/ 52 w 52"/>
                    <a:gd name="T9" fmla="*/ 65 h 64"/>
                    <a:gd name="T10" fmla="*/ 50 w 52"/>
                    <a:gd name="T11" fmla="*/ 62 h 64"/>
                    <a:gd name="T12" fmla="*/ 9 w 52"/>
                    <a:gd name="T13" fmla="*/ 6 h 64"/>
                    <a:gd name="T14" fmla="*/ 9 w 52"/>
                    <a:gd name="T15" fmla="*/ 6 h 64"/>
                    <a:gd name="T16" fmla="*/ 4 w 52"/>
                    <a:gd name="T17" fmla="*/ 2 h 64"/>
                    <a:gd name="T18" fmla="*/ 4 w 52"/>
                    <a:gd name="T19" fmla="*/ 2 h 64"/>
                    <a:gd name="T20" fmla="*/ 2 w 52"/>
                    <a:gd name="T21" fmla="*/ 0 h 64"/>
                    <a:gd name="T22" fmla="*/ 0 w 52"/>
                    <a:gd name="T23" fmla="*/ 0 h 64"/>
                    <a:gd name="T24" fmla="*/ 0 w 52"/>
                    <a:gd name="T25" fmla="*/ 0 h 64"/>
                    <a:gd name="T26" fmla="*/ 0 w 52"/>
                    <a:gd name="T27" fmla="*/ 0 h 64"/>
                    <a:gd name="T28" fmla="*/ 0 w 52"/>
                    <a:gd name="T29" fmla="*/ 0 h 64"/>
                    <a:gd name="T30" fmla="*/ 0 w 52"/>
                    <a:gd name="T31" fmla="*/ 2 h 64"/>
                    <a:gd name="T32" fmla="*/ 0 w 52"/>
                    <a:gd name="T33" fmla="*/ 2 h 64"/>
                    <a:gd name="T34" fmla="*/ 0 w 52"/>
                    <a:gd name="T35" fmla="*/ 2 h 64"/>
                    <a:gd name="T36" fmla="*/ 0 w 52"/>
                    <a:gd name="T37" fmla="*/ 4 h 64"/>
                    <a:gd name="T38" fmla="*/ 2 w 52"/>
                    <a:gd name="T39" fmla="*/ 6 h 64"/>
                    <a:gd name="T40" fmla="*/ 2 w 52"/>
                    <a:gd name="T41" fmla="*/ 6 h 64"/>
                    <a:gd name="T42" fmla="*/ 4 w 52"/>
                    <a:gd name="T43" fmla="*/ 7 h 64"/>
                    <a:gd name="T44" fmla="*/ 6 w 52"/>
                    <a:gd name="T45" fmla="*/ 9 h 64"/>
                    <a:gd name="T46" fmla="*/ 48 w 52"/>
                    <a:gd name="T47" fmla="*/ 65 h 64"/>
                    <a:gd name="T48" fmla="*/ 48 w 52"/>
                    <a:gd name="T49" fmla="*/ 65 h 64"/>
                    <a:gd name="T50" fmla="*/ 50 w 52"/>
                    <a:gd name="T51" fmla="*/ 65 h 64"/>
                    <a:gd name="T52" fmla="*/ 52 w 52"/>
                    <a:gd name="T53" fmla="*/ 65 h 64"/>
                    <a:gd name="T54" fmla="*/ 52 w 52"/>
                    <a:gd name="T55" fmla="*/ 65 h 64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2" h="64">
                      <a:moveTo>
                        <a:pt x="52" y="64"/>
                      </a:moveTo>
                      <a:lnTo>
                        <a:pt x="52" y="64"/>
                      </a:lnTo>
                      <a:lnTo>
                        <a:pt x="50" y="61"/>
                      </a:lnTo>
                      <a:lnTo>
                        <a:pt x="9" y="6"/>
                      </a:lnTo>
                      <a:lnTo>
                        <a:pt x="4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7"/>
                      </a:lnTo>
                      <a:lnTo>
                        <a:pt x="6" y="9"/>
                      </a:lnTo>
                      <a:lnTo>
                        <a:pt x="48" y="64"/>
                      </a:lnTo>
                      <a:lnTo>
                        <a:pt x="50" y="64"/>
                      </a:lnTo>
                      <a:lnTo>
                        <a:pt x="52" y="64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21" name="Freeform 1063">
                  <a:extLst>
                    <a:ext uri="{FF2B5EF4-FFF2-40B4-BE49-F238E27FC236}">
                      <a16:creationId xmlns:a16="http://schemas.microsoft.com/office/drawing/2014/main" xmlns="" id="{50F898F2-60B3-BDB4-4198-90B3A80D380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2" y="3632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22" name="Freeform 1064">
                  <a:extLst>
                    <a:ext uri="{FF2B5EF4-FFF2-40B4-BE49-F238E27FC236}">
                      <a16:creationId xmlns:a16="http://schemas.microsoft.com/office/drawing/2014/main" xmlns="" id="{2F6086F3-E530-E178-F918-3C5EAE197B8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07" y="3556"/>
                  <a:ext cx="52" cy="66"/>
                </a:xfrm>
                <a:custGeom>
                  <a:avLst/>
                  <a:gdLst>
                    <a:gd name="T0" fmla="*/ 45 w 51"/>
                    <a:gd name="T1" fmla="*/ 66 h 65"/>
                    <a:gd name="T2" fmla="*/ 45 w 51"/>
                    <a:gd name="T3" fmla="*/ 66 h 65"/>
                    <a:gd name="T4" fmla="*/ 45 w 51"/>
                    <a:gd name="T5" fmla="*/ 65 h 65"/>
                    <a:gd name="T6" fmla="*/ 52 w 51"/>
                    <a:gd name="T7" fmla="*/ 63 h 65"/>
                    <a:gd name="T8" fmla="*/ 32 w 51"/>
                    <a:gd name="T9" fmla="*/ 7 h 65"/>
                    <a:gd name="T10" fmla="*/ 32 w 51"/>
                    <a:gd name="T11" fmla="*/ 7 h 65"/>
                    <a:gd name="T12" fmla="*/ 32 w 51"/>
                    <a:gd name="T13" fmla="*/ 5 h 65"/>
                    <a:gd name="T14" fmla="*/ 32 w 51"/>
                    <a:gd name="T15" fmla="*/ 3 h 65"/>
                    <a:gd name="T16" fmla="*/ 32 w 51"/>
                    <a:gd name="T17" fmla="*/ 3 h 65"/>
                    <a:gd name="T18" fmla="*/ 32 w 51"/>
                    <a:gd name="T19" fmla="*/ 2 h 65"/>
                    <a:gd name="T20" fmla="*/ 24 w 51"/>
                    <a:gd name="T21" fmla="*/ 0 h 65"/>
                    <a:gd name="T22" fmla="*/ 24 w 51"/>
                    <a:gd name="T23" fmla="*/ 0 h 65"/>
                    <a:gd name="T24" fmla="*/ 24 w 51"/>
                    <a:gd name="T25" fmla="*/ 0 h 65"/>
                    <a:gd name="T26" fmla="*/ 17 w 51"/>
                    <a:gd name="T27" fmla="*/ 0 h 65"/>
                    <a:gd name="T28" fmla="*/ 12 w 51"/>
                    <a:gd name="T29" fmla="*/ 0 h 65"/>
                    <a:gd name="T30" fmla="*/ 5 w 51"/>
                    <a:gd name="T31" fmla="*/ 0 h 65"/>
                    <a:gd name="T32" fmla="*/ 5 w 51"/>
                    <a:gd name="T33" fmla="*/ 0 h 65"/>
                    <a:gd name="T34" fmla="*/ 0 w 51"/>
                    <a:gd name="T35" fmla="*/ 3 h 65"/>
                    <a:gd name="T36" fmla="*/ 0 w 51"/>
                    <a:gd name="T37" fmla="*/ 5 h 65"/>
                    <a:gd name="T38" fmla="*/ 0 w 51"/>
                    <a:gd name="T39" fmla="*/ 5 h 65"/>
                    <a:gd name="T40" fmla="*/ 0 w 51"/>
                    <a:gd name="T41" fmla="*/ 10 h 65"/>
                    <a:gd name="T42" fmla="*/ 39 w 51"/>
                    <a:gd name="T43" fmla="*/ 63 h 65"/>
                    <a:gd name="T44" fmla="*/ 39 w 51"/>
                    <a:gd name="T45" fmla="*/ 63 h 65"/>
                    <a:gd name="T46" fmla="*/ 39 w 51"/>
                    <a:gd name="T47" fmla="*/ 66 h 65"/>
                    <a:gd name="T48" fmla="*/ 39 w 51"/>
                    <a:gd name="T49" fmla="*/ 66 h 65"/>
                    <a:gd name="T50" fmla="*/ 39 w 51"/>
                    <a:gd name="T51" fmla="*/ 66 h 65"/>
                    <a:gd name="T52" fmla="*/ 39 w 51"/>
                    <a:gd name="T53" fmla="*/ 66 h 65"/>
                    <a:gd name="T54" fmla="*/ 45 w 51"/>
                    <a:gd name="T55" fmla="*/ 66 h 65"/>
                    <a:gd name="T56" fmla="*/ 45 w 51"/>
                    <a:gd name="T57" fmla="*/ 66 h 65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1" h="65">
                      <a:moveTo>
                        <a:pt x="44" y="65"/>
                      </a:moveTo>
                      <a:lnTo>
                        <a:pt x="44" y="65"/>
                      </a:lnTo>
                      <a:lnTo>
                        <a:pt x="44" y="64"/>
                      </a:lnTo>
                      <a:lnTo>
                        <a:pt x="51" y="62"/>
                      </a:lnTo>
                      <a:lnTo>
                        <a:pt x="31" y="7"/>
                      </a:lnTo>
                      <a:lnTo>
                        <a:pt x="31" y="5"/>
                      </a:lnTo>
                      <a:lnTo>
                        <a:pt x="31" y="3"/>
                      </a:lnTo>
                      <a:lnTo>
                        <a:pt x="31" y="2"/>
                      </a:lnTo>
                      <a:lnTo>
                        <a:pt x="24" y="0"/>
                      </a:lnTo>
                      <a:lnTo>
                        <a:pt x="17" y="0"/>
                      </a:lnTo>
                      <a:lnTo>
                        <a:pt x="12" y="0"/>
                      </a:lnTo>
                      <a:lnTo>
                        <a:pt x="5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38" y="62"/>
                      </a:lnTo>
                      <a:lnTo>
                        <a:pt x="38" y="65"/>
                      </a:lnTo>
                      <a:lnTo>
                        <a:pt x="44" y="65"/>
                      </a:lnTo>
                      <a:close/>
                    </a:path>
                  </a:pathLst>
                </a:custGeom>
                <a:solidFill>
                  <a:srgbClr val="D8F2AB">
                    <a:alpha val="117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23" name="Picture 1065">
                  <a:extLst>
                    <a:ext uri="{FF2B5EF4-FFF2-40B4-BE49-F238E27FC236}">
                      <a16:creationId xmlns:a16="http://schemas.microsoft.com/office/drawing/2014/main" xmlns="" id="{3B34A96B-F3BD-7688-D8DD-C24811D3514B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1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896" y="3368"/>
                  <a:ext cx="748" cy="614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5132" name="Group 1066">
              <a:extLst>
                <a:ext uri="{FF2B5EF4-FFF2-40B4-BE49-F238E27FC236}">
                  <a16:creationId xmlns:a16="http://schemas.microsoft.com/office/drawing/2014/main" xmlns="" id="{8676A3F6-093D-1150-EE58-2D8EFC8BFEB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149"/>
              <a:ext cx="5753" cy="4164"/>
              <a:chOff x="0" y="149"/>
              <a:chExt cx="5753" cy="4164"/>
            </a:xfrm>
          </p:grpSpPr>
          <p:grpSp>
            <p:nvGrpSpPr>
              <p:cNvPr id="5173" name="Group 1067">
                <a:extLst>
                  <a:ext uri="{FF2B5EF4-FFF2-40B4-BE49-F238E27FC236}">
                    <a16:creationId xmlns:a16="http://schemas.microsoft.com/office/drawing/2014/main" xmlns="" id="{BD5D68CE-8AF2-8C8F-4300-DA6229CDC3C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131" y="149"/>
                <a:ext cx="1015" cy="832"/>
                <a:chOff x="131" y="149"/>
                <a:chExt cx="1015" cy="832"/>
              </a:xfrm>
            </p:grpSpPr>
            <p:sp>
              <p:nvSpPr>
                <p:cNvPr id="5210" name="Freeform 1068">
                  <a:extLst>
                    <a:ext uri="{FF2B5EF4-FFF2-40B4-BE49-F238E27FC236}">
                      <a16:creationId xmlns:a16="http://schemas.microsoft.com/office/drawing/2014/main" xmlns="" id="{31844E14-0EBC-E464-5637-D2A8BC1794D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7" y="420"/>
                  <a:ext cx="102" cy="139"/>
                </a:xfrm>
                <a:custGeom>
                  <a:avLst/>
                  <a:gdLst>
                    <a:gd name="T0" fmla="*/ 102 w 101"/>
                    <a:gd name="T1" fmla="*/ 139 h 138"/>
                    <a:gd name="T2" fmla="*/ 102 w 101"/>
                    <a:gd name="T3" fmla="*/ 139 h 138"/>
                    <a:gd name="T4" fmla="*/ 102 w 101"/>
                    <a:gd name="T5" fmla="*/ 139 h 138"/>
                    <a:gd name="T6" fmla="*/ 102 w 101"/>
                    <a:gd name="T7" fmla="*/ 138 h 138"/>
                    <a:gd name="T8" fmla="*/ 102 w 101"/>
                    <a:gd name="T9" fmla="*/ 138 h 138"/>
                    <a:gd name="T10" fmla="*/ 98 w 101"/>
                    <a:gd name="T11" fmla="*/ 132 h 138"/>
                    <a:gd name="T12" fmla="*/ 18 w 101"/>
                    <a:gd name="T13" fmla="*/ 16 h 138"/>
                    <a:gd name="T14" fmla="*/ 18 w 101"/>
                    <a:gd name="T15" fmla="*/ 16 h 138"/>
                    <a:gd name="T16" fmla="*/ 11 w 101"/>
                    <a:gd name="T17" fmla="*/ 7 h 138"/>
                    <a:gd name="T18" fmla="*/ 11 w 101"/>
                    <a:gd name="T19" fmla="*/ 7 h 138"/>
                    <a:gd name="T20" fmla="*/ 6 w 101"/>
                    <a:gd name="T21" fmla="*/ 2 h 138"/>
                    <a:gd name="T22" fmla="*/ 2 w 101"/>
                    <a:gd name="T23" fmla="*/ 0 h 138"/>
                    <a:gd name="T24" fmla="*/ 2 w 101"/>
                    <a:gd name="T25" fmla="*/ 0 h 138"/>
                    <a:gd name="T26" fmla="*/ 0 w 101"/>
                    <a:gd name="T27" fmla="*/ 0 h 138"/>
                    <a:gd name="T28" fmla="*/ 0 w 101"/>
                    <a:gd name="T29" fmla="*/ 1 h 138"/>
                    <a:gd name="T30" fmla="*/ 0 w 101"/>
                    <a:gd name="T31" fmla="*/ 1 h 138"/>
                    <a:gd name="T32" fmla="*/ 0 w 101"/>
                    <a:gd name="T33" fmla="*/ 3 h 138"/>
                    <a:gd name="T34" fmla="*/ 0 w 101"/>
                    <a:gd name="T35" fmla="*/ 3 h 138"/>
                    <a:gd name="T36" fmla="*/ 2 w 101"/>
                    <a:gd name="T37" fmla="*/ 8 h 138"/>
                    <a:gd name="T38" fmla="*/ 4 w 101"/>
                    <a:gd name="T39" fmla="*/ 10 h 138"/>
                    <a:gd name="T40" fmla="*/ 4 w 101"/>
                    <a:gd name="T41" fmla="*/ 10 h 138"/>
                    <a:gd name="T42" fmla="*/ 7 w 101"/>
                    <a:gd name="T43" fmla="*/ 13 h 138"/>
                    <a:gd name="T44" fmla="*/ 11 w 101"/>
                    <a:gd name="T45" fmla="*/ 18 h 138"/>
                    <a:gd name="T46" fmla="*/ 97 w 101"/>
                    <a:gd name="T47" fmla="*/ 136 h 138"/>
                    <a:gd name="T48" fmla="*/ 97 w 101"/>
                    <a:gd name="T49" fmla="*/ 136 h 138"/>
                    <a:gd name="T50" fmla="*/ 100 w 101"/>
                    <a:gd name="T51" fmla="*/ 138 h 138"/>
                    <a:gd name="T52" fmla="*/ 102 w 101"/>
                    <a:gd name="T53" fmla="*/ 139 h 138"/>
                    <a:gd name="T54" fmla="*/ 102 w 101"/>
                    <a:gd name="T55" fmla="*/ 139 h 13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01" h="138">
                      <a:moveTo>
                        <a:pt x="101" y="138"/>
                      </a:moveTo>
                      <a:lnTo>
                        <a:pt x="101" y="138"/>
                      </a:lnTo>
                      <a:lnTo>
                        <a:pt x="101" y="137"/>
                      </a:lnTo>
                      <a:lnTo>
                        <a:pt x="97" y="131"/>
                      </a:lnTo>
                      <a:lnTo>
                        <a:pt x="18" y="16"/>
                      </a:lnTo>
                      <a:lnTo>
                        <a:pt x="11" y="7"/>
                      </a:lnTo>
                      <a:lnTo>
                        <a:pt x="6" y="2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2" y="8"/>
                      </a:lnTo>
                      <a:lnTo>
                        <a:pt x="4" y="10"/>
                      </a:lnTo>
                      <a:lnTo>
                        <a:pt x="7" y="13"/>
                      </a:lnTo>
                      <a:lnTo>
                        <a:pt x="11" y="18"/>
                      </a:lnTo>
                      <a:lnTo>
                        <a:pt x="96" y="135"/>
                      </a:lnTo>
                      <a:lnTo>
                        <a:pt x="99" y="137"/>
                      </a:lnTo>
                      <a:lnTo>
                        <a:pt x="101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11" name="Freeform 1069">
                  <a:extLst>
                    <a:ext uri="{FF2B5EF4-FFF2-40B4-BE49-F238E27FC236}">
                      <a16:creationId xmlns:a16="http://schemas.microsoft.com/office/drawing/2014/main" xmlns="" id="{ED15558E-30EC-EE76-57F9-9D3A0953E3B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40" y="53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12" name="Freeform 1070">
                  <a:extLst>
                    <a:ext uri="{FF2B5EF4-FFF2-40B4-BE49-F238E27FC236}">
                      <a16:creationId xmlns:a16="http://schemas.microsoft.com/office/drawing/2014/main" xmlns="" id="{7FAA4301-14F2-52CE-2E0A-F9D1D05438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606" y="376"/>
                  <a:ext cx="103" cy="139"/>
                </a:xfrm>
                <a:custGeom>
                  <a:avLst/>
                  <a:gdLst>
                    <a:gd name="T0" fmla="*/ 3 w 102"/>
                    <a:gd name="T1" fmla="*/ 139 h 138"/>
                    <a:gd name="T2" fmla="*/ 3 w 102"/>
                    <a:gd name="T3" fmla="*/ 139 h 138"/>
                    <a:gd name="T4" fmla="*/ 6 w 102"/>
                    <a:gd name="T5" fmla="*/ 138 h 138"/>
                    <a:gd name="T6" fmla="*/ 12 w 102"/>
                    <a:gd name="T7" fmla="*/ 134 h 138"/>
                    <a:gd name="T8" fmla="*/ 91 w 102"/>
                    <a:gd name="T9" fmla="*/ 16 h 138"/>
                    <a:gd name="T10" fmla="*/ 91 w 102"/>
                    <a:gd name="T11" fmla="*/ 16 h 138"/>
                    <a:gd name="T12" fmla="*/ 94 w 102"/>
                    <a:gd name="T13" fmla="*/ 11 h 138"/>
                    <a:gd name="T14" fmla="*/ 100 w 102"/>
                    <a:gd name="T15" fmla="*/ 8 h 138"/>
                    <a:gd name="T16" fmla="*/ 100 w 102"/>
                    <a:gd name="T17" fmla="*/ 8 h 138"/>
                    <a:gd name="T18" fmla="*/ 103 w 102"/>
                    <a:gd name="T19" fmla="*/ 4 h 138"/>
                    <a:gd name="T20" fmla="*/ 103 w 102"/>
                    <a:gd name="T21" fmla="*/ 1 h 138"/>
                    <a:gd name="T22" fmla="*/ 103 w 102"/>
                    <a:gd name="T23" fmla="*/ 1 h 138"/>
                    <a:gd name="T24" fmla="*/ 100 w 102"/>
                    <a:gd name="T25" fmla="*/ 0 h 138"/>
                    <a:gd name="T26" fmla="*/ 97 w 102"/>
                    <a:gd name="T27" fmla="*/ 0 h 138"/>
                    <a:gd name="T28" fmla="*/ 91 w 102"/>
                    <a:gd name="T29" fmla="*/ 1 h 138"/>
                    <a:gd name="T30" fmla="*/ 85 w 102"/>
                    <a:gd name="T31" fmla="*/ 2 h 138"/>
                    <a:gd name="T32" fmla="*/ 85 w 102"/>
                    <a:gd name="T33" fmla="*/ 2 h 138"/>
                    <a:gd name="T34" fmla="*/ 76 w 102"/>
                    <a:gd name="T35" fmla="*/ 7 h 138"/>
                    <a:gd name="T36" fmla="*/ 73 w 102"/>
                    <a:gd name="T37" fmla="*/ 11 h 138"/>
                    <a:gd name="T38" fmla="*/ 73 w 102"/>
                    <a:gd name="T39" fmla="*/ 11 h 138"/>
                    <a:gd name="T40" fmla="*/ 64 w 102"/>
                    <a:gd name="T41" fmla="*/ 21 h 138"/>
                    <a:gd name="T42" fmla="*/ 0 w 102"/>
                    <a:gd name="T43" fmla="*/ 134 h 138"/>
                    <a:gd name="T44" fmla="*/ 0 w 102"/>
                    <a:gd name="T45" fmla="*/ 134 h 138"/>
                    <a:gd name="T46" fmla="*/ 0 w 102"/>
                    <a:gd name="T47" fmla="*/ 139 h 138"/>
                    <a:gd name="T48" fmla="*/ 0 w 102"/>
                    <a:gd name="T49" fmla="*/ 139 h 138"/>
                    <a:gd name="T50" fmla="*/ 0 w 102"/>
                    <a:gd name="T51" fmla="*/ 139 h 138"/>
                    <a:gd name="T52" fmla="*/ 0 w 102"/>
                    <a:gd name="T53" fmla="*/ 139 h 138"/>
                    <a:gd name="T54" fmla="*/ 3 w 102"/>
                    <a:gd name="T55" fmla="*/ 139 h 138"/>
                    <a:gd name="T56" fmla="*/ 3 w 102"/>
                    <a:gd name="T57" fmla="*/ 139 h 13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102" h="138">
                      <a:moveTo>
                        <a:pt x="3" y="138"/>
                      </a:moveTo>
                      <a:lnTo>
                        <a:pt x="3" y="138"/>
                      </a:lnTo>
                      <a:lnTo>
                        <a:pt x="6" y="137"/>
                      </a:lnTo>
                      <a:lnTo>
                        <a:pt x="12" y="133"/>
                      </a:lnTo>
                      <a:lnTo>
                        <a:pt x="90" y="16"/>
                      </a:lnTo>
                      <a:lnTo>
                        <a:pt x="93" y="11"/>
                      </a:lnTo>
                      <a:lnTo>
                        <a:pt x="99" y="8"/>
                      </a:lnTo>
                      <a:lnTo>
                        <a:pt x="102" y="4"/>
                      </a:lnTo>
                      <a:lnTo>
                        <a:pt x="102" y="1"/>
                      </a:lnTo>
                      <a:lnTo>
                        <a:pt x="99" y="0"/>
                      </a:lnTo>
                      <a:lnTo>
                        <a:pt x="96" y="0"/>
                      </a:lnTo>
                      <a:lnTo>
                        <a:pt x="90" y="1"/>
                      </a:lnTo>
                      <a:lnTo>
                        <a:pt x="84" y="2"/>
                      </a:lnTo>
                      <a:lnTo>
                        <a:pt x="75" y="7"/>
                      </a:lnTo>
                      <a:lnTo>
                        <a:pt x="72" y="11"/>
                      </a:lnTo>
                      <a:lnTo>
                        <a:pt x="63" y="21"/>
                      </a:lnTo>
                      <a:lnTo>
                        <a:pt x="0" y="133"/>
                      </a:lnTo>
                      <a:lnTo>
                        <a:pt x="0" y="138"/>
                      </a:lnTo>
                      <a:lnTo>
                        <a:pt x="3" y="13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13" name="Picture 1071">
                  <a:extLst>
                    <a:ext uri="{FF2B5EF4-FFF2-40B4-BE49-F238E27FC236}">
                      <a16:creationId xmlns:a16="http://schemas.microsoft.com/office/drawing/2014/main" xmlns="" id="{9FDB0308-8FAA-833A-C8DC-010B24E22A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31" y="149"/>
                  <a:ext cx="1015" cy="83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74" name="Group 1072">
                <a:extLst>
                  <a:ext uri="{FF2B5EF4-FFF2-40B4-BE49-F238E27FC236}">
                    <a16:creationId xmlns:a16="http://schemas.microsoft.com/office/drawing/2014/main" xmlns="" id="{DA4F09E7-9FB2-1175-0CD4-C4901145151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8" y="393"/>
                <a:ext cx="659" cy="562"/>
                <a:chOff x="4638" y="393"/>
                <a:chExt cx="659" cy="562"/>
              </a:xfrm>
            </p:grpSpPr>
            <p:sp>
              <p:nvSpPr>
                <p:cNvPr id="5206" name="Freeform 1076">
                  <a:extLst>
                    <a:ext uri="{FF2B5EF4-FFF2-40B4-BE49-F238E27FC236}">
                      <a16:creationId xmlns:a16="http://schemas.microsoft.com/office/drawing/2014/main" xmlns="" id="{D6028088-BF08-DDFF-9D36-7271A576E37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6" y="527"/>
                  <a:ext cx="59" cy="80"/>
                </a:xfrm>
                <a:custGeom>
                  <a:avLst/>
                  <a:gdLst>
                    <a:gd name="T0" fmla="*/ 56 w 58"/>
                    <a:gd name="T1" fmla="*/ 80 h 79"/>
                    <a:gd name="T2" fmla="*/ 56 w 58"/>
                    <a:gd name="T3" fmla="*/ 80 h 79"/>
                    <a:gd name="T4" fmla="*/ 59 w 58"/>
                    <a:gd name="T5" fmla="*/ 80 h 79"/>
                    <a:gd name="T6" fmla="*/ 59 w 58"/>
                    <a:gd name="T7" fmla="*/ 80 h 79"/>
                    <a:gd name="T8" fmla="*/ 59 w 58"/>
                    <a:gd name="T9" fmla="*/ 80 h 79"/>
                    <a:gd name="T10" fmla="*/ 56 w 58"/>
                    <a:gd name="T11" fmla="*/ 77 h 79"/>
                    <a:gd name="T12" fmla="*/ 18 w 58"/>
                    <a:gd name="T13" fmla="*/ 12 h 79"/>
                    <a:gd name="T14" fmla="*/ 18 w 58"/>
                    <a:gd name="T15" fmla="*/ 12 h 79"/>
                    <a:gd name="T16" fmla="*/ 13 w 58"/>
                    <a:gd name="T17" fmla="*/ 6 h 79"/>
                    <a:gd name="T18" fmla="*/ 14 w 58"/>
                    <a:gd name="T19" fmla="*/ 5 h 79"/>
                    <a:gd name="T20" fmla="*/ 14 w 58"/>
                    <a:gd name="T21" fmla="*/ 5 h 79"/>
                    <a:gd name="T22" fmla="*/ 11 w 58"/>
                    <a:gd name="T23" fmla="*/ 4 h 79"/>
                    <a:gd name="T24" fmla="*/ 6 w 58"/>
                    <a:gd name="T25" fmla="*/ 1 h 79"/>
                    <a:gd name="T26" fmla="*/ 6 w 58"/>
                    <a:gd name="T27" fmla="*/ 1 h 79"/>
                    <a:gd name="T28" fmla="*/ 4 w 58"/>
                    <a:gd name="T29" fmla="*/ 0 h 79"/>
                    <a:gd name="T30" fmla="*/ 2 w 58"/>
                    <a:gd name="T31" fmla="*/ 0 h 79"/>
                    <a:gd name="T32" fmla="*/ 0 w 58"/>
                    <a:gd name="T33" fmla="*/ 0 h 79"/>
                    <a:gd name="T34" fmla="*/ 0 w 58"/>
                    <a:gd name="T35" fmla="*/ 0 h 79"/>
                    <a:gd name="T36" fmla="*/ 0 w 58"/>
                    <a:gd name="T37" fmla="*/ 0 h 79"/>
                    <a:gd name="T38" fmla="*/ 0 w 58"/>
                    <a:gd name="T39" fmla="*/ 2 h 79"/>
                    <a:gd name="T40" fmla="*/ 0 w 58"/>
                    <a:gd name="T41" fmla="*/ 4 h 79"/>
                    <a:gd name="T42" fmla="*/ 0 w 58"/>
                    <a:gd name="T43" fmla="*/ 4 h 79"/>
                    <a:gd name="T44" fmla="*/ 4 w 58"/>
                    <a:gd name="T45" fmla="*/ 6 h 79"/>
                    <a:gd name="T46" fmla="*/ 6 w 58"/>
                    <a:gd name="T47" fmla="*/ 8 h 79"/>
                    <a:gd name="T48" fmla="*/ 54 w 58"/>
                    <a:gd name="T49" fmla="*/ 78 h 79"/>
                    <a:gd name="T50" fmla="*/ 54 w 58"/>
                    <a:gd name="T51" fmla="*/ 78 h 79"/>
                    <a:gd name="T52" fmla="*/ 54 w 58"/>
                    <a:gd name="T53" fmla="*/ 80 h 79"/>
                    <a:gd name="T54" fmla="*/ 56 w 58"/>
                    <a:gd name="T55" fmla="*/ 80 h 79"/>
                    <a:gd name="T56" fmla="*/ 56 w 58"/>
                    <a:gd name="T57" fmla="*/ 80 h 79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8" h="79">
                      <a:moveTo>
                        <a:pt x="55" y="79"/>
                      </a:moveTo>
                      <a:lnTo>
                        <a:pt x="55" y="79"/>
                      </a:lnTo>
                      <a:lnTo>
                        <a:pt x="58" y="79"/>
                      </a:lnTo>
                      <a:lnTo>
                        <a:pt x="55" y="76"/>
                      </a:lnTo>
                      <a:lnTo>
                        <a:pt x="18" y="12"/>
                      </a:lnTo>
                      <a:lnTo>
                        <a:pt x="13" y="6"/>
                      </a:lnTo>
                      <a:lnTo>
                        <a:pt x="14" y="5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6"/>
                      </a:lnTo>
                      <a:lnTo>
                        <a:pt x="6" y="8"/>
                      </a:lnTo>
                      <a:lnTo>
                        <a:pt x="53" y="77"/>
                      </a:lnTo>
                      <a:lnTo>
                        <a:pt x="53" y="79"/>
                      </a:lnTo>
                      <a:lnTo>
                        <a:pt x="55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07" name="Freeform 1077">
                  <a:extLst>
                    <a:ext uri="{FF2B5EF4-FFF2-40B4-BE49-F238E27FC236}">
                      <a16:creationId xmlns:a16="http://schemas.microsoft.com/office/drawing/2014/main" xmlns="" id="{F5D7358F-E760-34A1-7DD5-3DEAEF51EC1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94" y="616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08" name="Freeform 1078">
                  <a:extLst>
                    <a:ext uri="{FF2B5EF4-FFF2-40B4-BE49-F238E27FC236}">
                      <a16:creationId xmlns:a16="http://schemas.microsoft.com/office/drawing/2014/main" xmlns="" id="{4090CA0E-99D1-BCD5-BCF7-4B9B2138D00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14" y="550"/>
                  <a:ext cx="59" cy="80"/>
                </a:xfrm>
                <a:custGeom>
                  <a:avLst/>
                  <a:gdLst>
                    <a:gd name="T0" fmla="*/ 0 w 58"/>
                    <a:gd name="T1" fmla="*/ 80 h 79"/>
                    <a:gd name="T2" fmla="*/ 0 w 58"/>
                    <a:gd name="T3" fmla="*/ 80 h 79"/>
                    <a:gd name="T4" fmla="*/ 0 w 58"/>
                    <a:gd name="T5" fmla="*/ 80 h 79"/>
                    <a:gd name="T6" fmla="*/ 2 w 58"/>
                    <a:gd name="T7" fmla="*/ 78 h 79"/>
                    <a:gd name="T8" fmla="*/ 52 w 58"/>
                    <a:gd name="T9" fmla="*/ 10 h 79"/>
                    <a:gd name="T10" fmla="*/ 52 w 58"/>
                    <a:gd name="T11" fmla="*/ 10 h 79"/>
                    <a:gd name="T12" fmla="*/ 54 w 58"/>
                    <a:gd name="T13" fmla="*/ 8 h 79"/>
                    <a:gd name="T14" fmla="*/ 56 w 58"/>
                    <a:gd name="T15" fmla="*/ 6 h 79"/>
                    <a:gd name="T16" fmla="*/ 56 w 58"/>
                    <a:gd name="T17" fmla="*/ 6 h 79"/>
                    <a:gd name="T18" fmla="*/ 58 w 58"/>
                    <a:gd name="T19" fmla="*/ 5 h 79"/>
                    <a:gd name="T20" fmla="*/ 58 w 58"/>
                    <a:gd name="T21" fmla="*/ 2 h 79"/>
                    <a:gd name="T22" fmla="*/ 58 w 58"/>
                    <a:gd name="T23" fmla="*/ 2 h 79"/>
                    <a:gd name="T24" fmla="*/ 59 w 58"/>
                    <a:gd name="T25" fmla="*/ 1 h 79"/>
                    <a:gd name="T26" fmla="*/ 58 w 58"/>
                    <a:gd name="T27" fmla="*/ 0 h 79"/>
                    <a:gd name="T28" fmla="*/ 58 w 58"/>
                    <a:gd name="T29" fmla="*/ 0 h 79"/>
                    <a:gd name="T30" fmla="*/ 58 w 58"/>
                    <a:gd name="T31" fmla="*/ 0 h 79"/>
                    <a:gd name="T32" fmla="*/ 58 w 58"/>
                    <a:gd name="T33" fmla="*/ 0 h 79"/>
                    <a:gd name="T34" fmla="*/ 56 w 58"/>
                    <a:gd name="T35" fmla="*/ 2 h 79"/>
                    <a:gd name="T36" fmla="*/ 52 w 58"/>
                    <a:gd name="T37" fmla="*/ 4 h 79"/>
                    <a:gd name="T38" fmla="*/ 52 w 58"/>
                    <a:gd name="T39" fmla="*/ 4 h 79"/>
                    <a:gd name="T40" fmla="*/ 52 w 58"/>
                    <a:gd name="T41" fmla="*/ 4 h 79"/>
                    <a:gd name="T42" fmla="*/ 49 w 58"/>
                    <a:gd name="T43" fmla="*/ 10 h 79"/>
                    <a:gd name="T44" fmla="*/ 2 w 58"/>
                    <a:gd name="T45" fmla="*/ 76 h 79"/>
                    <a:gd name="T46" fmla="*/ 2 w 58"/>
                    <a:gd name="T47" fmla="*/ 76 h 79"/>
                    <a:gd name="T48" fmla="*/ 0 w 58"/>
                    <a:gd name="T49" fmla="*/ 79 h 79"/>
                    <a:gd name="T50" fmla="*/ 0 w 58"/>
                    <a:gd name="T51" fmla="*/ 79 h 79"/>
                    <a:gd name="T52" fmla="*/ 0 w 58"/>
                    <a:gd name="T53" fmla="*/ 80 h 79"/>
                    <a:gd name="T54" fmla="*/ 0 w 58"/>
                    <a:gd name="T55" fmla="*/ 80 h 79"/>
                    <a:gd name="T56" fmla="*/ 0 w 58"/>
                    <a:gd name="T57" fmla="*/ 80 h 79"/>
                    <a:gd name="T58" fmla="*/ 0 w 58"/>
                    <a:gd name="T59" fmla="*/ 80 h 79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58" h="79">
                      <a:moveTo>
                        <a:pt x="0" y="79"/>
                      </a:moveTo>
                      <a:lnTo>
                        <a:pt x="0" y="79"/>
                      </a:lnTo>
                      <a:lnTo>
                        <a:pt x="2" y="77"/>
                      </a:lnTo>
                      <a:lnTo>
                        <a:pt x="51" y="10"/>
                      </a:lnTo>
                      <a:lnTo>
                        <a:pt x="53" y="8"/>
                      </a:lnTo>
                      <a:lnTo>
                        <a:pt x="55" y="6"/>
                      </a:lnTo>
                      <a:lnTo>
                        <a:pt x="57" y="5"/>
                      </a:lnTo>
                      <a:lnTo>
                        <a:pt x="57" y="2"/>
                      </a:lnTo>
                      <a:lnTo>
                        <a:pt x="58" y="1"/>
                      </a:lnTo>
                      <a:lnTo>
                        <a:pt x="57" y="0"/>
                      </a:lnTo>
                      <a:lnTo>
                        <a:pt x="55" y="2"/>
                      </a:lnTo>
                      <a:lnTo>
                        <a:pt x="51" y="4"/>
                      </a:lnTo>
                      <a:lnTo>
                        <a:pt x="48" y="10"/>
                      </a:lnTo>
                      <a:lnTo>
                        <a:pt x="2" y="75"/>
                      </a:lnTo>
                      <a:lnTo>
                        <a:pt x="0" y="78"/>
                      </a:lnTo>
                      <a:lnTo>
                        <a:pt x="0" y="79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09" name="Picture 1079">
                  <a:extLst>
                    <a:ext uri="{FF2B5EF4-FFF2-40B4-BE49-F238E27FC236}">
                      <a16:creationId xmlns:a16="http://schemas.microsoft.com/office/drawing/2014/main" xmlns="" id="{AAA0716C-1897-F8F9-E1AF-902A5CCC5C6A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1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38" y="393"/>
                  <a:ext cx="659" cy="5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sp>
            <p:nvSpPr>
              <p:cNvPr id="5175" name="Freeform 1080">
                <a:extLst>
                  <a:ext uri="{FF2B5EF4-FFF2-40B4-BE49-F238E27FC236}">
                    <a16:creationId xmlns:a16="http://schemas.microsoft.com/office/drawing/2014/main" xmlns="" id="{C66BF7AA-F9BB-14F3-7DF7-AF868D9F50E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39" y="2329"/>
                <a:ext cx="0" cy="1"/>
              </a:xfrm>
              <a:custGeom>
                <a:avLst/>
                <a:gdLst>
                  <a:gd name="T0" fmla="*/ 0 h 1"/>
                  <a:gd name="T1" fmla="*/ 0 h 1"/>
                  <a:gd name="T2" fmla="*/ 0 h 1"/>
                  <a:gd name="T3" fmla="*/ 0 h 1"/>
                  <a:gd name="T4" fmla="*/ 0 h 1"/>
                  <a:gd name="T5" fmla="*/ 0 h 1"/>
                  <a:gd name="T6" fmla="*/ 0 h 1"/>
                  <a:gd name="T7" fmla="*/ 0 h 1"/>
                  <a:gd name="T8" fmla="*/ 0 h 1"/>
                  <a:gd name="T9" fmla="*/ 0 h 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</a:gdLst>
                <a:ahLst/>
                <a:cxnLst>
                  <a:cxn ang="T10">
                    <a:pos x="0" y="T0"/>
                  </a:cxn>
                  <a:cxn ang="T11">
                    <a:pos x="0" y="T1"/>
                  </a:cxn>
                  <a:cxn ang="T12">
                    <a:pos x="0" y="T2"/>
                  </a:cxn>
                  <a:cxn ang="T13">
                    <a:pos x="0" y="T3"/>
                  </a:cxn>
                  <a:cxn ang="T14">
                    <a:pos x="0" y="T4"/>
                  </a:cxn>
                  <a:cxn ang="T15">
                    <a:pos x="0" y="T5"/>
                  </a:cxn>
                  <a:cxn ang="T16">
                    <a:pos x="0" y="T6"/>
                  </a:cxn>
                  <a:cxn ang="T17">
                    <a:pos x="0" y="T7"/>
                  </a:cxn>
                  <a:cxn ang="T18">
                    <a:pos x="0" y="T8"/>
                  </a:cxn>
                  <a:cxn ang="T19">
                    <a:pos x="0" y="T9"/>
                  </a:cxn>
                </a:cxnLst>
                <a:rect l="0" t="0" r="r" b="b"/>
                <a:pathLst>
                  <a:path h="1">
                    <a:moveTo>
                      <a:pt x="0" y="0"/>
                    </a:move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8F2AB">
                  <a:alpha val="7843"/>
                </a:srgb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mpd="sng">
                    <a:solidFill>
                      <a:srgbClr val="000000"/>
                    </a:solidFill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/>
              <a:lstStyle/>
              <a:p>
                <a:endParaRPr lang="nl-NL"/>
              </a:p>
            </p:txBody>
          </p:sp>
          <p:grpSp>
            <p:nvGrpSpPr>
              <p:cNvPr id="5176" name="Group 1081">
                <a:extLst>
                  <a:ext uri="{FF2B5EF4-FFF2-40B4-BE49-F238E27FC236}">
                    <a16:creationId xmlns:a16="http://schemas.microsoft.com/office/drawing/2014/main" xmlns="" id="{36F2BF53-B7E8-0DF3-630B-2F9B01AF4C2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064" y="2685"/>
                <a:ext cx="578" cy="702"/>
                <a:chOff x="5064" y="2685"/>
                <a:chExt cx="578" cy="702"/>
              </a:xfrm>
            </p:grpSpPr>
            <p:sp>
              <p:nvSpPr>
                <p:cNvPr id="5202" name="Freeform 1082">
                  <a:extLst>
                    <a:ext uri="{FF2B5EF4-FFF2-40B4-BE49-F238E27FC236}">
                      <a16:creationId xmlns:a16="http://schemas.microsoft.com/office/drawing/2014/main" xmlns="" id="{A6340618-39A2-94BA-5F6A-145E358F628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93" y="3068"/>
                  <a:ext cx="50" cy="98"/>
                </a:xfrm>
                <a:custGeom>
                  <a:avLst/>
                  <a:gdLst>
                    <a:gd name="T0" fmla="*/ 45 w 50"/>
                    <a:gd name="T1" fmla="*/ 98 h 98"/>
                    <a:gd name="T2" fmla="*/ 45 w 50"/>
                    <a:gd name="T3" fmla="*/ 98 h 98"/>
                    <a:gd name="T4" fmla="*/ 50 w 50"/>
                    <a:gd name="T5" fmla="*/ 98 h 98"/>
                    <a:gd name="T6" fmla="*/ 50 w 50"/>
                    <a:gd name="T7" fmla="*/ 97 h 98"/>
                    <a:gd name="T8" fmla="*/ 50 w 50"/>
                    <a:gd name="T9" fmla="*/ 97 h 98"/>
                    <a:gd name="T10" fmla="*/ 50 w 50"/>
                    <a:gd name="T11" fmla="*/ 94 h 98"/>
                    <a:gd name="T12" fmla="*/ 20 w 50"/>
                    <a:gd name="T13" fmla="*/ 14 h 98"/>
                    <a:gd name="T14" fmla="*/ 20 w 50"/>
                    <a:gd name="T15" fmla="*/ 14 h 98"/>
                    <a:gd name="T16" fmla="*/ 16 w 50"/>
                    <a:gd name="T17" fmla="*/ 6 h 98"/>
                    <a:gd name="T18" fmla="*/ 16 w 50"/>
                    <a:gd name="T19" fmla="*/ 6 h 98"/>
                    <a:gd name="T20" fmla="*/ 13 w 50"/>
                    <a:gd name="T21" fmla="*/ 4 h 98"/>
                    <a:gd name="T22" fmla="*/ 6 w 50"/>
                    <a:gd name="T23" fmla="*/ 0 h 98"/>
                    <a:gd name="T24" fmla="*/ 6 w 50"/>
                    <a:gd name="T25" fmla="*/ 0 h 98"/>
                    <a:gd name="T26" fmla="*/ 4 w 50"/>
                    <a:gd name="T27" fmla="*/ 0 h 98"/>
                    <a:gd name="T28" fmla="*/ 2 w 50"/>
                    <a:gd name="T29" fmla="*/ 0 h 98"/>
                    <a:gd name="T30" fmla="*/ 2 w 50"/>
                    <a:gd name="T31" fmla="*/ 0 h 98"/>
                    <a:gd name="T32" fmla="*/ 0 w 50"/>
                    <a:gd name="T33" fmla="*/ 0 h 98"/>
                    <a:gd name="T34" fmla="*/ 0 w 50"/>
                    <a:gd name="T35" fmla="*/ 0 h 98"/>
                    <a:gd name="T36" fmla="*/ 0 w 50"/>
                    <a:gd name="T37" fmla="*/ 2 h 98"/>
                    <a:gd name="T38" fmla="*/ 0 w 50"/>
                    <a:gd name="T39" fmla="*/ 4 h 98"/>
                    <a:gd name="T40" fmla="*/ 0 w 50"/>
                    <a:gd name="T41" fmla="*/ 4 h 98"/>
                    <a:gd name="T42" fmla="*/ 2 w 50"/>
                    <a:gd name="T43" fmla="*/ 6 h 98"/>
                    <a:gd name="T44" fmla="*/ 4 w 50"/>
                    <a:gd name="T45" fmla="*/ 11 h 98"/>
                    <a:gd name="T46" fmla="*/ 41 w 50"/>
                    <a:gd name="T47" fmla="*/ 94 h 98"/>
                    <a:gd name="T48" fmla="*/ 41 w 50"/>
                    <a:gd name="T49" fmla="*/ 94 h 98"/>
                    <a:gd name="T50" fmla="*/ 43 w 50"/>
                    <a:gd name="T51" fmla="*/ 97 h 98"/>
                    <a:gd name="T52" fmla="*/ 45 w 50"/>
                    <a:gd name="T53" fmla="*/ 98 h 98"/>
                    <a:gd name="T54" fmla="*/ 45 w 50"/>
                    <a:gd name="T55" fmla="*/ 98 h 98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50" h="98">
                      <a:moveTo>
                        <a:pt x="45" y="98"/>
                      </a:moveTo>
                      <a:lnTo>
                        <a:pt x="45" y="98"/>
                      </a:lnTo>
                      <a:lnTo>
                        <a:pt x="50" y="98"/>
                      </a:lnTo>
                      <a:lnTo>
                        <a:pt x="50" y="97"/>
                      </a:lnTo>
                      <a:lnTo>
                        <a:pt x="50" y="94"/>
                      </a:lnTo>
                      <a:lnTo>
                        <a:pt x="20" y="14"/>
                      </a:lnTo>
                      <a:lnTo>
                        <a:pt x="16" y="6"/>
                      </a:lnTo>
                      <a:lnTo>
                        <a:pt x="13" y="4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2" y="6"/>
                      </a:lnTo>
                      <a:lnTo>
                        <a:pt x="4" y="11"/>
                      </a:lnTo>
                      <a:lnTo>
                        <a:pt x="41" y="94"/>
                      </a:lnTo>
                      <a:lnTo>
                        <a:pt x="43" y="97"/>
                      </a:lnTo>
                      <a:lnTo>
                        <a:pt x="45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03" name="Freeform 1083">
                  <a:extLst>
                    <a:ext uri="{FF2B5EF4-FFF2-40B4-BE49-F238E27FC236}">
                      <a16:creationId xmlns:a16="http://schemas.microsoft.com/office/drawing/2014/main" xmlns="" id="{441C2FEC-0437-E31F-9787-661C4352253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2" y="3180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04" name="Freeform 1084">
                  <a:extLst>
                    <a:ext uri="{FF2B5EF4-FFF2-40B4-BE49-F238E27FC236}">
                      <a16:creationId xmlns:a16="http://schemas.microsoft.com/office/drawing/2014/main" xmlns="" id="{7CE7CE23-F85D-26DF-2FB3-A4B7181717B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1" y="3102"/>
                  <a:ext cx="50" cy="98"/>
                </a:xfrm>
                <a:custGeom>
                  <a:avLst/>
                  <a:gdLst>
                    <a:gd name="T0" fmla="*/ 0 w 50"/>
                    <a:gd name="T1" fmla="*/ 98 h 98"/>
                    <a:gd name="T2" fmla="*/ 0 w 50"/>
                    <a:gd name="T3" fmla="*/ 98 h 98"/>
                    <a:gd name="T4" fmla="*/ 0 w 50"/>
                    <a:gd name="T5" fmla="*/ 98 h 98"/>
                    <a:gd name="T6" fmla="*/ 2 w 50"/>
                    <a:gd name="T7" fmla="*/ 95 h 98"/>
                    <a:gd name="T8" fmla="*/ 43 w 50"/>
                    <a:gd name="T9" fmla="*/ 14 h 98"/>
                    <a:gd name="T10" fmla="*/ 43 w 50"/>
                    <a:gd name="T11" fmla="*/ 14 h 98"/>
                    <a:gd name="T12" fmla="*/ 43 w 50"/>
                    <a:gd name="T13" fmla="*/ 10 h 98"/>
                    <a:gd name="T14" fmla="*/ 45 w 50"/>
                    <a:gd name="T15" fmla="*/ 8 h 98"/>
                    <a:gd name="T16" fmla="*/ 45 w 50"/>
                    <a:gd name="T17" fmla="*/ 8 h 98"/>
                    <a:gd name="T18" fmla="*/ 48 w 50"/>
                    <a:gd name="T19" fmla="*/ 7 h 98"/>
                    <a:gd name="T20" fmla="*/ 48 w 50"/>
                    <a:gd name="T21" fmla="*/ 2 h 98"/>
                    <a:gd name="T22" fmla="*/ 48 w 50"/>
                    <a:gd name="T23" fmla="*/ 2 h 98"/>
                    <a:gd name="T24" fmla="*/ 50 w 50"/>
                    <a:gd name="T25" fmla="*/ 1 h 98"/>
                    <a:gd name="T26" fmla="*/ 48 w 50"/>
                    <a:gd name="T27" fmla="*/ 1 h 98"/>
                    <a:gd name="T28" fmla="*/ 48 w 50"/>
                    <a:gd name="T29" fmla="*/ 0 h 98"/>
                    <a:gd name="T30" fmla="*/ 48 w 50"/>
                    <a:gd name="T31" fmla="*/ 0 h 98"/>
                    <a:gd name="T32" fmla="*/ 48 w 50"/>
                    <a:gd name="T33" fmla="*/ 0 h 98"/>
                    <a:gd name="T34" fmla="*/ 44 w 50"/>
                    <a:gd name="T35" fmla="*/ 1 h 98"/>
                    <a:gd name="T36" fmla="*/ 43 w 50"/>
                    <a:gd name="T37" fmla="*/ 5 h 98"/>
                    <a:gd name="T38" fmla="*/ 43 w 50"/>
                    <a:gd name="T39" fmla="*/ 5 h 98"/>
                    <a:gd name="T40" fmla="*/ 41 w 50"/>
                    <a:gd name="T41" fmla="*/ 13 h 98"/>
                    <a:gd name="T42" fmla="*/ 2 w 50"/>
                    <a:gd name="T43" fmla="*/ 92 h 98"/>
                    <a:gd name="T44" fmla="*/ 2 w 50"/>
                    <a:gd name="T45" fmla="*/ 92 h 98"/>
                    <a:gd name="T46" fmla="*/ 0 w 50"/>
                    <a:gd name="T47" fmla="*/ 97 h 98"/>
                    <a:gd name="T48" fmla="*/ 0 w 50"/>
                    <a:gd name="T49" fmla="*/ 97 h 98"/>
                    <a:gd name="T50" fmla="*/ 0 w 50"/>
                    <a:gd name="T51" fmla="*/ 98 h 98"/>
                    <a:gd name="T52" fmla="*/ 0 w 50"/>
                    <a:gd name="T53" fmla="*/ 98 h 98"/>
                    <a:gd name="T54" fmla="*/ 0 w 50"/>
                    <a:gd name="T55" fmla="*/ 98 h 98"/>
                    <a:gd name="T56" fmla="*/ 0 w 50"/>
                    <a:gd name="T57" fmla="*/ 98 h 98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50" h="98">
                      <a:moveTo>
                        <a:pt x="0" y="98"/>
                      </a:moveTo>
                      <a:lnTo>
                        <a:pt x="0" y="98"/>
                      </a:lnTo>
                      <a:lnTo>
                        <a:pt x="2" y="95"/>
                      </a:lnTo>
                      <a:lnTo>
                        <a:pt x="43" y="14"/>
                      </a:lnTo>
                      <a:lnTo>
                        <a:pt x="43" y="10"/>
                      </a:lnTo>
                      <a:lnTo>
                        <a:pt x="45" y="8"/>
                      </a:lnTo>
                      <a:lnTo>
                        <a:pt x="48" y="7"/>
                      </a:lnTo>
                      <a:lnTo>
                        <a:pt x="48" y="2"/>
                      </a:lnTo>
                      <a:lnTo>
                        <a:pt x="50" y="1"/>
                      </a:lnTo>
                      <a:lnTo>
                        <a:pt x="48" y="1"/>
                      </a:lnTo>
                      <a:lnTo>
                        <a:pt x="48" y="0"/>
                      </a:lnTo>
                      <a:lnTo>
                        <a:pt x="44" y="1"/>
                      </a:lnTo>
                      <a:lnTo>
                        <a:pt x="43" y="5"/>
                      </a:lnTo>
                      <a:lnTo>
                        <a:pt x="41" y="13"/>
                      </a:lnTo>
                      <a:lnTo>
                        <a:pt x="2" y="92"/>
                      </a:lnTo>
                      <a:lnTo>
                        <a:pt x="0" y="97"/>
                      </a:lnTo>
                      <a:lnTo>
                        <a:pt x="0" y="98"/>
                      </a:lnTo>
                      <a:close/>
                    </a:path>
                  </a:pathLst>
                </a:custGeom>
                <a:solidFill>
                  <a:srgbClr val="D8F2AB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05" name="Picture 1085">
                  <a:extLst>
                    <a:ext uri="{FF2B5EF4-FFF2-40B4-BE49-F238E27FC236}">
                      <a16:creationId xmlns:a16="http://schemas.microsoft.com/office/drawing/2014/main" xmlns="" id="{7222F8EE-3770-15C3-FC14-E2F7B1AD312D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2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5064" y="2685"/>
                  <a:ext cx="578" cy="70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77" name="Group 1086">
                <a:extLst>
                  <a:ext uri="{FF2B5EF4-FFF2-40B4-BE49-F238E27FC236}">
                    <a16:creationId xmlns:a16="http://schemas.microsoft.com/office/drawing/2014/main" xmlns="" id="{AB117DB0-8335-7FE2-D309-06754474008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3353"/>
                <a:ext cx="745" cy="960"/>
                <a:chOff x="0" y="3353"/>
                <a:chExt cx="745" cy="960"/>
              </a:xfrm>
            </p:grpSpPr>
            <p:sp>
              <p:nvSpPr>
                <p:cNvPr id="5198" name="Freeform 1087">
                  <a:extLst>
                    <a:ext uri="{FF2B5EF4-FFF2-40B4-BE49-F238E27FC236}">
                      <a16:creationId xmlns:a16="http://schemas.microsoft.com/office/drawing/2014/main" xmlns="" id="{147A4217-1044-DB4B-D95C-61AEC51D62D4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7" y="3608"/>
                  <a:ext cx="13" cy="176"/>
                </a:xfrm>
                <a:custGeom>
                  <a:avLst/>
                  <a:gdLst>
                    <a:gd name="T0" fmla="*/ 11 w 13"/>
                    <a:gd name="T1" fmla="*/ 176 h 175"/>
                    <a:gd name="T2" fmla="*/ 11 w 13"/>
                    <a:gd name="T3" fmla="*/ 176 h 175"/>
                    <a:gd name="T4" fmla="*/ 13 w 13"/>
                    <a:gd name="T5" fmla="*/ 176 h 175"/>
                    <a:gd name="T6" fmla="*/ 13 w 13"/>
                    <a:gd name="T7" fmla="*/ 176 h 175"/>
                    <a:gd name="T8" fmla="*/ 13 w 13"/>
                    <a:gd name="T9" fmla="*/ 165 h 175"/>
                    <a:gd name="T10" fmla="*/ 6 w 13"/>
                    <a:gd name="T11" fmla="*/ 30 h 175"/>
                    <a:gd name="T12" fmla="*/ 6 w 13"/>
                    <a:gd name="T13" fmla="*/ 30 h 175"/>
                    <a:gd name="T14" fmla="*/ 6 w 13"/>
                    <a:gd name="T15" fmla="*/ 13 h 175"/>
                    <a:gd name="T16" fmla="*/ 6 w 13"/>
                    <a:gd name="T17" fmla="*/ 13 h 175"/>
                    <a:gd name="T18" fmla="*/ 6 w 13"/>
                    <a:gd name="T19" fmla="*/ 9 h 175"/>
                    <a:gd name="T20" fmla="*/ 4 w 13"/>
                    <a:gd name="T21" fmla="*/ 2 h 175"/>
                    <a:gd name="T22" fmla="*/ 4 w 13"/>
                    <a:gd name="T23" fmla="*/ 2 h 175"/>
                    <a:gd name="T24" fmla="*/ 0 w 13"/>
                    <a:gd name="T25" fmla="*/ 0 h 175"/>
                    <a:gd name="T26" fmla="*/ 0 w 13"/>
                    <a:gd name="T27" fmla="*/ 0 h 175"/>
                    <a:gd name="T28" fmla="*/ 0 w 13"/>
                    <a:gd name="T29" fmla="*/ 0 h 175"/>
                    <a:gd name="T30" fmla="*/ 0 w 13"/>
                    <a:gd name="T31" fmla="*/ 0 h 175"/>
                    <a:gd name="T32" fmla="*/ 0 w 13"/>
                    <a:gd name="T33" fmla="*/ 4 h 175"/>
                    <a:gd name="T34" fmla="*/ 0 w 13"/>
                    <a:gd name="T35" fmla="*/ 9 h 175"/>
                    <a:gd name="T36" fmla="*/ 0 w 13"/>
                    <a:gd name="T37" fmla="*/ 9 h 175"/>
                    <a:gd name="T38" fmla="*/ 0 w 13"/>
                    <a:gd name="T39" fmla="*/ 21 h 175"/>
                    <a:gd name="T40" fmla="*/ 10 w 13"/>
                    <a:gd name="T41" fmla="*/ 165 h 175"/>
                    <a:gd name="T42" fmla="*/ 10 w 13"/>
                    <a:gd name="T43" fmla="*/ 165 h 175"/>
                    <a:gd name="T44" fmla="*/ 11 w 13"/>
                    <a:gd name="T45" fmla="*/ 176 h 175"/>
                    <a:gd name="T46" fmla="*/ 11 w 13"/>
                    <a:gd name="T47" fmla="*/ 176 h 175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</a:gdLst>
                  <a:ahLst/>
                  <a:cxnLst>
                    <a:cxn ang="T48">
                      <a:pos x="T0" y="T1"/>
                    </a:cxn>
                    <a:cxn ang="T49">
                      <a:pos x="T2" y="T3"/>
                    </a:cxn>
                    <a:cxn ang="T50">
                      <a:pos x="T4" y="T5"/>
                    </a:cxn>
                    <a:cxn ang="T51">
                      <a:pos x="T6" y="T7"/>
                    </a:cxn>
                    <a:cxn ang="T52">
                      <a:pos x="T8" y="T9"/>
                    </a:cxn>
                    <a:cxn ang="T53">
                      <a:pos x="T10" y="T11"/>
                    </a:cxn>
                    <a:cxn ang="T54">
                      <a:pos x="T12" y="T13"/>
                    </a:cxn>
                    <a:cxn ang="T55">
                      <a:pos x="T14" y="T15"/>
                    </a:cxn>
                    <a:cxn ang="T56">
                      <a:pos x="T16" y="T17"/>
                    </a:cxn>
                    <a:cxn ang="T57">
                      <a:pos x="T18" y="T19"/>
                    </a:cxn>
                    <a:cxn ang="T58">
                      <a:pos x="T20" y="T21"/>
                    </a:cxn>
                    <a:cxn ang="T59">
                      <a:pos x="T22" y="T23"/>
                    </a:cxn>
                    <a:cxn ang="T60">
                      <a:pos x="T24" y="T25"/>
                    </a:cxn>
                    <a:cxn ang="T61">
                      <a:pos x="T26" y="T27"/>
                    </a:cxn>
                    <a:cxn ang="T62">
                      <a:pos x="T28" y="T29"/>
                    </a:cxn>
                    <a:cxn ang="T63">
                      <a:pos x="T30" y="T31"/>
                    </a:cxn>
                    <a:cxn ang="T64">
                      <a:pos x="T32" y="T33"/>
                    </a:cxn>
                    <a:cxn ang="T65">
                      <a:pos x="T34" y="T35"/>
                    </a:cxn>
                    <a:cxn ang="T66">
                      <a:pos x="T36" y="T37"/>
                    </a:cxn>
                    <a:cxn ang="T67">
                      <a:pos x="T38" y="T39"/>
                    </a:cxn>
                    <a:cxn ang="T68">
                      <a:pos x="T40" y="T41"/>
                    </a:cxn>
                    <a:cxn ang="T69">
                      <a:pos x="T42" y="T43"/>
                    </a:cxn>
                    <a:cxn ang="T70">
                      <a:pos x="T44" y="T45"/>
                    </a:cxn>
                    <a:cxn ang="T71">
                      <a:pos x="T46" y="T47"/>
                    </a:cxn>
                  </a:cxnLst>
                  <a:rect l="0" t="0" r="r" b="b"/>
                  <a:pathLst>
                    <a:path w="13" h="175">
                      <a:moveTo>
                        <a:pt x="11" y="175"/>
                      </a:moveTo>
                      <a:lnTo>
                        <a:pt x="11" y="175"/>
                      </a:lnTo>
                      <a:lnTo>
                        <a:pt x="13" y="175"/>
                      </a:lnTo>
                      <a:lnTo>
                        <a:pt x="13" y="164"/>
                      </a:lnTo>
                      <a:lnTo>
                        <a:pt x="6" y="30"/>
                      </a:lnTo>
                      <a:lnTo>
                        <a:pt x="6" y="13"/>
                      </a:lnTo>
                      <a:lnTo>
                        <a:pt x="6" y="9"/>
                      </a:lnTo>
                      <a:lnTo>
                        <a:pt x="4" y="2"/>
                      </a:lnTo>
                      <a:lnTo>
                        <a:pt x="0" y="0"/>
                      </a:lnTo>
                      <a:lnTo>
                        <a:pt x="0" y="4"/>
                      </a:lnTo>
                      <a:lnTo>
                        <a:pt x="0" y="9"/>
                      </a:lnTo>
                      <a:lnTo>
                        <a:pt x="0" y="21"/>
                      </a:lnTo>
                      <a:lnTo>
                        <a:pt x="10" y="164"/>
                      </a:lnTo>
                      <a:lnTo>
                        <a:pt x="11" y="17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99" name="Freeform 1088">
                  <a:extLst>
                    <a:ext uri="{FF2B5EF4-FFF2-40B4-BE49-F238E27FC236}">
                      <a16:creationId xmlns:a16="http://schemas.microsoft.com/office/drawing/2014/main" xmlns="" id="{F3E80A10-0A8A-5B8A-284C-20B5C11E5B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7" y="3787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200" name="Freeform 1092">
                  <a:extLst>
                    <a:ext uri="{FF2B5EF4-FFF2-40B4-BE49-F238E27FC236}">
                      <a16:creationId xmlns:a16="http://schemas.microsoft.com/office/drawing/2014/main" xmlns="" id="{1D68F70E-1372-B130-A2B2-B5DD57976FE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65" y="3711"/>
                  <a:ext cx="156" cy="78"/>
                </a:xfrm>
                <a:custGeom>
                  <a:avLst/>
                  <a:gdLst>
                    <a:gd name="T0" fmla="*/ 0 w 155"/>
                    <a:gd name="T1" fmla="*/ 78 h 77"/>
                    <a:gd name="T2" fmla="*/ 0 w 155"/>
                    <a:gd name="T3" fmla="*/ 78 h 77"/>
                    <a:gd name="T4" fmla="*/ 8 w 155"/>
                    <a:gd name="T5" fmla="*/ 75 h 77"/>
                    <a:gd name="T6" fmla="*/ 135 w 155"/>
                    <a:gd name="T7" fmla="*/ 11 h 77"/>
                    <a:gd name="T8" fmla="*/ 135 w 155"/>
                    <a:gd name="T9" fmla="*/ 11 h 77"/>
                    <a:gd name="T10" fmla="*/ 147 w 155"/>
                    <a:gd name="T11" fmla="*/ 6 h 77"/>
                    <a:gd name="T12" fmla="*/ 147 w 155"/>
                    <a:gd name="T13" fmla="*/ 6 h 77"/>
                    <a:gd name="T14" fmla="*/ 152 w 155"/>
                    <a:gd name="T15" fmla="*/ 5 h 77"/>
                    <a:gd name="T16" fmla="*/ 156 w 155"/>
                    <a:gd name="T17" fmla="*/ 2 h 77"/>
                    <a:gd name="T18" fmla="*/ 156 w 155"/>
                    <a:gd name="T19" fmla="*/ 2 h 77"/>
                    <a:gd name="T20" fmla="*/ 156 w 155"/>
                    <a:gd name="T21" fmla="*/ 0 h 77"/>
                    <a:gd name="T22" fmla="*/ 156 w 155"/>
                    <a:gd name="T23" fmla="*/ 0 h 77"/>
                    <a:gd name="T24" fmla="*/ 152 w 155"/>
                    <a:gd name="T25" fmla="*/ 0 h 77"/>
                    <a:gd name="T26" fmla="*/ 152 w 155"/>
                    <a:gd name="T27" fmla="*/ 0 h 77"/>
                    <a:gd name="T28" fmla="*/ 147 w 155"/>
                    <a:gd name="T29" fmla="*/ 0 h 77"/>
                    <a:gd name="T30" fmla="*/ 141 w 155"/>
                    <a:gd name="T31" fmla="*/ 2 h 77"/>
                    <a:gd name="T32" fmla="*/ 141 w 155"/>
                    <a:gd name="T33" fmla="*/ 2 h 77"/>
                    <a:gd name="T34" fmla="*/ 126 w 155"/>
                    <a:gd name="T35" fmla="*/ 10 h 77"/>
                    <a:gd name="T36" fmla="*/ 8 w 155"/>
                    <a:gd name="T37" fmla="*/ 72 h 77"/>
                    <a:gd name="T38" fmla="*/ 8 w 155"/>
                    <a:gd name="T39" fmla="*/ 72 h 77"/>
                    <a:gd name="T40" fmla="*/ 0 w 155"/>
                    <a:gd name="T41" fmla="*/ 77 h 77"/>
                    <a:gd name="T42" fmla="*/ 0 w 155"/>
                    <a:gd name="T43" fmla="*/ 77 h 77"/>
                    <a:gd name="T44" fmla="*/ 0 w 155"/>
                    <a:gd name="T45" fmla="*/ 78 h 77"/>
                    <a:gd name="T46" fmla="*/ 0 w 155"/>
                    <a:gd name="T47" fmla="*/ 78 h 77"/>
                    <a:gd name="T48" fmla="*/ 0 w 155"/>
                    <a:gd name="T49" fmla="*/ 78 h 77"/>
                    <a:gd name="T50" fmla="*/ 0 w 155"/>
                    <a:gd name="T51" fmla="*/ 78 h 7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155" h="77">
                      <a:moveTo>
                        <a:pt x="0" y="77"/>
                      </a:moveTo>
                      <a:lnTo>
                        <a:pt x="0" y="77"/>
                      </a:lnTo>
                      <a:lnTo>
                        <a:pt x="8" y="74"/>
                      </a:lnTo>
                      <a:lnTo>
                        <a:pt x="134" y="11"/>
                      </a:lnTo>
                      <a:lnTo>
                        <a:pt x="146" y="6"/>
                      </a:lnTo>
                      <a:lnTo>
                        <a:pt x="151" y="5"/>
                      </a:lnTo>
                      <a:lnTo>
                        <a:pt x="155" y="2"/>
                      </a:lnTo>
                      <a:lnTo>
                        <a:pt x="155" y="0"/>
                      </a:lnTo>
                      <a:lnTo>
                        <a:pt x="151" y="0"/>
                      </a:lnTo>
                      <a:lnTo>
                        <a:pt x="146" y="0"/>
                      </a:lnTo>
                      <a:lnTo>
                        <a:pt x="140" y="2"/>
                      </a:lnTo>
                      <a:lnTo>
                        <a:pt x="125" y="10"/>
                      </a:lnTo>
                      <a:lnTo>
                        <a:pt x="8" y="71"/>
                      </a:lnTo>
                      <a:lnTo>
                        <a:pt x="0" y="76"/>
                      </a:lnTo>
                      <a:lnTo>
                        <a:pt x="0" y="7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201" name="Picture 1093">
                  <a:extLst>
                    <a:ext uri="{FF2B5EF4-FFF2-40B4-BE49-F238E27FC236}">
                      <a16:creationId xmlns:a16="http://schemas.microsoft.com/office/drawing/2014/main" xmlns="" id="{D57FAF41-F895-B04F-71FB-C4F71ACEBA4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3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3353"/>
                  <a:ext cx="745" cy="96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78" name="Group 1094">
                <a:extLst>
                  <a:ext uri="{FF2B5EF4-FFF2-40B4-BE49-F238E27FC236}">
                    <a16:creationId xmlns:a16="http://schemas.microsoft.com/office/drawing/2014/main" xmlns="" id="{7F647804-F09E-27B0-8C2F-86C51E6D93F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1789"/>
                <a:ext cx="583" cy="820"/>
                <a:chOff x="0" y="1789"/>
                <a:chExt cx="583" cy="820"/>
              </a:xfrm>
            </p:grpSpPr>
            <p:sp>
              <p:nvSpPr>
                <p:cNvPr id="5194" name="Freeform 1095">
                  <a:extLst>
                    <a:ext uri="{FF2B5EF4-FFF2-40B4-BE49-F238E27FC236}">
                      <a16:creationId xmlns:a16="http://schemas.microsoft.com/office/drawing/2014/main" xmlns="" id="{A01C7500-C44C-3D52-EB36-CC4C564FB13C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8" y="2170"/>
                  <a:ext cx="44" cy="75"/>
                </a:xfrm>
                <a:custGeom>
                  <a:avLst/>
                  <a:gdLst>
                    <a:gd name="T0" fmla="*/ 43 w 44"/>
                    <a:gd name="T1" fmla="*/ 75 h 74"/>
                    <a:gd name="T2" fmla="*/ 43 w 44"/>
                    <a:gd name="T3" fmla="*/ 75 h 74"/>
                    <a:gd name="T4" fmla="*/ 44 w 44"/>
                    <a:gd name="T5" fmla="*/ 74 h 74"/>
                    <a:gd name="T6" fmla="*/ 44 w 44"/>
                    <a:gd name="T7" fmla="*/ 74 h 74"/>
                    <a:gd name="T8" fmla="*/ 39 w 44"/>
                    <a:gd name="T9" fmla="*/ 65 h 74"/>
                    <a:gd name="T10" fmla="*/ 4 w 44"/>
                    <a:gd name="T11" fmla="*/ 6 h 74"/>
                    <a:gd name="T12" fmla="*/ 4 w 44"/>
                    <a:gd name="T13" fmla="*/ 6 h 74"/>
                    <a:gd name="T14" fmla="*/ 0 w 44"/>
                    <a:gd name="T15" fmla="*/ 0 h 74"/>
                    <a:gd name="T16" fmla="*/ 0 w 44"/>
                    <a:gd name="T17" fmla="*/ 0 h 74"/>
                    <a:gd name="T18" fmla="*/ 0 w 44"/>
                    <a:gd name="T19" fmla="*/ 0 h 74"/>
                    <a:gd name="T20" fmla="*/ 0 w 44"/>
                    <a:gd name="T21" fmla="*/ 0 h 74"/>
                    <a:gd name="T22" fmla="*/ 0 w 44"/>
                    <a:gd name="T23" fmla="*/ 6 h 74"/>
                    <a:gd name="T24" fmla="*/ 4 w 44"/>
                    <a:gd name="T25" fmla="*/ 14 h 74"/>
                    <a:gd name="T26" fmla="*/ 37 w 44"/>
                    <a:gd name="T27" fmla="*/ 66 h 74"/>
                    <a:gd name="T28" fmla="*/ 37 w 44"/>
                    <a:gd name="T29" fmla="*/ 66 h 74"/>
                    <a:gd name="T30" fmla="*/ 40 w 44"/>
                    <a:gd name="T31" fmla="*/ 72 h 74"/>
                    <a:gd name="T32" fmla="*/ 43 w 44"/>
                    <a:gd name="T33" fmla="*/ 75 h 74"/>
                    <a:gd name="T34" fmla="*/ 43 w 44"/>
                    <a:gd name="T35" fmla="*/ 75 h 74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</a:gdLst>
                  <a:ahLst/>
                  <a:cxnLst>
                    <a:cxn ang="T36">
                      <a:pos x="T0" y="T1"/>
                    </a:cxn>
                    <a:cxn ang="T37">
                      <a:pos x="T2" y="T3"/>
                    </a:cxn>
                    <a:cxn ang="T38">
                      <a:pos x="T4" y="T5"/>
                    </a:cxn>
                    <a:cxn ang="T39">
                      <a:pos x="T6" y="T7"/>
                    </a:cxn>
                    <a:cxn ang="T40">
                      <a:pos x="T8" y="T9"/>
                    </a:cxn>
                    <a:cxn ang="T41">
                      <a:pos x="T10" y="T11"/>
                    </a:cxn>
                    <a:cxn ang="T42">
                      <a:pos x="T12" y="T13"/>
                    </a:cxn>
                    <a:cxn ang="T43">
                      <a:pos x="T14" y="T15"/>
                    </a:cxn>
                    <a:cxn ang="T44">
                      <a:pos x="T16" y="T17"/>
                    </a:cxn>
                    <a:cxn ang="T45">
                      <a:pos x="T18" y="T19"/>
                    </a:cxn>
                    <a:cxn ang="T46">
                      <a:pos x="T20" y="T21"/>
                    </a:cxn>
                    <a:cxn ang="T47">
                      <a:pos x="T22" y="T23"/>
                    </a:cxn>
                    <a:cxn ang="T48">
                      <a:pos x="T24" y="T25"/>
                    </a:cxn>
                    <a:cxn ang="T49">
                      <a:pos x="T26" y="T27"/>
                    </a:cxn>
                    <a:cxn ang="T50">
                      <a:pos x="T28" y="T29"/>
                    </a:cxn>
                    <a:cxn ang="T51">
                      <a:pos x="T30" y="T31"/>
                    </a:cxn>
                    <a:cxn ang="T52">
                      <a:pos x="T32" y="T33"/>
                    </a:cxn>
                    <a:cxn ang="T53">
                      <a:pos x="T34" y="T35"/>
                    </a:cxn>
                  </a:cxnLst>
                  <a:rect l="0" t="0" r="r" b="b"/>
                  <a:pathLst>
                    <a:path w="44" h="74">
                      <a:moveTo>
                        <a:pt x="43" y="74"/>
                      </a:moveTo>
                      <a:lnTo>
                        <a:pt x="43" y="74"/>
                      </a:lnTo>
                      <a:lnTo>
                        <a:pt x="44" y="73"/>
                      </a:lnTo>
                      <a:lnTo>
                        <a:pt x="39" y="64"/>
                      </a:lnTo>
                      <a:lnTo>
                        <a:pt x="4" y="6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4" y="14"/>
                      </a:lnTo>
                      <a:lnTo>
                        <a:pt x="37" y="65"/>
                      </a:lnTo>
                      <a:lnTo>
                        <a:pt x="40" y="71"/>
                      </a:lnTo>
                      <a:lnTo>
                        <a:pt x="43" y="74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95" name="Freeform 1096">
                  <a:extLst>
                    <a:ext uri="{FF2B5EF4-FFF2-40B4-BE49-F238E27FC236}">
                      <a16:creationId xmlns:a16="http://schemas.microsoft.com/office/drawing/2014/main" xmlns="" id="{1A5F802B-7364-6D7C-C68C-AF465CCCCDE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83" y="2249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96" name="Freeform 1097">
                  <a:extLst>
                    <a:ext uri="{FF2B5EF4-FFF2-40B4-BE49-F238E27FC236}">
                      <a16:creationId xmlns:a16="http://schemas.microsoft.com/office/drawing/2014/main" xmlns="" id="{1AB90DDF-0131-3329-1BEB-DED9F8F8BB9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91" y="2062"/>
                  <a:ext cx="118" cy="183"/>
                </a:xfrm>
                <a:custGeom>
                  <a:avLst/>
                  <a:gdLst>
                    <a:gd name="T0" fmla="*/ 0 w 117"/>
                    <a:gd name="T1" fmla="*/ 183 h 182"/>
                    <a:gd name="T2" fmla="*/ 0 w 117"/>
                    <a:gd name="T3" fmla="*/ 183 h 182"/>
                    <a:gd name="T4" fmla="*/ 6 w 117"/>
                    <a:gd name="T5" fmla="*/ 174 h 182"/>
                    <a:gd name="T6" fmla="*/ 103 w 117"/>
                    <a:gd name="T7" fmla="*/ 23 h 182"/>
                    <a:gd name="T8" fmla="*/ 103 w 117"/>
                    <a:gd name="T9" fmla="*/ 23 h 182"/>
                    <a:gd name="T10" fmla="*/ 108 w 117"/>
                    <a:gd name="T11" fmla="*/ 17 h 182"/>
                    <a:gd name="T12" fmla="*/ 113 w 117"/>
                    <a:gd name="T13" fmla="*/ 11 h 182"/>
                    <a:gd name="T14" fmla="*/ 113 w 117"/>
                    <a:gd name="T15" fmla="*/ 11 h 182"/>
                    <a:gd name="T16" fmla="*/ 116 w 117"/>
                    <a:gd name="T17" fmla="*/ 7 h 182"/>
                    <a:gd name="T18" fmla="*/ 118 w 117"/>
                    <a:gd name="T19" fmla="*/ 1 h 182"/>
                    <a:gd name="T20" fmla="*/ 118 w 117"/>
                    <a:gd name="T21" fmla="*/ 1 h 182"/>
                    <a:gd name="T22" fmla="*/ 118 w 117"/>
                    <a:gd name="T23" fmla="*/ 0 h 182"/>
                    <a:gd name="T24" fmla="*/ 116 w 117"/>
                    <a:gd name="T25" fmla="*/ 0 h 182"/>
                    <a:gd name="T26" fmla="*/ 116 w 117"/>
                    <a:gd name="T27" fmla="*/ 0 h 182"/>
                    <a:gd name="T28" fmla="*/ 113 w 117"/>
                    <a:gd name="T29" fmla="*/ 0 h 182"/>
                    <a:gd name="T30" fmla="*/ 113 w 117"/>
                    <a:gd name="T31" fmla="*/ 0 h 182"/>
                    <a:gd name="T32" fmla="*/ 108 w 117"/>
                    <a:gd name="T33" fmla="*/ 6 h 182"/>
                    <a:gd name="T34" fmla="*/ 103 w 117"/>
                    <a:gd name="T35" fmla="*/ 12 h 182"/>
                    <a:gd name="T36" fmla="*/ 103 w 117"/>
                    <a:gd name="T37" fmla="*/ 12 h 182"/>
                    <a:gd name="T38" fmla="*/ 92 w 117"/>
                    <a:gd name="T39" fmla="*/ 28 h 182"/>
                    <a:gd name="T40" fmla="*/ 4 w 117"/>
                    <a:gd name="T41" fmla="*/ 172 h 182"/>
                    <a:gd name="T42" fmla="*/ 4 w 117"/>
                    <a:gd name="T43" fmla="*/ 172 h 182"/>
                    <a:gd name="T44" fmla="*/ 0 w 117"/>
                    <a:gd name="T45" fmla="*/ 182 h 182"/>
                    <a:gd name="T46" fmla="*/ 0 w 117"/>
                    <a:gd name="T47" fmla="*/ 182 h 182"/>
                    <a:gd name="T48" fmla="*/ 0 w 117"/>
                    <a:gd name="T49" fmla="*/ 183 h 182"/>
                    <a:gd name="T50" fmla="*/ 0 w 117"/>
                    <a:gd name="T51" fmla="*/ 183 h 182"/>
                    <a:gd name="T52" fmla="*/ 0 w 117"/>
                    <a:gd name="T53" fmla="*/ 183 h 182"/>
                    <a:gd name="T54" fmla="*/ 0 w 117"/>
                    <a:gd name="T55" fmla="*/ 183 h 182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117" h="182">
                      <a:moveTo>
                        <a:pt x="0" y="182"/>
                      </a:moveTo>
                      <a:lnTo>
                        <a:pt x="0" y="182"/>
                      </a:lnTo>
                      <a:lnTo>
                        <a:pt x="6" y="173"/>
                      </a:lnTo>
                      <a:lnTo>
                        <a:pt x="102" y="23"/>
                      </a:lnTo>
                      <a:lnTo>
                        <a:pt x="107" y="17"/>
                      </a:lnTo>
                      <a:lnTo>
                        <a:pt x="112" y="11"/>
                      </a:lnTo>
                      <a:lnTo>
                        <a:pt x="115" y="7"/>
                      </a:lnTo>
                      <a:lnTo>
                        <a:pt x="117" y="1"/>
                      </a:lnTo>
                      <a:lnTo>
                        <a:pt x="117" y="0"/>
                      </a:lnTo>
                      <a:lnTo>
                        <a:pt x="115" y="0"/>
                      </a:lnTo>
                      <a:lnTo>
                        <a:pt x="112" y="0"/>
                      </a:lnTo>
                      <a:lnTo>
                        <a:pt x="107" y="6"/>
                      </a:lnTo>
                      <a:lnTo>
                        <a:pt x="102" y="12"/>
                      </a:lnTo>
                      <a:lnTo>
                        <a:pt x="91" y="28"/>
                      </a:lnTo>
                      <a:lnTo>
                        <a:pt x="4" y="171"/>
                      </a:lnTo>
                      <a:lnTo>
                        <a:pt x="0" y="181"/>
                      </a:lnTo>
                      <a:lnTo>
                        <a:pt x="0" y="182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97" name="Picture 1098">
                  <a:extLst>
                    <a:ext uri="{FF2B5EF4-FFF2-40B4-BE49-F238E27FC236}">
                      <a16:creationId xmlns:a16="http://schemas.microsoft.com/office/drawing/2014/main" xmlns="" id="{BE7B7662-9449-E423-85E9-D06896B4C2E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0" y="1789"/>
                  <a:ext cx="583" cy="82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79" name="Group 1099">
                <a:extLst>
                  <a:ext uri="{FF2B5EF4-FFF2-40B4-BE49-F238E27FC236}">
                    <a16:creationId xmlns:a16="http://schemas.microsoft.com/office/drawing/2014/main" xmlns="" id="{CAA3F625-42FC-3261-C1BD-6F0D868EA9B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068" y="3586"/>
                <a:ext cx="1101" cy="727"/>
                <a:chOff x="3068" y="3586"/>
                <a:chExt cx="1101" cy="727"/>
              </a:xfrm>
            </p:grpSpPr>
            <p:sp>
              <p:nvSpPr>
                <p:cNvPr id="5190" name="Freeform 1100">
                  <a:extLst>
                    <a:ext uri="{FF2B5EF4-FFF2-40B4-BE49-F238E27FC236}">
                      <a16:creationId xmlns:a16="http://schemas.microsoft.com/office/drawing/2014/main" xmlns="" id="{3BAB8820-8FD6-E9E1-0D0D-2D6BEF3FFF9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28" y="3932"/>
                  <a:ext cx="9" cy="214"/>
                </a:xfrm>
                <a:custGeom>
                  <a:avLst/>
                  <a:gdLst>
                    <a:gd name="T0" fmla="*/ 6 w 9"/>
                    <a:gd name="T1" fmla="*/ 214 h 213"/>
                    <a:gd name="T2" fmla="*/ 6 w 9"/>
                    <a:gd name="T3" fmla="*/ 214 h 213"/>
                    <a:gd name="T4" fmla="*/ 9 w 9"/>
                    <a:gd name="T5" fmla="*/ 214 h 213"/>
                    <a:gd name="T6" fmla="*/ 9 w 9"/>
                    <a:gd name="T7" fmla="*/ 214 h 213"/>
                    <a:gd name="T8" fmla="*/ 9 w 9"/>
                    <a:gd name="T9" fmla="*/ 203 h 213"/>
                    <a:gd name="T10" fmla="*/ 9 w 9"/>
                    <a:gd name="T11" fmla="*/ 34 h 213"/>
                    <a:gd name="T12" fmla="*/ 9 w 9"/>
                    <a:gd name="T13" fmla="*/ 34 h 213"/>
                    <a:gd name="T14" fmla="*/ 9 w 9"/>
                    <a:gd name="T15" fmla="*/ 18 h 213"/>
                    <a:gd name="T16" fmla="*/ 9 w 9"/>
                    <a:gd name="T17" fmla="*/ 18 h 213"/>
                    <a:gd name="T18" fmla="*/ 6 w 9"/>
                    <a:gd name="T19" fmla="*/ 9 h 213"/>
                    <a:gd name="T20" fmla="*/ 4 w 9"/>
                    <a:gd name="T21" fmla="*/ 0 h 213"/>
                    <a:gd name="T22" fmla="*/ 4 w 9"/>
                    <a:gd name="T23" fmla="*/ 0 h 213"/>
                    <a:gd name="T24" fmla="*/ 4 w 9"/>
                    <a:gd name="T25" fmla="*/ 0 h 213"/>
                    <a:gd name="T26" fmla="*/ 2 w 9"/>
                    <a:gd name="T27" fmla="*/ 0 h 213"/>
                    <a:gd name="T28" fmla="*/ 0 w 9"/>
                    <a:gd name="T29" fmla="*/ 0 h 213"/>
                    <a:gd name="T30" fmla="*/ 0 w 9"/>
                    <a:gd name="T31" fmla="*/ 0 h 213"/>
                    <a:gd name="T32" fmla="*/ 0 w 9"/>
                    <a:gd name="T33" fmla="*/ 0 h 213"/>
                    <a:gd name="T34" fmla="*/ 0 w 9"/>
                    <a:gd name="T35" fmla="*/ 6 h 213"/>
                    <a:gd name="T36" fmla="*/ 0 w 9"/>
                    <a:gd name="T37" fmla="*/ 9 h 213"/>
                    <a:gd name="T38" fmla="*/ 0 w 9"/>
                    <a:gd name="T39" fmla="*/ 9 h 213"/>
                    <a:gd name="T40" fmla="*/ 0 w 9"/>
                    <a:gd name="T41" fmla="*/ 18 h 213"/>
                    <a:gd name="T42" fmla="*/ 2 w 9"/>
                    <a:gd name="T43" fmla="*/ 25 h 213"/>
                    <a:gd name="T44" fmla="*/ 6 w 9"/>
                    <a:gd name="T45" fmla="*/ 203 h 213"/>
                    <a:gd name="T46" fmla="*/ 6 w 9"/>
                    <a:gd name="T47" fmla="*/ 203 h 213"/>
                    <a:gd name="T48" fmla="*/ 6 w 9"/>
                    <a:gd name="T49" fmla="*/ 210 h 213"/>
                    <a:gd name="T50" fmla="*/ 6 w 9"/>
                    <a:gd name="T51" fmla="*/ 214 h 213"/>
                    <a:gd name="T52" fmla="*/ 6 w 9"/>
                    <a:gd name="T53" fmla="*/ 214 h 213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9" h="213">
                      <a:moveTo>
                        <a:pt x="6" y="213"/>
                      </a:moveTo>
                      <a:lnTo>
                        <a:pt x="6" y="213"/>
                      </a:lnTo>
                      <a:lnTo>
                        <a:pt x="9" y="213"/>
                      </a:lnTo>
                      <a:lnTo>
                        <a:pt x="9" y="202"/>
                      </a:lnTo>
                      <a:lnTo>
                        <a:pt x="9" y="34"/>
                      </a:lnTo>
                      <a:lnTo>
                        <a:pt x="9" y="18"/>
                      </a:lnTo>
                      <a:lnTo>
                        <a:pt x="6" y="9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0" y="9"/>
                      </a:lnTo>
                      <a:lnTo>
                        <a:pt x="0" y="18"/>
                      </a:lnTo>
                      <a:lnTo>
                        <a:pt x="2" y="25"/>
                      </a:lnTo>
                      <a:lnTo>
                        <a:pt x="6" y="202"/>
                      </a:lnTo>
                      <a:lnTo>
                        <a:pt x="6" y="209"/>
                      </a:lnTo>
                      <a:lnTo>
                        <a:pt x="6" y="213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91" name="Freeform 1101">
                  <a:extLst>
                    <a:ext uri="{FF2B5EF4-FFF2-40B4-BE49-F238E27FC236}">
                      <a16:creationId xmlns:a16="http://schemas.microsoft.com/office/drawing/2014/main" xmlns="" id="{D06EDAB3-D253-0857-B864-FDAD615AC56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34" y="415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92" name="Freeform 1102">
                  <a:extLst>
                    <a:ext uri="{FF2B5EF4-FFF2-40B4-BE49-F238E27FC236}">
                      <a16:creationId xmlns:a16="http://schemas.microsoft.com/office/drawing/2014/main" xmlns="" id="{F5E537B5-E781-C2E8-9B17-BD3B54E01F1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3544" y="4062"/>
                  <a:ext cx="206" cy="91"/>
                </a:xfrm>
                <a:custGeom>
                  <a:avLst/>
                  <a:gdLst>
                    <a:gd name="T0" fmla="*/ 0 w 205"/>
                    <a:gd name="T1" fmla="*/ 91 h 90"/>
                    <a:gd name="T2" fmla="*/ 0 w 205"/>
                    <a:gd name="T3" fmla="*/ 91 h 90"/>
                    <a:gd name="T4" fmla="*/ 11 w 205"/>
                    <a:gd name="T5" fmla="*/ 87 h 90"/>
                    <a:gd name="T6" fmla="*/ 180 w 205"/>
                    <a:gd name="T7" fmla="*/ 12 h 90"/>
                    <a:gd name="T8" fmla="*/ 180 w 205"/>
                    <a:gd name="T9" fmla="*/ 12 h 90"/>
                    <a:gd name="T10" fmla="*/ 188 w 205"/>
                    <a:gd name="T11" fmla="*/ 9 h 90"/>
                    <a:gd name="T12" fmla="*/ 194 w 205"/>
                    <a:gd name="T13" fmla="*/ 7 h 90"/>
                    <a:gd name="T14" fmla="*/ 194 w 205"/>
                    <a:gd name="T15" fmla="*/ 7 h 90"/>
                    <a:gd name="T16" fmla="*/ 200 w 205"/>
                    <a:gd name="T17" fmla="*/ 6 h 90"/>
                    <a:gd name="T18" fmla="*/ 205 w 205"/>
                    <a:gd name="T19" fmla="*/ 3 h 90"/>
                    <a:gd name="T20" fmla="*/ 205 w 205"/>
                    <a:gd name="T21" fmla="*/ 3 h 90"/>
                    <a:gd name="T22" fmla="*/ 206 w 205"/>
                    <a:gd name="T23" fmla="*/ 0 h 90"/>
                    <a:gd name="T24" fmla="*/ 205 w 205"/>
                    <a:gd name="T25" fmla="*/ 0 h 90"/>
                    <a:gd name="T26" fmla="*/ 203 w 205"/>
                    <a:gd name="T27" fmla="*/ 0 h 90"/>
                    <a:gd name="T28" fmla="*/ 201 w 205"/>
                    <a:gd name="T29" fmla="*/ 0 h 90"/>
                    <a:gd name="T30" fmla="*/ 201 w 205"/>
                    <a:gd name="T31" fmla="*/ 0 h 90"/>
                    <a:gd name="T32" fmla="*/ 193 w 205"/>
                    <a:gd name="T33" fmla="*/ 0 h 90"/>
                    <a:gd name="T34" fmla="*/ 185 w 205"/>
                    <a:gd name="T35" fmla="*/ 3 h 90"/>
                    <a:gd name="T36" fmla="*/ 185 w 205"/>
                    <a:gd name="T37" fmla="*/ 3 h 90"/>
                    <a:gd name="T38" fmla="*/ 168 w 205"/>
                    <a:gd name="T39" fmla="*/ 10 h 90"/>
                    <a:gd name="T40" fmla="*/ 10 w 205"/>
                    <a:gd name="T41" fmla="*/ 83 h 90"/>
                    <a:gd name="T42" fmla="*/ 10 w 205"/>
                    <a:gd name="T43" fmla="*/ 83 h 90"/>
                    <a:gd name="T44" fmla="*/ 0 w 205"/>
                    <a:gd name="T45" fmla="*/ 88 h 90"/>
                    <a:gd name="T46" fmla="*/ 0 w 205"/>
                    <a:gd name="T47" fmla="*/ 88 h 90"/>
                    <a:gd name="T48" fmla="*/ 0 w 205"/>
                    <a:gd name="T49" fmla="*/ 89 h 90"/>
                    <a:gd name="T50" fmla="*/ 0 w 205"/>
                    <a:gd name="T51" fmla="*/ 89 h 90"/>
                    <a:gd name="T52" fmla="*/ 0 w 205"/>
                    <a:gd name="T53" fmla="*/ 91 h 90"/>
                    <a:gd name="T54" fmla="*/ 0 w 205"/>
                    <a:gd name="T55" fmla="*/ 91 h 9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05" h="90">
                      <a:moveTo>
                        <a:pt x="0" y="90"/>
                      </a:moveTo>
                      <a:lnTo>
                        <a:pt x="0" y="90"/>
                      </a:lnTo>
                      <a:lnTo>
                        <a:pt x="11" y="86"/>
                      </a:lnTo>
                      <a:lnTo>
                        <a:pt x="179" y="12"/>
                      </a:lnTo>
                      <a:lnTo>
                        <a:pt x="187" y="9"/>
                      </a:lnTo>
                      <a:lnTo>
                        <a:pt x="193" y="7"/>
                      </a:lnTo>
                      <a:lnTo>
                        <a:pt x="199" y="6"/>
                      </a:lnTo>
                      <a:lnTo>
                        <a:pt x="204" y="3"/>
                      </a:lnTo>
                      <a:lnTo>
                        <a:pt x="205" y="0"/>
                      </a:lnTo>
                      <a:lnTo>
                        <a:pt x="204" y="0"/>
                      </a:lnTo>
                      <a:lnTo>
                        <a:pt x="202" y="0"/>
                      </a:lnTo>
                      <a:lnTo>
                        <a:pt x="200" y="0"/>
                      </a:lnTo>
                      <a:lnTo>
                        <a:pt x="192" y="0"/>
                      </a:lnTo>
                      <a:lnTo>
                        <a:pt x="184" y="3"/>
                      </a:lnTo>
                      <a:lnTo>
                        <a:pt x="167" y="10"/>
                      </a:lnTo>
                      <a:lnTo>
                        <a:pt x="10" y="82"/>
                      </a:lnTo>
                      <a:lnTo>
                        <a:pt x="0" y="87"/>
                      </a:lnTo>
                      <a:lnTo>
                        <a:pt x="0" y="88"/>
                      </a:lnTo>
                      <a:lnTo>
                        <a:pt x="0" y="9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93" name="Picture 1103">
                  <a:extLst>
                    <a:ext uri="{FF2B5EF4-FFF2-40B4-BE49-F238E27FC236}">
                      <a16:creationId xmlns:a16="http://schemas.microsoft.com/office/drawing/2014/main" xmlns="" id="{C5AF3EFC-CF7B-8B34-CFE4-7F58962CBC22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5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3068" y="3586"/>
                  <a:ext cx="1101" cy="727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80" name="Group 1104">
                <a:extLst>
                  <a:ext uri="{FF2B5EF4-FFF2-40B4-BE49-F238E27FC236}">
                    <a16:creationId xmlns:a16="http://schemas.microsoft.com/office/drawing/2014/main" xmlns="" id="{FB2C3D13-8C01-E7BF-B7A4-E188588CAA2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937" y="956"/>
                <a:ext cx="816" cy="1062"/>
                <a:chOff x="4937" y="956"/>
                <a:chExt cx="816" cy="1062"/>
              </a:xfrm>
            </p:grpSpPr>
            <p:sp>
              <p:nvSpPr>
                <p:cNvPr id="5186" name="Freeform 1108">
                  <a:extLst>
                    <a:ext uri="{FF2B5EF4-FFF2-40B4-BE49-F238E27FC236}">
                      <a16:creationId xmlns:a16="http://schemas.microsoft.com/office/drawing/2014/main" xmlns="" id="{6E3516F7-DB7F-F97C-BB71-104F5460DB9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21" y="1263"/>
                  <a:ext cx="177" cy="118"/>
                </a:xfrm>
                <a:custGeom>
                  <a:avLst/>
                  <a:gdLst>
                    <a:gd name="T0" fmla="*/ 177 w 176"/>
                    <a:gd name="T1" fmla="*/ 118 h 117"/>
                    <a:gd name="T2" fmla="*/ 177 w 176"/>
                    <a:gd name="T3" fmla="*/ 118 h 117"/>
                    <a:gd name="T4" fmla="*/ 177 w 176"/>
                    <a:gd name="T5" fmla="*/ 118 h 117"/>
                    <a:gd name="T6" fmla="*/ 177 w 176"/>
                    <a:gd name="T7" fmla="*/ 118 h 117"/>
                    <a:gd name="T8" fmla="*/ 161 w 176"/>
                    <a:gd name="T9" fmla="*/ 106 h 117"/>
                    <a:gd name="T10" fmla="*/ 38 w 176"/>
                    <a:gd name="T11" fmla="*/ 21 h 117"/>
                    <a:gd name="T12" fmla="*/ 38 w 176"/>
                    <a:gd name="T13" fmla="*/ 21 h 117"/>
                    <a:gd name="T14" fmla="*/ 18 w 176"/>
                    <a:gd name="T15" fmla="*/ 6 h 117"/>
                    <a:gd name="T16" fmla="*/ 18 w 176"/>
                    <a:gd name="T17" fmla="*/ 6 h 117"/>
                    <a:gd name="T18" fmla="*/ 11 w 176"/>
                    <a:gd name="T19" fmla="*/ 1 h 117"/>
                    <a:gd name="T20" fmla="*/ 3 w 176"/>
                    <a:gd name="T21" fmla="*/ 0 h 117"/>
                    <a:gd name="T22" fmla="*/ 3 w 176"/>
                    <a:gd name="T23" fmla="*/ 0 h 117"/>
                    <a:gd name="T24" fmla="*/ 0 w 176"/>
                    <a:gd name="T25" fmla="*/ 0 h 117"/>
                    <a:gd name="T26" fmla="*/ 0 w 176"/>
                    <a:gd name="T27" fmla="*/ 1 h 117"/>
                    <a:gd name="T28" fmla="*/ 0 w 176"/>
                    <a:gd name="T29" fmla="*/ 1 h 117"/>
                    <a:gd name="T30" fmla="*/ 3 w 176"/>
                    <a:gd name="T31" fmla="*/ 6 h 117"/>
                    <a:gd name="T32" fmla="*/ 8 w 176"/>
                    <a:gd name="T33" fmla="*/ 8 h 117"/>
                    <a:gd name="T34" fmla="*/ 8 w 176"/>
                    <a:gd name="T35" fmla="*/ 8 h 117"/>
                    <a:gd name="T36" fmla="*/ 27 w 176"/>
                    <a:gd name="T37" fmla="*/ 21 h 117"/>
                    <a:gd name="T38" fmla="*/ 161 w 176"/>
                    <a:gd name="T39" fmla="*/ 109 h 117"/>
                    <a:gd name="T40" fmla="*/ 161 w 176"/>
                    <a:gd name="T41" fmla="*/ 109 h 117"/>
                    <a:gd name="T42" fmla="*/ 177 w 176"/>
                    <a:gd name="T43" fmla="*/ 118 h 117"/>
                    <a:gd name="T44" fmla="*/ 177 w 176"/>
                    <a:gd name="T45" fmla="*/ 118 h 11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76" h="117">
                      <a:moveTo>
                        <a:pt x="176" y="117"/>
                      </a:moveTo>
                      <a:lnTo>
                        <a:pt x="176" y="117"/>
                      </a:lnTo>
                      <a:lnTo>
                        <a:pt x="160" y="105"/>
                      </a:lnTo>
                      <a:lnTo>
                        <a:pt x="38" y="21"/>
                      </a:lnTo>
                      <a:lnTo>
                        <a:pt x="18" y="6"/>
                      </a:lnTo>
                      <a:lnTo>
                        <a:pt x="1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3" y="6"/>
                      </a:lnTo>
                      <a:lnTo>
                        <a:pt x="8" y="8"/>
                      </a:lnTo>
                      <a:lnTo>
                        <a:pt x="27" y="21"/>
                      </a:lnTo>
                      <a:lnTo>
                        <a:pt x="160" y="108"/>
                      </a:lnTo>
                      <a:lnTo>
                        <a:pt x="176" y="11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87" name="Freeform 1109">
                  <a:extLst>
                    <a:ext uri="{FF2B5EF4-FFF2-40B4-BE49-F238E27FC236}">
                      <a16:creationId xmlns:a16="http://schemas.microsoft.com/office/drawing/2014/main" xmlns="" id="{1F9E204C-EDAB-46F7-3B2C-F8A52D5F57E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0" y="1385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88" name="Freeform 1110">
                  <a:extLst>
                    <a:ext uri="{FF2B5EF4-FFF2-40B4-BE49-F238E27FC236}">
                      <a16:creationId xmlns:a16="http://schemas.microsoft.com/office/drawing/2014/main" xmlns="" id="{1B4FD868-0580-F0B3-5290-2A693FF9DCB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07" y="1168"/>
                  <a:ext cx="40" cy="211"/>
                </a:xfrm>
                <a:custGeom>
                  <a:avLst/>
                  <a:gdLst>
                    <a:gd name="T0" fmla="*/ 0 w 40"/>
                    <a:gd name="T1" fmla="*/ 208 h 210"/>
                    <a:gd name="T2" fmla="*/ 0 w 40"/>
                    <a:gd name="T3" fmla="*/ 208 h 210"/>
                    <a:gd name="T4" fmla="*/ 2 w 40"/>
                    <a:gd name="T5" fmla="*/ 190 h 210"/>
                    <a:gd name="T6" fmla="*/ 32 w 40"/>
                    <a:gd name="T7" fmla="*/ 34 h 210"/>
                    <a:gd name="T8" fmla="*/ 32 w 40"/>
                    <a:gd name="T9" fmla="*/ 34 h 210"/>
                    <a:gd name="T10" fmla="*/ 40 w 40"/>
                    <a:gd name="T11" fmla="*/ 11 h 210"/>
                    <a:gd name="T12" fmla="*/ 40 w 40"/>
                    <a:gd name="T13" fmla="*/ 11 h 210"/>
                    <a:gd name="T14" fmla="*/ 40 w 40"/>
                    <a:gd name="T15" fmla="*/ 6 h 210"/>
                    <a:gd name="T16" fmla="*/ 40 w 40"/>
                    <a:gd name="T17" fmla="*/ 1 h 210"/>
                    <a:gd name="T18" fmla="*/ 40 w 40"/>
                    <a:gd name="T19" fmla="*/ 1 h 210"/>
                    <a:gd name="T20" fmla="*/ 36 w 40"/>
                    <a:gd name="T21" fmla="*/ 0 h 210"/>
                    <a:gd name="T22" fmla="*/ 34 w 40"/>
                    <a:gd name="T23" fmla="*/ 1 h 210"/>
                    <a:gd name="T24" fmla="*/ 34 w 40"/>
                    <a:gd name="T25" fmla="*/ 1 h 210"/>
                    <a:gd name="T26" fmla="*/ 32 w 40"/>
                    <a:gd name="T27" fmla="*/ 8 h 210"/>
                    <a:gd name="T28" fmla="*/ 29 w 40"/>
                    <a:gd name="T29" fmla="*/ 16 h 210"/>
                    <a:gd name="T30" fmla="*/ 29 w 40"/>
                    <a:gd name="T31" fmla="*/ 16 h 210"/>
                    <a:gd name="T32" fmla="*/ 25 w 40"/>
                    <a:gd name="T33" fmla="*/ 43 h 210"/>
                    <a:gd name="T34" fmla="*/ 0 w 40"/>
                    <a:gd name="T35" fmla="*/ 190 h 210"/>
                    <a:gd name="T36" fmla="*/ 0 w 40"/>
                    <a:gd name="T37" fmla="*/ 190 h 210"/>
                    <a:gd name="T38" fmla="*/ 0 w 40"/>
                    <a:gd name="T39" fmla="*/ 208 h 210"/>
                    <a:gd name="T40" fmla="*/ 0 w 40"/>
                    <a:gd name="T41" fmla="*/ 208 h 210"/>
                    <a:gd name="T42" fmla="*/ 0 w 40"/>
                    <a:gd name="T43" fmla="*/ 211 h 210"/>
                    <a:gd name="T44" fmla="*/ 0 w 40"/>
                    <a:gd name="T45" fmla="*/ 211 h 210"/>
                    <a:gd name="T46" fmla="*/ 0 w 40"/>
                    <a:gd name="T47" fmla="*/ 208 h 210"/>
                    <a:gd name="T48" fmla="*/ 0 w 40"/>
                    <a:gd name="T49" fmla="*/ 208 h 210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40" h="210">
                      <a:moveTo>
                        <a:pt x="0" y="207"/>
                      </a:moveTo>
                      <a:lnTo>
                        <a:pt x="0" y="207"/>
                      </a:lnTo>
                      <a:lnTo>
                        <a:pt x="2" y="189"/>
                      </a:lnTo>
                      <a:lnTo>
                        <a:pt x="32" y="34"/>
                      </a:lnTo>
                      <a:lnTo>
                        <a:pt x="40" y="11"/>
                      </a:lnTo>
                      <a:lnTo>
                        <a:pt x="40" y="6"/>
                      </a:lnTo>
                      <a:lnTo>
                        <a:pt x="40" y="1"/>
                      </a:lnTo>
                      <a:lnTo>
                        <a:pt x="36" y="0"/>
                      </a:lnTo>
                      <a:lnTo>
                        <a:pt x="34" y="1"/>
                      </a:lnTo>
                      <a:lnTo>
                        <a:pt x="32" y="8"/>
                      </a:lnTo>
                      <a:lnTo>
                        <a:pt x="29" y="16"/>
                      </a:lnTo>
                      <a:lnTo>
                        <a:pt x="25" y="43"/>
                      </a:lnTo>
                      <a:lnTo>
                        <a:pt x="0" y="189"/>
                      </a:lnTo>
                      <a:lnTo>
                        <a:pt x="0" y="207"/>
                      </a:lnTo>
                      <a:lnTo>
                        <a:pt x="0" y="210"/>
                      </a:lnTo>
                      <a:lnTo>
                        <a:pt x="0" y="207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89" name="Picture 1111">
                  <a:extLst>
                    <a:ext uri="{FF2B5EF4-FFF2-40B4-BE49-F238E27FC236}">
                      <a16:creationId xmlns:a16="http://schemas.microsoft.com/office/drawing/2014/main" xmlns="" id="{922259BC-21E3-EBDC-6FEA-D19EFF690D8E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37" y="956"/>
                  <a:ext cx="816" cy="1062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81" name="Group 1112">
                <a:extLst>
                  <a:ext uri="{FF2B5EF4-FFF2-40B4-BE49-F238E27FC236}">
                    <a16:creationId xmlns:a16="http://schemas.microsoft.com/office/drawing/2014/main" xmlns="" id="{C0BD61F2-5B50-7F30-CEF9-C47EEAC9A43C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830" y="3737"/>
                <a:ext cx="839" cy="576"/>
                <a:chOff x="4830" y="3737"/>
                <a:chExt cx="839" cy="576"/>
              </a:xfrm>
            </p:grpSpPr>
            <p:sp>
              <p:nvSpPr>
                <p:cNvPr id="5182" name="Freeform 1113">
                  <a:extLst>
                    <a:ext uri="{FF2B5EF4-FFF2-40B4-BE49-F238E27FC236}">
                      <a16:creationId xmlns:a16="http://schemas.microsoft.com/office/drawing/2014/main" xmlns="" id="{0E50A1AC-A44D-1370-0EDF-BFD9B4B058F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30" y="3993"/>
                  <a:ext cx="124" cy="55"/>
                </a:xfrm>
                <a:custGeom>
                  <a:avLst/>
                  <a:gdLst>
                    <a:gd name="T0" fmla="*/ 124 w 123"/>
                    <a:gd name="T1" fmla="*/ 55 h 55"/>
                    <a:gd name="T2" fmla="*/ 124 w 123"/>
                    <a:gd name="T3" fmla="*/ 55 h 55"/>
                    <a:gd name="T4" fmla="*/ 124 w 123"/>
                    <a:gd name="T5" fmla="*/ 55 h 55"/>
                    <a:gd name="T6" fmla="*/ 124 w 123"/>
                    <a:gd name="T7" fmla="*/ 55 h 55"/>
                    <a:gd name="T8" fmla="*/ 112 w 123"/>
                    <a:gd name="T9" fmla="*/ 48 h 55"/>
                    <a:gd name="T10" fmla="*/ 27 w 123"/>
                    <a:gd name="T11" fmla="*/ 9 h 55"/>
                    <a:gd name="T12" fmla="*/ 27 w 123"/>
                    <a:gd name="T13" fmla="*/ 9 h 55"/>
                    <a:gd name="T14" fmla="*/ 11 w 123"/>
                    <a:gd name="T15" fmla="*/ 0 h 55"/>
                    <a:gd name="T16" fmla="*/ 11 w 123"/>
                    <a:gd name="T17" fmla="*/ 0 h 55"/>
                    <a:gd name="T18" fmla="*/ 7 w 123"/>
                    <a:gd name="T19" fmla="*/ 0 h 55"/>
                    <a:gd name="T20" fmla="*/ 0 w 123"/>
                    <a:gd name="T21" fmla="*/ 0 h 55"/>
                    <a:gd name="T22" fmla="*/ 0 w 123"/>
                    <a:gd name="T23" fmla="*/ 0 h 55"/>
                    <a:gd name="T24" fmla="*/ 0 w 123"/>
                    <a:gd name="T25" fmla="*/ 0 h 55"/>
                    <a:gd name="T26" fmla="*/ 0 w 123"/>
                    <a:gd name="T27" fmla="*/ 0 h 55"/>
                    <a:gd name="T28" fmla="*/ 0 w 123"/>
                    <a:gd name="T29" fmla="*/ 0 h 55"/>
                    <a:gd name="T30" fmla="*/ 0 w 123"/>
                    <a:gd name="T31" fmla="*/ 2 h 55"/>
                    <a:gd name="T32" fmla="*/ 6 w 123"/>
                    <a:gd name="T33" fmla="*/ 4 h 55"/>
                    <a:gd name="T34" fmla="*/ 6 w 123"/>
                    <a:gd name="T35" fmla="*/ 4 h 55"/>
                    <a:gd name="T36" fmla="*/ 18 w 123"/>
                    <a:gd name="T37" fmla="*/ 9 h 55"/>
                    <a:gd name="T38" fmla="*/ 112 w 123"/>
                    <a:gd name="T39" fmla="*/ 49 h 55"/>
                    <a:gd name="T40" fmla="*/ 112 w 123"/>
                    <a:gd name="T41" fmla="*/ 49 h 55"/>
                    <a:gd name="T42" fmla="*/ 124 w 123"/>
                    <a:gd name="T43" fmla="*/ 55 h 55"/>
                    <a:gd name="T44" fmla="*/ 124 w 123"/>
                    <a:gd name="T45" fmla="*/ 55 h 55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23" h="55">
                      <a:moveTo>
                        <a:pt x="123" y="55"/>
                      </a:moveTo>
                      <a:lnTo>
                        <a:pt x="123" y="55"/>
                      </a:lnTo>
                      <a:lnTo>
                        <a:pt x="111" y="48"/>
                      </a:lnTo>
                      <a:lnTo>
                        <a:pt x="27" y="9"/>
                      </a:lnTo>
                      <a:lnTo>
                        <a:pt x="11" y="0"/>
                      </a:lnTo>
                      <a:lnTo>
                        <a:pt x="7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6" y="4"/>
                      </a:lnTo>
                      <a:lnTo>
                        <a:pt x="18" y="9"/>
                      </a:lnTo>
                      <a:lnTo>
                        <a:pt x="111" y="49"/>
                      </a:lnTo>
                      <a:lnTo>
                        <a:pt x="123" y="55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83" name="Freeform 1114">
                  <a:extLst>
                    <a:ext uri="{FF2B5EF4-FFF2-40B4-BE49-F238E27FC236}">
                      <a16:creationId xmlns:a16="http://schemas.microsoft.com/office/drawing/2014/main" xmlns="" id="{3D9F8214-D0B3-2C90-0658-6638E03833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5" y="4051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84" name="Freeform 1115">
                  <a:extLst>
                    <a:ext uri="{FF2B5EF4-FFF2-40B4-BE49-F238E27FC236}">
                      <a16:creationId xmlns:a16="http://schemas.microsoft.com/office/drawing/2014/main" xmlns="" id="{BD8E23DD-AE72-D413-7370-F62D30816A2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58" y="3917"/>
                  <a:ext cx="9" cy="129"/>
                </a:xfrm>
                <a:custGeom>
                  <a:avLst/>
                  <a:gdLst>
                    <a:gd name="T0" fmla="*/ 0 w 9"/>
                    <a:gd name="T1" fmla="*/ 129 h 128"/>
                    <a:gd name="T2" fmla="*/ 0 w 9"/>
                    <a:gd name="T3" fmla="*/ 129 h 128"/>
                    <a:gd name="T4" fmla="*/ 0 w 9"/>
                    <a:gd name="T5" fmla="*/ 116 h 128"/>
                    <a:gd name="T6" fmla="*/ 4 w 9"/>
                    <a:gd name="T7" fmla="*/ 20 h 128"/>
                    <a:gd name="T8" fmla="*/ 4 w 9"/>
                    <a:gd name="T9" fmla="*/ 20 h 128"/>
                    <a:gd name="T10" fmla="*/ 6 w 9"/>
                    <a:gd name="T11" fmla="*/ 6 h 128"/>
                    <a:gd name="T12" fmla="*/ 6 w 9"/>
                    <a:gd name="T13" fmla="*/ 6 h 128"/>
                    <a:gd name="T14" fmla="*/ 9 w 9"/>
                    <a:gd name="T15" fmla="*/ 3 h 128"/>
                    <a:gd name="T16" fmla="*/ 6 w 9"/>
                    <a:gd name="T17" fmla="*/ 0 h 128"/>
                    <a:gd name="T18" fmla="*/ 6 w 9"/>
                    <a:gd name="T19" fmla="*/ 0 h 128"/>
                    <a:gd name="T20" fmla="*/ 4 w 9"/>
                    <a:gd name="T21" fmla="*/ 0 h 128"/>
                    <a:gd name="T22" fmla="*/ 2 w 9"/>
                    <a:gd name="T23" fmla="*/ 0 h 128"/>
                    <a:gd name="T24" fmla="*/ 2 w 9"/>
                    <a:gd name="T25" fmla="*/ 0 h 128"/>
                    <a:gd name="T26" fmla="*/ 0 w 9"/>
                    <a:gd name="T27" fmla="*/ 5 h 128"/>
                    <a:gd name="T28" fmla="*/ 0 w 9"/>
                    <a:gd name="T29" fmla="*/ 10 h 128"/>
                    <a:gd name="T30" fmla="*/ 0 w 9"/>
                    <a:gd name="T31" fmla="*/ 10 h 128"/>
                    <a:gd name="T32" fmla="*/ 0 w 9"/>
                    <a:gd name="T33" fmla="*/ 25 h 128"/>
                    <a:gd name="T34" fmla="*/ 0 w 9"/>
                    <a:gd name="T35" fmla="*/ 116 h 128"/>
                    <a:gd name="T36" fmla="*/ 0 w 9"/>
                    <a:gd name="T37" fmla="*/ 116 h 128"/>
                    <a:gd name="T38" fmla="*/ 0 w 9"/>
                    <a:gd name="T39" fmla="*/ 129 h 128"/>
                    <a:gd name="T40" fmla="*/ 0 w 9"/>
                    <a:gd name="T41" fmla="*/ 129 h 128"/>
                    <a:gd name="T42" fmla="*/ 0 w 9"/>
                    <a:gd name="T43" fmla="*/ 129 h 128"/>
                    <a:gd name="T44" fmla="*/ 0 w 9"/>
                    <a:gd name="T45" fmla="*/ 129 h 128"/>
                    <a:gd name="T46" fmla="*/ 0 w 9"/>
                    <a:gd name="T47" fmla="*/ 129 h 128"/>
                    <a:gd name="T48" fmla="*/ 0 w 9"/>
                    <a:gd name="T49" fmla="*/ 129 h 128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9" h="128">
                      <a:moveTo>
                        <a:pt x="0" y="128"/>
                      </a:moveTo>
                      <a:lnTo>
                        <a:pt x="0" y="128"/>
                      </a:lnTo>
                      <a:lnTo>
                        <a:pt x="0" y="115"/>
                      </a:lnTo>
                      <a:lnTo>
                        <a:pt x="4" y="20"/>
                      </a:lnTo>
                      <a:lnTo>
                        <a:pt x="6" y="6"/>
                      </a:lnTo>
                      <a:lnTo>
                        <a:pt x="9" y="3"/>
                      </a:lnTo>
                      <a:lnTo>
                        <a:pt x="6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5"/>
                      </a:lnTo>
                      <a:lnTo>
                        <a:pt x="0" y="10"/>
                      </a:lnTo>
                      <a:lnTo>
                        <a:pt x="0" y="25"/>
                      </a:lnTo>
                      <a:lnTo>
                        <a:pt x="0" y="115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solidFill>
                  <a:srgbClr val="DFF4BA">
                    <a:alpha val="7843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85" name="Picture 1116">
                  <a:extLst>
                    <a:ext uri="{FF2B5EF4-FFF2-40B4-BE49-F238E27FC236}">
                      <a16:creationId xmlns:a16="http://schemas.microsoft.com/office/drawing/2014/main" xmlns="" id="{F2522E9B-740B-DB91-C9B0-A67EDE87898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954" y="3737"/>
                  <a:ext cx="715" cy="576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</p:grpSp>
        <p:grpSp>
          <p:nvGrpSpPr>
            <p:cNvPr id="5133" name="Group 1117">
              <a:extLst>
                <a:ext uri="{FF2B5EF4-FFF2-40B4-BE49-F238E27FC236}">
                  <a16:creationId xmlns:a16="http://schemas.microsoft.com/office/drawing/2014/main" xmlns="" id="{A2C961A3-F884-E1D6-442D-78BED75B977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5821" cy="4268"/>
              <a:chOff x="0" y="0"/>
              <a:chExt cx="5821" cy="4268"/>
            </a:xfrm>
          </p:grpSpPr>
          <p:grpSp>
            <p:nvGrpSpPr>
              <p:cNvPr id="5134" name="Group 1118">
                <a:extLst>
                  <a:ext uri="{FF2B5EF4-FFF2-40B4-BE49-F238E27FC236}">
                    <a16:creationId xmlns:a16="http://schemas.microsoft.com/office/drawing/2014/main" xmlns="" id="{4A637CD4-EF26-CD86-2148-DC8CA66E3B7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83" y="1922"/>
                <a:ext cx="1138" cy="1926"/>
                <a:chOff x="4683" y="1922"/>
                <a:chExt cx="1138" cy="1926"/>
              </a:xfrm>
            </p:grpSpPr>
            <p:sp>
              <p:nvSpPr>
                <p:cNvPr id="5168" name="Freeform 1119">
                  <a:extLst>
                    <a:ext uri="{FF2B5EF4-FFF2-40B4-BE49-F238E27FC236}">
                      <a16:creationId xmlns:a16="http://schemas.microsoft.com/office/drawing/2014/main" xmlns="" id="{2516BE17-B62C-65D5-624B-469C47E52B6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046" y="2118"/>
                  <a:ext cx="93" cy="93"/>
                </a:xfrm>
                <a:custGeom>
                  <a:avLst/>
                  <a:gdLst>
                    <a:gd name="T0" fmla="*/ 92 w 92"/>
                    <a:gd name="T1" fmla="*/ 93 h 92"/>
                    <a:gd name="T2" fmla="*/ 92 w 92"/>
                    <a:gd name="T3" fmla="*/ 93 h 92"/>
                    <a:gd name="T4" fmla="*/ 92 w 92"/>
                    <a:gd name="T5" fmla="*/ 93 h 92"/>
                    <a:gd name="T6" fmla="*/ 93 w 92"/>
                    <a:gd name="T7" fmla="*/ 93 h 92"/>
                    <a:gd name="T8" fmla="*/ 93 w 92"/>
                    <a:gd name="T9" fmla="*/ 93 h 92"/>
                    <a:gd name="T10" fmla="*/ 89 w 92"/>
                    <a:gd name="T11" fmla="*/ 89 h 92"/>
                    <a:gd name="T12" fmla="*/ 15 w 92"/>
                    <a:gd name="T13" fmla="*/ 11 h 92"/>
                    <a:gd name="T14" fmla="*/ 15 w 92"/>
                    <a:gd name="T15" fmla="*/ 11 h 92"/>
                    <a:gd name="T16" fmla="*/ 10 w 92"/>
                    <a:gd name="T17" fmla="*/ 4 h 92"/>
                    <a:gd name="T18" fmla="*/ 9 w 92"/>
                    <a:gd name="T19" fmla="*/ 4 h 92"/>
                    <a:gd name="T20" fmla="*/ 9 w 92"/>
                    <a:gd name="T21" fmla="*/ 4 h 92"/>
                    <a:gd name="T22" fmla="*/ 6 w 92"/>
                    <a:gd name="T23" fmla="*/ 0 h 92"/>
                    <a:gd name="T24" fmla="*/ 2 w 92"/>
                    <a:gd name="T25" fmla="*/ 0 h 92"/>
                    <a:gd name="T26" fmla="*/ 2 w 92"/>
                    <a:gd name="T27" fmla="*/ 0 h 92"/>
                    <a:gd name="T28" fmla="*/ 1 w 92"/>
                    <a:gd name="T29" fmla="*/ 0 h 92"/>
                    <a:gd name="T30" fmla="*/ 0 w 92"/>
                    <a:gd name="T31" fmla="*/ 0 h 92"/>
                    <a:gd name="T32" fmla="*/ 0 w 92"/>
                    <a:gd name="T33" fmla="*/ 0 h 92"/>
                    <a:gd name="T34" fmla="*/ 0 w 92"/>
                    <a:gd name="T35" fmla="*/ 0 h 92"/>
                    <a:gd name="T36" fmla="*/ 0 w 92"/>
                    <a:gd name="T37" fmla="*/ 0 h 92"/>
                    <a:gd name="T38" fmla="*/ 2 w 92"/>
                    <a:gd name="T39" fmla="*/ 4 h 92"/>
                    <a:gd name="T40" fmla="*/ 4 w 92"/>
                    <a:gd name="T41" fmla="*/ 6 h 92"/>
                    <a:gd name="T42" fmla="*/ 4 w 92"/>
                    <a:gd name="T43" fmla="*/ 6 h 92"/>
                    <a:gd name="T44" fmla="*/ 7 w 92"/>
                    <a:gd name="T45" fmla="*/ 7 h 92"/>
                    <a:gd name="T46" fmla="*/ 10 w 92"/>
                    <a:gd name="T47" fmla="*/ 11 h 92"/>
                    <a:gd name="T48" fmla="*/ 89 w 92"/>
                    <a:gd name="T49" fmla="*/ 90 h 92"/>
                    <a:gd name="T50" fmla="*/ 89 w 92"/>
                    <a:gd name="T51" fmla="*/ 90 h 92"/>
                    <a:gd name="T52" fmla="*/ 91 w 92"/>
                    <a:gd name="T53" fmla="*/ 93 h 92"/>
                    <a:gd name="T54" fmla="*/ 92 w 92"/>
                    <a:gd name="T55" fmla="*/ 93 h 92"/>
                    <a:gd name="T56" fmla="*/ 92 w 92"/>
                    <a:gd name="T57" fmla="*/ 93 h 9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92" h="92">
                      <a:moveTo>
                        <a:pt x="91" y="92"/>
                      </a:moveTo>
                      <a:lnTo>
                        <a:pt x="91" y="92"/>
                      </a:lnTo>
                      <a:lnTo>
                        <a:pt x="92" y="92"/>
                      </a:lnTo>
                      <a:lnTo>
                        <a:pt x="88" y="88"/>
                      </a:lnTo>
                      <a:lnTo>
                        <a:pt x="15" y="11"/>
                      </a:lnTo>
                      <a:lnTo>
                        <a:pt x="10" y="4"/>
                      </a:lnTo>
                      <a:lnTo>
                        <a:pt x="9" y="4"/>
                      </a:lnTo>
                      <a:lnTo>
                        <a:pt x="6" y="0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2" y="4"/>
                      </a:lnTo>
                      <a:lnTo>
                        <a:pt x="4" y="6"/>
                      </a:lnTo>
                      <a:lnTo>
                        <a:pt x="7" y="7"/>
                      </a:lnTo>
                      <a:lnTo>
                        <a:pt x="10" y="11"/>
                      </a:lnTo>
                      <a:lnTo>
                        <a:pt x="88" y="89"/>
                      </a:lnTo>
                      <a:lnTo>
                        <a:pt x="90" y="92"/>
                      </a:lnTo>
                      <a:lnTo>
                        <a:pt x="91" y="92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69" name="Freeform 1120">
                  <a:extLst>
                    <a:ext uri="{FF2B5EF4-FFF2-40B4-BE49-F238E27FC236}">
                      <a16:creationId xmlns:a16="http://schemas.microsoft.com/office/drawing/2014/main" xmlns="" id="{0FFBA2D7-A768-7C6A-E126-1100DC136F9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64" y="2196"/>
                  <a:ext cx="2" cy="0"/>
                </a:xfrm>
                <a:custGeom>
                  <a:avLst/>
                  <a:gdLst>
                    <a:gd name="T0" fmla="*/ 0 w 2"/>
                    <a:gd name="T1" fmla="*/ 0 w 2"/>
                    <a:gd name="T2" fmla="*/ 0 w 2"/>
                    <a:gd name="T3" fmla="*/ 0 w 2"/>
                    <a:gd name="T4" fmla="*/ 0 w 2"/>
                    <a:gd name="T5" fmla="*/ 0 w 2"/>
                    <a:gd name="T6" fmla="*/ 0 w 2"/>
                    <a:gd name="T7" fmla="*/ 0 w 2"/>
                    <a:gd name="T8" fmla="*/ 0 w 2"/>
                    <a:gd name="T9" fmla="*/ 0 w 2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70" name="Freeform 1124">
                  <a:extLst>
                    <a:ext uri="{FF2B5EF4-FFF2-40B4-BE49-F238E27FC236}">
                      <a16:creationId xmlns:a16="http://schemas.microsoft.com/office/drawing/2014/main" xmlns="" id="{E62CD602-7B93-9CF7-561A-5DCF3282D9E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36" y="2090"/>
                  <a:ext cx="92" cy="94"/>
                </a:xfrm>
                <a:custGeom>
                  <a:avLst/>
                  <a:gdLst>
                    <a:gd name="T0" fmla="*/ 4 w 91"/>
                    <a:gd name="T1" fmla="*/ 94 h 93"/>
                    <a:gd name="T2" fmla="*/ 4 w 91"/>
                    <a:gd name="T3" fmla="*/ 94 h 93"/>
                    <a:gd name="T4" fmla="*/ 4 w 91"/>
                    <a:gd name="T5" fmla="*/ 92 h 93"/>
                    <a:gd name="T6" fmla="*/ 8 w 91"/>
                    <a:gd name="T7" fmla="*/ 90 h 93"/>
                    <a:gd name="T8" fmla="*/ 79 w 91"/>
                    <a:gd name="T9" fmla="*/ 9 h 93"/>
                    <a:gd name="T10" fmla="*/ 79 w 91"/>
                    <a:gd name="T11" fmla="*/ 9 h 93"/>
                    <a:gd name="T12" fmla="*/ 83 w 91"/>
                    <a:gd name="T13" fmla="*/ 7 h 93"/>
                    <a:gd name="T14" fmla="*/ 88 w 91"/>
                    <a:gd name="T15" fmla="*/ 5 h 93"/>
                    <a:gd name="T16" fmla="*/ 88 w 91"/>
                    <a:gd name="T17" fmla="*/ 5 h 93"/>
                    <a:gd name="T18" fmla="*/ 92 w 91"/>
                    <a:gd name="T19" fmla="*/ 3 h 93"/>
                    <a:gd name="T20" fmla="*/ 92 w 91"/>
                    <a:gd name="T21" fmla="*/ 0 h 93"/>
                    <a:gd name="T22" fmla="*/ 92 w 91"/>
                    <a:gd name="T23" fmla="*/ 0 h 93"/>
                    <a:gd name="T24" fmla="*/ 88 w 91"/>
                    <a:gd name="T25" fmla="*/ 0 h 93"/>
                    <a:gd name="T26" fmla="*/ 83 w 91"/>
                    <a:gd name="T27" fmla="*/ 0 h 93"/>
                    <a:gd name="T28" fmla="*/ 83 w 91"/>
                    <a:gd name="T29" fmla="*/ 0 h 93"/>
                    <a:gd name="T30" fmla="*/ 79 w 91"/>
                    <a:gd name="T31" fmla="*/ 1 h 93"/>
                    <a:gd name="T32" fmla="*/ 79 w 91"/>
                    <a:gd name="T33" fmla="*/ 1 h 93"/>
                    <a:gd name="T34" fmla="*/ 70 w 91"/>
                    <a:gd name="T35" fmla="*/ 4 h 93"/>
                    <a:gd name="T36" fmla="*/ 66 w 91"/>
                    <a:gd name="T37" fmla="*/ 6 h 93"/>
                    <a:gd name="T38" fmla="*/ 66 w 91"/>
                    <a:gd name="T39" fmla="*/ 7 h 93"/>
                    <a:gd name="T40" fmla="*/ 66 w 91"/>
                    <a:gd name="T41" fmla="*/ 7 h 93"/>
                    <a:gd name="T42" fmla="*/ 57 w 91"/>
                    <a:gd name="T43" fmla="*/ 14 h 93"/>
                    <a:gd name="T44" fmla="*/ 0 w 91"/>
                    <a:gd name="T45" fmla="*/ 89 h 93"/>
                    <a:gd name="T46" fmla="*/ 0 w 91"/>
                    <a:gd name="T47" fmla="*/ 89 h 93"/>
                    <a:gd name="T48" fmla="*/ 0 w 91"/>
                    <a:gd name="T49" fmla="*/ 94 h 93"/>
                    <a:gd name="T50" fmla="*/ 0 w 91"/>
                    <a:gd name="T51" fmla="*/ 94 h 93"/>
                    <a:gd name="T52" fmla="*/ 0 w 91"/>
                    <a:gd name="T53" fmla="*/ 94 h 93"/>
                    <a:gd name="T54" fmla="*/ 0 w 91"/>
                    <a:gd name="T55" fmla="*/ 94 h 93"/>
                    <a:gd name="T56" fmla="*/ 4 w 91"/>
                    <a:gd name="T57" fmla="*/ 94 h 93"/>
                    <a:gd name="T58" fmla="*/ 4 w 91"/>
                    <a:gd name="T59" fmla="*/ 94 h 93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91" h="93">
                      <a:moveTo>
                        <a:pt x="4" y="93"/>
                      </a:moveTo>
                      <a:lnTo>
                        <a:pt x="4" y="93"/>
                      </a:lnTo>
                      <a:lnTo>
                        <a:pt x="4" y="91"/>
                      </a:lnTo>
                      <a:lnTo>
                        <a:pt x="8" y="89"/>
                      </a:lnTo>
                      <a:lnTo>
                        <a:pt x="78" y="9"/>
                      </a:lnTo>
                      <a:lnTo>
                        <a:pt x="82" y="7"/>
                      </a:lnTo>
                      <a:lnTo>
                        <a:pt x="87" y="5"/>
                      </a:lnTo>
                      <a:lnTo>
                        <a:pt x="91" y="3"/>
                      </a:lnTo>
                      <a:lnTo>
                        <a:pt x="91" y="0"/>
                      </a:lnTo>
                      <a:lnTo>
                        <a:pt x="87" y="0"/>
                      </a:lnTo>
                      <a:lnTo>
                        <a:pt x="82" y="0"/>
                      </a:lnTo>
                      <a:lnTo>
                        <a:pt x="78" y="1"/>
                      </a:lnTo>
                      <a:lnTo>
                        <a:pt x="69" y="4"/>
                      </a:lnTo>
                      <a:lnTo>
                        <a:pt x="65" y="6"/>
                      </a:lnTo>
                      <a:lnTo>
                        <a:pt x="65" y="7"/>
                      </a:lnTo>
                      <a:lnTo>
                        <a:pt x="56" y="14"/>
                      </a:lnTo>
                      <a:lnTo>
                        <a:pt x="0" y="88"/>
                      </a:lnTo>
                      <a:lnTo>
                        <a:pt x="0" y="93"/>
                      </a:lnTo>
                      <a:lnTo>
                        <a:pt x="4" y="93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71" name="Picture 1125">
                  <a:extLst>
                    <a:ext uri="{FF2B5EF4-FFF2-40B4-BE49-F238E27FC236}">
                      <a16:creationId xmlns:a16="http://schemas.microsoft.com/office/drawing/2014/main" xmlns="" id="{D8276EFB-4B00-A8DF-BCED-A1C7924EBAA1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683" y="1922"/>
                  <a:ext cx="1057" cy="680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  <p:sp>
              <p:nvSpPr>
                <p:cNvPr id="5172" name="Freeform 1126">
                  <a:extLst>
                    <a:ext uri="{FF2B5EF4-FFF2-40B4-BE49-F238E27FC236}">
                      <a16:creationId xmlns:a16="http://schemas.microsoft.com/office/drawing/2014/main" xmlns="" id="{F9B9962B-4587-BFA8-1AE2-DCFB7D7D8B22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18" y="3326"/>
                  <a:ext cx="903" cy="522"/>
                </a:xfrm>
                <a:custGeom>
                  <a:avLst/>
                  <a:gdLst>
                    <a:gd name="T0" fmla="*/ 797 w 902"/>
                    <a:gd name="T1" fmla="*/ 102 h 521"/>
                    <a:gd name="T2" fmla="*/ 622 w 902"/>
                    <a:gd name="T3" fmla="*/ 125 h 521"/>
                    <a:gd name="T4" fmla="*/ 467 w 902"/>
                    <a:gd name="T5" fmla="*/ 191 h 521"/>
                    <a:gd name="T6" fmla="*/ 416 w 902"/>
                    <a:gd name="T7" fmla="*/ 209 h 521"/>
                    <a:gd name="T8" fmla="*/ 410 w 902"/>
                    <a:gd name="T9" fmla="*/ 199 h 521"/>
                    <a:gd name="T10" fmla="*/ 398 w 902"/>
                    <a:gd name="T11" fmla="*/ 198 h 521"/>
                    <a:gd name="T12" fmla="*/ 383 w 902"/>
                    <a:gd name="T13" fmla="*/ 198 h 521"/>
                    <a:gd name="T14" fmla="*/ 368 w 902"/>
                    <a:gd name="T15" fmla="*/ 212 h 521"/>
                    <a:gd name="T16" fmla="*/ 316 w 902"/>
                    <a:gd name="T17" fmla="*/ 126 h 521"/>
                    <a:gd name="T18" fmla="*/ 195 w 902"/>
                    <a:gd name="T19" fmla="*/ 35 h 521"/>
                    <a:gd name="T20" fmla="*/ 36 w 902"/>
                    <a:gd name="T21" fmla="*/ 0 h 521"/>
                    <a:gd name="T22" fmla="*/ 11 w 902"/>
                    <a:gd name="T23" fmla="*/ 54 h 521"/>
                    <a:gd name="T24" fmla="*/ 24 w 902"/>
                    <a:gd name="T25" fmla="*/ 72 h 521"/>
                    <a:gd name="T26" fmla="*/ 42 w 902"/>
                    <a:gd name="T27" fmla="*/ 90 h 521"/>
                    <a:gd name="T28" fmla="*/ 46 w 902"/>
                    <a:gd name="T29" fmla="*/ 118 h 521"/>
                    <a:gd name="T30" fmla="*/ 53 w 902"/>
                    <a:gd name="T31" fmla="*/ 131 h 521"/>
                    <a:gd name="T32" fmla="*/ 50 w 902"/>
                    <a:gd name="T33" fmla="*/ 150 h 521"/>
                    <a:gd name="T34" fmla="*/ 55 w 902"/>
                    <a:gd name="T35" fmla="*/ 165 h 521"/>
                    <a:gd name="T36" fmla="*/ 73 w 902"/>
                    <a:gd name="T37" fmla="*/ 197 h 521"/>
                    <a:gd name="T38" fmla="*/ 205 w 902"/>
                    <a:gd name="T39" fmla="*/ 226 h 521"/>
                    <a:gd name="T40" fmla="*/ 97 w 902"/>
                    <a:gd name="T41" fmla="*/ 253 h 521"/>
                    <a:gd name="T42" fmla="*/ 96 w 902"/>
                    <a:gd name="T43" fmla="*/ 282 h 521"/>
                    <a:gd name="T44" fmla="*/ 127 w 902"/>
                    <a:gd name="T45" fmla="*/ 321 h 521"/>
                    <a:gd name="T46" fmla="*/ 137 w 902"/>
                    <a:gd name="T47" fmla="*/ 344 h 521"/>
                    <a:gd name="T48" fmla="*/ 156 w 902"/>
                    <a:gd name="T49" fmla="*/ 360 h 521"/>
                    <a:gd name="T50" fmla="*/ 141 w 902"/>
                    <a:gd name="T51" fmla="*/ 400 h 521"/>
                    <a:gd name="T52" fmla="*/ 89 w 902"/>
                    <a:gd name="T53" fmla="*/ 424 h 521"/>
                    <a:gd name="T54" fmla="*/ 57 w 902"/>
                    <a:gd name="T55" fmla="*/ 451 h 521"/>
                    <a:gd name="T56" fmla="*/ 70 w 902"/>
                    <a:gd name="T57" fmla="*/ 462 h 521"/>
                    <a:gd name="T58" fmla="*/ 137 w 902"/>
                    <a:gd name="T59" fmla="*/ 432 h 521"/>
                    <a:gd name="T60" fmla="*/ 193 w 902"/>
                    <a:gd name="T61" fmla="*/ 410 h 521"/>
                    <a:gd name="T62" fmla="*/ 289 w 902"/>
                    <a:gd name="T63" fmla="*/ 316 h 521"/>
                    <a:gd name="T64" fmla="*/ 323 w 902"/>
                    <a:gd name="T65" fmla="*/ 289 h 521"/>
                    <a:gd name="T66" fmla="*/ 314 w 902"/>
                    <a:gd name="T67" fmla="*/ 339 h 521"/>
                    <a:gd name="T68" fmla="*/ 320 w 902"/>
                    <a:gd name="T69" fmla="*/ 387 h 521"/>
                    <a:gd name="T70" fmla="*/ 372 w 902"/>
                    <a:gd name="T71" fmla="*/ 327 h 521"/>
                    <a:gd name="T72" fmla="*/ 397 w 902"/>
                    <a:gd name="T73" fmla="*/ 301 h 521"/>
                    <a:gd name="T74" fmla="*/ 402 w 902"/>
                    <a:gd name="T75" fmla="*/ 349 h 521"/>
                    <a:gd name="T76" fmla="*/ 413 w 902"/>
                    <a:gd name="T77" fmla="*/ 441 h 521"/>
                    <a:gd name="T78" fmla="*/ 444 w 902"/>
                    <a:gd name="T79" fmla="*/ 475 h 521"/>
                    <a:gd name="T80" fmla="*/ 486 w 902"/>
                    <a:gd name="T81" fmla="*/ 521 h 521"/>
                    <a:gd name="T82" fmla="*/ 504 w 902"/>
                    <a:gd name="T83" fmla="*/ 507 h 521"/>
                    <a:gd name="T84" fmla="*/ 487 w 902"/>
                    <a:gd name="T85" fmla="*/ 473 h 521"/>
                    <a:gd name="T86" fmla="*/ 468 w 902"/>
                    <a:gd name="T87" fmla="*/ 440 h 521"/>
                    <a:gd name="T88" fmla="*/ 489 w 902"/>
                    <a:gd name="T89" fmla="*/ 405 h 521"/>
                    <a:gd name="T90" fmla="*/ 524 w 902"/>
                    <a:gd name="T91" fmla="*/ 392 h 521"/>
                    <a:gd name="T92" fmla="*/ 553 w 902"/>
                    <a:gd name="T93" fmla="*/ 378 h 521"/>
                    <a:gd name="T94" fmla="*/ 610 w 902"/>
                    <a:gd name="T95" fmla="*/ 347 h 521"/>
                    <a:gd name="T96" fmla="*/ 619 w 902"/>
                    <a:gd name="T97" fmla="*/ 321 h 521"/>
                    <a:gd name="T98" fmla="*/ 572 w 902"/>
                    <a:gd name="T99" fmla="*/ 275 h 521"/>
                    <a:gd name="T100" fmla="*/ 694 w 902"/>
                    <a:gd name="T101" fmla="*/ 282 h 521"/>
                    <a:gd name="T102" fmla="*/ 735 w 902"/>
                    <a:gd name="T103" fmla="*/ 259 h 521"/>
                    <a:gd name="T104" fmla="*/ 757 w 902"/>
                    <a:gd name="T105" fmla="*/ 244 h 521"/>
                    <a:gd name="T106" fmla="*/ 765 w 902"/>
                    <a:gd name="T107" fmla="*/ 228 h 521"/>
                    <a:gd name="T108" fmla="*/ 780 w 902"/>
                    <a:gd name="T109" fmla="*/ 218 h 521"/>
                    <a:gd name="T110" fmla="*/ 807 w 902"/>
                    <a:gd name="T111" fmla="*/ 197 h 521"/>
                    <a:gd name="T112" fmla="*/ 841 w 902"/>
                    <a:gd name="T113" fmla="*/ 182 h 521"/>
                    <a:gd name="T114" fmla="*/ 864 w 902"/>
                    <a:gd name="T115" fmla="*/ 171 h 521"/>
                    <a:gd name="T116" fmla="*/ 397 w 902"/>
                    <a:gd name="T117" fmla="*/ 199 h 521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</a:gdLst>
                  <a:ahLst/>
                  <a:cxnLst>
                    <a:cxn ang="T118">
                      <a:pos x="T0" y="T1"/>
                    </a:cxn>
                    <a:cxn ang="T119">
                      <a:pos x="T2" y="T3"/>
                    </a:cxn>
                    <a:cxn ang="T120">
                      <a:pos x="T4" y="T5"/>
                    </a:cxn>
                    <a:cxn ang="T121">
                      <a:pos x="T6" y="T7"/>
                    </a:cxn>
                    <a:cxn ang="T122">
                      <a:pos x="T8" y="T9"/>
                    </a:cxn>
                    <a:cxn ang="T123">
                      <a:pos x="T10" y="T11"/>
                    </a:cxn>
                    <a:cxn ang="T124">
                      <a:pos x="T12" y="T13"/>
                    </a:cxn>
                    <a:cxn ang="T125">
                      <a:pos x="T14" y="T15"/>
                    </a:cxn>
                    <a:cxn ang="T126">
                      <a:pos x="T16" y="T17"/>
                    </a:cxn>
                    <a:cxn ang="T127">
                      <a:pos x="T18" y="T19"/>
                    </a:cxn>
                    <a:cxn ang="T128">
                      <a:pos x="T20" y="T21"/>
                    </a:cxn>
                    <a:cxn ang="T129">
                      <a:pos x="T22" y="T23"/>
                    </a:cxn>
                    <a:cxn ang="T130">
                      <a:pos x="T24" y="T25"/>
                    </a:cxn>
                    <a:cxn ang="T131">
                      <a:pos x="T26" y="T27"/>
                    </a:cxn>
                    <a:cxn ang="T132">
                      <a:pos x="T28" y="T29"/>
                    </a:cxn>
                    <a:cxn ang="T133">
                      <a:pos x="T30" y="T31"/>
                    </a:cxn>
                    <a:cxn ang="T134">
                      <a:pos x="T32" y="T33"/>
                    </a:cxn>
                    <a:cxn ang="T135">
                      <a:pos x="T34" y="T35"/>
                    </a:cxn>
                    <a:cxn ang="T136">
                      <a:pos x="T36" y="T37"/>
                    </a:cxn>
                    <a:cxn ang="T137">
                      <a:pos x="T38" y="T39"/>
                    </a:cxn>
                    <a:cxn ang="T138">
                      <a:pos x="T40" y="T41"/>
                    </a:cxn>
                    <a:cxn ang="T139">
                      <a:pos x="T42" y="T43"/>
                    </a:cxn>
                    <a:cxn ang="T140">
                      <a:pos x="T44" y="T45"/>
                    </a:cxn>
                    <a:cxn ang="T141">
                      <a:pos x="T46" y="T47"/>
                    </a:cxn>
                    <a:cxn ang="T142">
                      <a:pos x="T48" y="T49"/>
                    </a:cxn>
                    <a:cxn ang="T143">
                      <a:pos x="T50" y="T51"/>
                    </a:cxn>
                    <a:cxn ang="T144">
                      <a:pos x="T52" y="T53"/>
                    </a:cxn>
                    <a:cxn ang="T145">
                      <a:pos x="T54" y="T55"/>
                    </a:cxn>
                    <a:cxn ang="T146">
                      <a:pos x="T56" y="T57"/>
                    </a:cxn>
                    <a:cxn ang="T147">
                      <a:pos x="T58" y="T59"/>
                    </a:cxn>
                    <a:cxn ang="T148">
                      <a:pos x="T60" y="T61"/>
                    </a:cxn>
                    <a:cxn ang="T149">
                      <a:pos x="T62" y="T63"/>
                    </a:cxn>
                    <a:cxn ang="T150">
                      <a:pos x="T64" y="T65"/>
                    </a:cxn>
                    <a:cxn ang="T151">
                      <a:pos x="T66" y="T67"/>
                    </a:cxn>
                    <a:cxn ang="T152">
                      <a:pos x="T68" y="T69"/>
                    </a:cxn>
                    <a:cxn ang="T153">
                      <a:pos x="T70" y="T71"/>
                    </a:cxn>
                    <a:cxn ang="T154">
                      <a:pos x="T72" y="T73"/>
                    </a:cxn>
                    <a:cxn ang="T155">
                      <a:pos x="T74" y="T75"/>
                    </a:cxn>
                    <a:cxn ang="T156">
                      <a:pos x="T76" y="T77"/>
                    </a:cxn>
                    <a:cxn ang="T157">
                      <a:pos x="T78" y="T79"/>
                    </a:cxn>
                    <a:cxn ang="T158">
                      <a:pos x="T80" y="T81"/>
                    </a:cxn>
                    <a:cxn ang="T159">
                      <a:pos x="T82" y="T83"/>
                    </a:cxn>
                    <a:cxn ang="T160">
                      <a:pos x="T84" y="T85"/>
                    </a:cxn>
                    <a:cxn ang="T161">
                      <a:pos x="T86" y="T87"/>
                    </a:cxn>
                    <a:cxn ang="T162">
                      <a:pos x="T88" y="T89"/>
                    </a:cxn>
                    <a:cxn ang="T163">
                      <a:pos x="T90" y="T91"/>
                    </a:cxn>
                    <a:cxn ang="T164">
                      <a:pos x="T92" y="T93"/>
                    </a:cxn>
                    <a:cxn ang="T165">
                      <a:pos x="T94" y="T95"/>
                    </a:cxn>
                    <a:cxn ang="T166">
                      <a:pos x="T96" y="T97"/>
                    </a:cxn>
                    <a:cxn ang="T167">
                      <a:pos x="T98" y="T99"/>
                    </a:cxn>
                    <a:cxn ang="T168">
                      <a:pos x="T100" y="T101"/>
                    </a:cxn>
                    <a:cxn ang="T169">
                      <a:pos x="T102" y="T103"/>
                    </a:cxn>
                    <a:cxn ang="T170">
                      <a:pos x="T104" y="T105"/>
                    </a:cxn>
                    <a:cxn ang="T171">
                      <a:pos x="T106" y="T107"/>
                    </a:cxn>
                    <a:cxn ang="T172">
                      <a:pos x="T108" y="T109"/>
                    </a:cxn>
                    <a:cxn ang="T173">
                      <a:pos x="T110" y="T111"/>
                    </a:cxn>
                    <a:cxn ang="T174">
                      <a:pos x="T112" y="T113"/>
                    </a:cxn>
                    <a:cxn ang="T175">
                      <a:pos x="T114" y="T115"/>
                    </a:cxn>
                    <a:cxn ang="T176">
                      <a:pos x="T116" y="T117"/>
                    </a:cxn>
                  </a:cxnLst>
                  <a:rect l="0" t="0" r="r" b="b"/>
                  <a:pathLst>
                    <a:path w="902" h="521">
                      <a:moveTo>
                        <a:pt x="902" y="136"/>
                      </a:moveTo>
                      <a:lnTo>
                        <a:pt x="898" y="126"/>
                      </a:lnTo>
                      <a:lnTo>
                        <a:pt x="883" y="116"/>
                      </a:lnTo>
                      <a:lnTo>
                        <a:pt x="858" y="109"/>
                      </a:lnTo>
                      <a:lnTo>
                        <a:pt x="829" y="105"/>
                      </a:lnTo>
                      <a:lnTo>
                        <a:pt x="821" y="103"/>
                      </a:lnTo>
                      <a:lnTo>
                        <a:pt x="810" y="103"/>
                      </a:lnTo>
                      <a:lnTo>
                        <a:pt x="796" y="102"/>
                      </a:lnTo>
                      <a:lnTo>
                        <a:pt x="780" y="102"/>
                      </a:lnTo>
                      <a:lnTo>
                        <a:pt x="761" y="102"/>
                      </a:lnTo>
                      <a:lnTo>
                        <a:pt x="738" y="104"/>
                      </a:lnTo>
                      <a:lnTo>
                        <a:pt x="713" y="106"/>
                      </a:lnTo>
                      <a:lnTo>
                        <a:pt x="690" y="109"/>
                      </a:lnTo>
                      <a:lnTo>
                        <a:pt x="666" y="114"/>
                      </a:lnTo>
                      <a:lnTo>
                        <a:pt x="643" y="119"/>
                      </a:lnTo>
                      <a:lnTo>
                        <a:pt x="621" y="125"/>
                      </a:lnTo>
                      <a:lnTo>
                        <a:pt x="598" y="132"/>
                      </a:lnTo>
                      <a:lnTo>
                        <a:pt x="576" y="139"/>
                      </a:lnTo>
                      <a:lnTo>
                        <a:pt x="554" y="147"/>
                      </a:lnTo>
                      <a:lnTo>
                        <a:pt x="533" y="157"/>
                      </a:lnTo>
                      <a:lnTo>
                        <a:pt x="515" y="164"/>
                      </a:lnTo>
                      <a:lnTo>
                        <a:pt x="497" y="173"/>
                      </a:lnTo>
                      <a:lnTo>
                        <a:pt x="481" y="182"/>
                      </a:lnTo>
                      <a:lnTo>
                        <a:pt x="466" y="191"/>
                      </a:lnTo>
                      <a:lnTo>
                        <a:pt x="439" y="208"/>
                      </a:lnTo>
                      <a:lnTo>
                        <a:pt x="420" y="219"/>
                      </a:lnTo>
                      <a:lnTo>
                        <a:pt x="417" y="219"/>
                      </a:lnTo>
                      <a:lnTo>
                        <a:pt x="416" y="216"/>
                      </a:lnTo>
                      <a:lnTo>
                        <a:pt x="413" y="212"/>
                      </a:lnTo>
                      <a:lnTo>
                        <a:pt x="416" y="209"/>
                      </a:lnTo>
                      <a:lnTo>
                        <a:pt x="418" y="208"/>
                      </a:lnTo>
                      <a:lnTo>
                        <a:pt x="418" y="205"/>
                      </a:lnTo>
                      <a:lnTo>
                        <a:pt x="417" y="203"/>
                      </a:lnTo>
                      <a:lnTo>
                        <a:pt x="414" y="202"/>
                      </a:lnTo>
                      <a:lnTo>
                        <a:pt x="410" y="200"/>
                      </a:lnTo>
                      <a:lnTo>
                        <a:pt x="409" y="201"/>
                      </a:lnTo>
                      <a:lnTo>
                        <a:pt x="410" y="199"/>
                      </a:lnTo>
                      <a:lnTo>
                        <a:pt x="407" y="199"/>
                      </a:lnTo>
                      <a:lnTo>
                        <a:pt x="406" y="198"/>
                      </a:lnTo>
                      <a:lnTo>
                        <a:pt x="403" y="197"/>
                      </a:lnTo>
                      <a:lnTo>
                        <a:pt x="402" y="196"/>
                      </a:lnTo>
                      <a:lnTo>
                        <a:pt x="401" y="197"/>
                      </a:lnTo>
                      <a:lnTo>
                        <a:pt x="398" y="196"/>
                      </a:lnTo>
                      <a:lnTo>
                        <a:pt x="398" y="198"/>
                      </a:lnTo>
                      <a:lnTo>
                        <a:pt x="395" y="197"/>
                      </a:lnTo>
                      <a:lnTo>
                        <a:pt x="394" y="197"/>
                      </a:lnTo>
                      <a:lnTo>
                        <a:pt x="395" y="198"/>
                      </a:lnTo>
                      <a:lnTo>
                        <a:pt x="391" y="198"/>
                      </a:lnTo>
                      <a:lnTo>
                        <a:pt x="387" y="198"/>
                      </a:lnTo>
                      <a:lnTo>
                        <a:pt x="383" y="198"/>
                      </a:lnTo>
                      <a:lnTo>
                        <a:pt x="380" y="200"/>
                      </a:lnTo>
                      <a:lnTo>
                        <a:pt x="378" y="202"/>
                      </a:lnTo>
                      <a:lnTo>
                        <a:pt x="379" y="204"/>
                      </a:lnTo>
                      <a:lnTo>
                        <a:pt x="379" y="206"/>
                      </a:lnTo>
                      <a:lnTo>
                        <a:pt x="372" y="209"/>
                      </a:lnTo>
                      <a:lnTo>
                        <a:pt x="368" y="212"/>
                      </a:lnTo>
                      <a:lnTo>
                        <a:pt x="365" y="212"/>
                      </a:lnTo>
                      <a:lnTo>
                        <a:pt x="358" y="196"/>
                      </a:lnTo>
                      <a:lnTo>
                        <a:pt x="348" y="174"/>
                      </a:lnTo>
                      <a:lnTo>
                        <a:pt x="341" y="162"/>
                      </a:lnTo>
                      <a:lnTo>
                        <a:pt x="334" y="150"/>
                      </a:lnTo>
                      <a:lnTo>
                        <a:pt x="324" y="138"/>
                      </a:lnTo>
                      <a:lnTo>
                        <a:pt x="316" y="126"/>
                      </a:lnTo>
                      <a:lnTo>
                        <a:pt x="304" y="112"/>
                      </a:lnTo>
                      <a:lnTo>
                        <a:pt x="292" y="99"/>
                      </a:lnTo>
                      <a:lnTo>
                        <a:pt x="278" y="87"/>
                      </a:lnTo>
                      <a:lnTo>
                        <a:pt x="263" y="74"/>
                      </a:lnTo>
                      <a:lnTo>
                        <a:pt x="248" y="64"/>
                      </a:lnTo>
                      <a:lnTo>
                        <a:pt x="232" y="54"/>
                      </a:lnTo>
                      <a:lnTo>
                        <a:pt x="214" y="44"/>
                      </a:lnTo>
                      <a:lnTo>
                        <a:pt x="195" y="35"/>
                      </a:lnTo>
                      <a:lnTo>
                        <a:pt x="176" y="26"/>
                      </a:lnTo>
                      <a:lnTo>
                        <a:pt x="157" y="20"/>
                      </a:lnTo>
                      <a:lnTo>
                        <a:pt x="141" y="14"/>
                      </a:lnTo>
                      <a:lnTo>
                        <a:pt x="126" y="9"/>
                      </a:lnTo>
                      <a:lnTo>
                        <a:pt x="112" y="6"/>
                      </a:lnTo>
                      <a:lnTo>
                        <a:pt x="103" y="4"/>
                      </a:lnTo>
                      <a:lnTo>
                        <a:pt x="95" y="4"/>
                      </a:lnTo>
                      <a:lnTo>
                        <a:pt x="66" y="0"/>
                      </a:lnTo>
                      <a:lnTo>
                        <a:pt x="36" y="0"/>
                      </a:lnTo>
                      <a:lnTo>
                        <a:pt x="16" y="4"/>
                      </a:lnTo>
                      <a:lnTo>
                        <a:pt x="4" y="13"/>
                      </a:lnTo>
                      <a:lnTo>
                        <a:pt x="0" y="20"/>
                      </a:lnTo>
                      <a:lnTo>
                        <a:pt x="0" y="32"/>
                      </a:lnTo>
                      <a:lnTo>
                        <a:pt x="4" y="44"/>
                      </a:lnTo>
                      <a:lnTo>
                        <a:pt x="6" y="48"/>
                      </a:lnTo>
                      <a:lnTo>
                        <a:pt x="10" y="53"/>
                      </a:lnTo>
                      <a:lnTo>
                        <a:pt x="11" y="54"/>
                      </a:lnTo>
                      <a:lnTo>
                        <a:pt x="13" y="55"/>
                      </a:lnTo>
                      <a:lnTo>
                        <a:pt x="16" y="56"/>
                      </a:lnTo>
                      <a:lnTo>
                        <a:pt x="17" y="57"/>
                      </a:lnTo>
                      <a:lnTo>
                        <a:pt x="19" y="60"/>
                      </a:lnTo>
                      <a:lnTo>
                        <a:pt x="19" y="64"/>
                      </a:lnTo>
                      <a:lnTo>
                        <a:pt x="21" y="68"/>
                      </a:lnTo>
                      <a:lnTo>
                        <a:pt x="24" y="72"/>
                      </a:lnTo>
                      <a:lnTo>
                        <a:pt x="27" y="74"/>
                      </a:lnTo>
                      <a:lnTo>
                        <a:pt x="29" y="75"/>
                      </a:lnTo>
                      <a:lnTo>
                        <a:pt x="32" y="77"/>
                      </a:lnTo>
                      <a:lnTo>
                        <a:pt x="34" y="78"/>
                      </a:lnTo>
                      <a:lnTo>
                        <a:pt x="38" y="83"/>
                      </a:lnTo>
                      <a:lnTo>
                        <a:pt x="40" y="88"/>
                      </a:lnTo>
                      <a:lnTo>
                        <a:pt x="42" y="90"/>
                      </a:lnTo>
                      <a:lnTo>
                        <a:pt x="42" y="92"/>
                      </a:lnTo>
                      <a:lnTo>
                        <a:pt x="42" y="94"/>
                      </a:lnTo>
                      <a:lnTo>
                        <a:pt x="46" y="98"/>
                      </a:lnTo>
                      <a:lnTo>
                        <a:pt x="50" y="104"/>
                      </a:lnTo>
                      <a:lnTo>
                        <a:pt x="50" y="110"/>
                      </a:lnTo>
                      <a:lnTo>
                        <a:pt x="48" y="115"/>
                      </a:lnTo>
                      <a:lnTo>
                        <a:pt x="48" y="116"/>
                      </a:lnTo>
                      <a:lnTo>
                        <a:pt x="46" y="118"/>
                      </a:lnTo>
                      <a:lnTo>
                        <a:pt x="46" y="119"/>
                      </a:lnTo>
                      <a:lnTo>
                        <a:pt x="44" y="119"/>
                      </a:lnTo>
                      <a:lnTo>
                        <a:pt x="47" y="122"/>
                      </a:lnTo>
                      <a:lnTo>
                        <a:pt x="51" y="126"/>
                      </a:lnTo>
                      <a:lnTo>
                        <a:pt x="53" y="126"/>
                      </a:lnTo>
                      <a:lnTo>
                        <a:pt x="53" y="129"/>
                      </a:lnTo>
                      <a:lnTo>
                        <a:pt x="53" y="131"/>
                      </a:lnTo>
                      <a:lnTo>
                        <a:pt x="53" y="133"/>
                      </a:lnTo>
                      <a:lnTo>
                        <a:pt x="53" y="135"/>
                      </a:lnTo>
                      <a:lnTo>
                        <a:pt x="50" y="136"/>
                      </a:lnTo>
                      <a:lnTo>
                        <a:pt x="48" y="138"/>
                      </a:lnTo>
                      <a:lnTo>
                        <a:pt x="47" y="140"/>
                      </a:lnTo>
                      <a:lnTo>
                        <a:pt x="47" y="143"/>
                      </a:lnTo>
                      <a:lnTo>
                        <a:pt x="47" y="146"/>
                      </a:lnTo>
                      <a:lnTo>
                        <a:pt x="50" y="150"/>
                      </a:lnTo>
                      <a:lnTo>
                        <a:pt x="51" y="153"/>
                      </a:lnTo>
                      <a:lnTo>
                        <a:pt x="53" y="154"/>
                      </a:lnTo>
                      <a:lnTo>
                        <a:pt x="53" y="155"/>
                      </a:lnTo>
                      <a:lnTo>
                        <a:pt x="54" y="156"/>
                      </a:lnTo>
                      <a:lnTo>
                        <a:pt x="54" y="160"/>
                      </a:lnTo>
                      <a:lnTo>
                        <a:pt x="55" y="164"/>
                      </a:lnTo>
                      <a:lnTo>
                        <a:pt x="55" y="165"/>
                      </a:lnTo>
                      <a:lnTo>
                        <a:pt x="55" y="168"/>
                      </a:lnTo>
                      <a:lnTo>
                        <a:pt x="58" y="172"/>
                      </a:lnTo>
                      <a:lnTo>
                        <a:pt x="62" y="178"/>
                      </a:lnTo>
                      <a:lnTo>
                        <a:pt x="66" y="184"/>
                      </a:lnTo>
                      <a:lnTo>
                        <a:pt x="69" y="188"/>
                      </a:lnTo>
                      <a:lnTo>
                        <a:pt x="73" y="195"/>
                      </a:lnTo>
                      <a:lnTo>
                        <a:pt x="73" y="197"/>
                      </a:lnTo>
                      <a:lnTo>
                        <a:pt x="76" y="198"/>
                      </a:lnTo>
                      <a:lnTo>
                        <a:pt x="82" y="202"/>
                      </a:lnTo>
                      <a:lnTo>
                        <a:pt x="91" y="205"/>
                      </a:lnTo>
                      <a:lnTo>
                        <a:pt x="112" y="209"/>
                      </a:lnTo>
                      <a:lnTo>
                        <a:pt x="135" y="213"/>
                      </a:lnTo>
                      <a:lnTo>
                        <a:pt x="157" y="216"/>
                      </a:lnTo>
                      <a:lnTo>
                        <a:pt x="187" y="221"/>
                      </a:lnTo>
                      <a:lnTo>
                        <a:pt x="205" y="225"/>
                      </a:lnTo>
                      <a:lnTo>
                        <a:pt x="205" y="226"/>
                      </a:lnTo>
                      <a:lnTo>
                        <a:pt x="190" y="228"/>
                      </a:lnTo>
                      <a:lnTo>
                        <a:pt x="175" y="230"/>
                      </a:lnTo>
                      <a:lnTo>
                        <a:pt x="161" y="233"/>
                      </a:lnTo>
                      <a:lnTo>
                        <a:pt x="149" y="236"/>
                      </a:lnTo>
                      <a:lnTo>
                        <a:pt x="125" y="243"/>
                      </a:lnTo>
                      <a:lnTo>
                        <a:pt x="108" y="249"/>
                      </a:lnTo>
                      <a:lnTo>
                        <a:pt x="97" y="253"/>
                      </a:lnTo>
                      <a:lnTo>
                        <a:pt x="92" y="256"/>
                      </a:lnTo>
                      <a:lnTo>
                        <a:pt x="91" y="257"/>
                      </a:lnTo>
                      <a:lnTo>
                        <a:pt x="92" y="258"/>
                      </a:lnTo>
                      <a:lnTo>
                        <a:pt x="93" y="259"/>
                      </a:lnTo>
                      <a:lnTo>
                        <a:pt x="95" y="268"/>
                      </a:lnTo>
                      <a:lnTo>
                        <a:pt x="96" y="274"/>
                      </a:lnTo>
                      <a:lnTo>
                        <a:pt x="96" y="281"/>
                      </a:lnTo>
                      <a:lnTo>
                        <a:pt x="99" y="289"/>
                      </a:lnTo>
                      <a:lnTo>
                        <a:pt x="103" y="298"/>
                      </a:lnTo>
                      <a:lnTo>
                        <a:pt x="107" y="305"/>
                      </a:lnTo>
                      <a:lnTo>
                        <a:pt x="110" y="309"/>
                      </a:lnTo>
                      <a:lnTo>
                        <a:pt x="112" y="312"/>
                      </a:lnTo>
                      <a:lnTo>
                        <a:pt x="116" y="315"/>
                      </a:lnTo>
                      <a:lnTo>
                        <a:pt x="121" y="317"/>
                      </a:lnTo>
                      <a:lnTo>
                        <a:pt x="127" y="320"/>
                      </a:lnTo>
                      <a:lnTo>
                        <a:pt x="131" y="323"/>
                      </a:lnTo>
                      <a:lnTo>
                        <a:pt x="134" y="326"/>
                      </a:lnTo>
                      <a:lnTo>
                        <a:pt x="134" y="329"/>
                      </a:lnTo>
                      <a:lnTo>
                        <a:pt x="134" y="332"/>
                      </a:lnTo>
                      <a:lnTo>
                        <a:pt x="134" y="333"/>
                      </a:lnTo>
                      <a:lnTo>
                        <a:pt x="133" y="335"/>
                      </a:lnTo>
                      <a:lnTo>
                        <a:pt x="134" y="337"/>
                      </a:lnTo>
                      <a:lnTo>
                        <a:pt x="137" y="343"/>
                      </a:lnTo>
                      <a:lnTo>
                        <a:pt x="138" y="346"/>
                      </a:lnTo>
                      <a:lnTo>
                        <a:pt x="141" y="350"/>
                      </a:lnTo>
                      <a:lnTo>
                        <a:pt x="145" y="352"/>
                      </a:lnTo>
                      <a:lnTo>
                        <a:pt x="149" y="353"/>
                      </a:lnTo>
                      <a:lnTo>
                        <a:pt x="152" y="354"/>
                      </a:lnTo>
                      <a:lnTo>
                        <a:pt x="155" y="356"/>
                      </a:lnTo>
                      <a:lnTo>
                        <a:pt x="156" y="357"/>
                      </a:lnTo>
                      <a:lnTo>
                        <a:pt x="156" y="359"/>
                      </a:lnTo>
                      <a:lnTo>
                        <a:pt x="157" y="364"/>
                      </a:lnTo>
                      <a:lnTo>
                        <a:pt x="157" y="368"/>
                      </a:lnTo>
                      <a:lnTo>
                        <a:pt x="156" y="377"/>
                      </a:lnTo>
                      <a:lnTo>
                        <a:pt x="155" y="381"/>
                      </a:lnTo>
                      <a:lnTo>
                        <a:pt x="153" y="385"/>
                      </a:lnTo>
                      <a:lnTo>
                        <a:pt x="150" y="389"/>
                      </a:lnTo>
                      <a:lnTo>
                        <a:pt x="146" y="394"/>
                      </a:lnTo>
                      <a:lnTo>
                        <a:pt x="141" y="399"/>
                      </a:lnTo>
                      <a:lnTo>
                        <a:pt x="135" y="405"/>
                      </a:lnTo>
                      <a:lnTo>
                        <a:pt x="131" y="407"/>
                      </a:lnTo>
                      <a:lnTo>
                        <a:pt x="127" y="409"/>
                      </a:lnTo>
                      <a:lnTo>
                        <a:pt x="123" y="411"/>
                      </a:lnTo>
                      <a:lnTo>
                        <a:pt x="118" y="413"/>
                      </a:lnTo>
                      <a:lnTo>
                        <a:pt x="108" y="416"/>
                      </a:lnTo>
                      <a:lnTo>
                        <a:pt x="101" y="419"/>
                      </a:lnTo>
                      <a:lnTo>
                        <a:pt x="89" y="423"/>
                      </a:lnTo>
                      <a:lnTo>
                        <a:pt x="82" y="426"/>
                      </a:lnTo>
                      <a:lnTo>
                        <a:pt x="81" y="428"/>
                      </a:lnTo>
                      <a:lnTo>
                        <a:pt x="76" y="431"/>
                      </a:lnTo>
                      <a:lnTo>
                        <a:pt x="70" y="434"/>
                      </a:lnTo>
                      <a:lnTo>
                        <a:pt x="65" y="439"/>
                      </a:lnTo>
                      <a:lnTo>
                        <a:pt x="59" y="444"/>
                      </a:lnTo>
                      <a:lnTo>
                        <a:pt x="57" y="450"/>
                      </a:lnTo>
                      <a:lnTo>
                        <a:pt x="55" y="454"/>
                      </a:lnTo>
                      <a:lnTo>
                        <a:pt x="55" y="457"/>
                      </a:lnTo>
                      <a:lnTo>
                        <a:pt x="55" y="459"/>
                      </a:lnTo>
                      <a:lnTo>
                        <a:pt x="57" y="460"/>
                      </a:lnTo>
                      <a:lnTo>
                        <a:pt x="59" y="461"/>
                      </a:lnTo>
                      <a:lnTo>
                        <a:pt x="62" y="461"/>
                      </a:lnTo>
                      <a:lnTo>
                        <a:pt x="65" y="462"/>
                      </a:lnTo>
                      <a:lnTo>
                        <a:pt x="70" y="461"/>
                      </a:lnTo>
                      <a:lnTo>
                        <a:pt x="72" y="461"/>
                      </a:lnTo>
                      <a:lnTo>
                        <a:pt x="118" y="443"/>
                      </a:lnTo>
                      <a:lnTo>
                        <a:pt x="119" y="435"/>
                      </a:lnTo>
                      <a:lnTo>
                        <a:pt x="126" y="432"/>
                      </a:lnTo>
                      <a:lnTo>
                        <a:pt x="131" y="432"/>
                      </a:lnTo>
                      <a:lnTo>
                        <a:pt x="134" y="431"/>
                      </a:lnTo>
                      <a:lnTo>
                        <a:pt x="137" y="431"/>
                      </a:lnTo>
                      <a:lnTo>
                        <a:pt x="141" y="431"/>
                      </a:lnTo>
                      <a:lnTo>
                        <a:pt x="144" y="430"/>
                      </a:lnTo>
                      <a:lnTo>
                        <a:pt x="152" y="427"/>
                      </a:lnTo>
                      <a:lnTo>
                        <a:pt x="160" y="422"/>
                      </a:lnTo>
                      <a:lnTo>
                        <a:pt x="171" y="419"/>
                      </a:lnTo>
                      <a:lnTo>
                        <a:pt x="182" y="415"/>
                      </a:lnTo>
                      <a:lnTo>
                        <a:pt x="193" y="409"/>
                      </a:lnTo>
                      <a:lnTo>
                        <a:pt x="205" y="403"/>
                      </a:lnTo>
                      <a:lnTo>
                        <a:pt x="218" y="395"/>
                      </a:lnTo>
                      <a:lnTo>
                        <a:pt x="231" y="388"/>
                      </a:lnTo>
                      <a:lnTo>
                        <a:pt x="235" y="384"/>
                      </a:lnTo>
                      <a:lnTo>
                        <a:pt x="239" y="380"/>
                      </a:lnTo>
                      <a:lnTo>
                        <a:pt x="252" y="362"/>
                      </a:lnTo>
                      <a:lnTo>
                        <a:pt x="277" y="331"/>
                      </a:lnTo>
                      <a:lnTo>
                        <a:pt x="289" y="315"/>
                      </a:lnTo>
                      <a:lnTo>
                        <a:pt x="301" y="302"/>
                      </a:lnTo>
                      <a:lnTo>
                        <a:pt x="307" y="296"/>
                      </a:lnTo>
                      <a:lnTo>
                        <a:pt x="311" y="292"/>
                      </a:lnTo>
                      <a:lnTo>
                        <a:pt x="315" y="290"/>
                      </a:lnTo>
                      <a:lnTo>
                        <a:pt x="316" y="289"/>
                      </a:lnTo>
                      <a:lnTo>
                        <a:pt x="318" y="289"/>
                      </a:lnTo>
                      <a:lnTo>
                        <a:pt x="320" y="289"/>
                      </a:lnTo>
                      <a:lnTo>
                        <a:pt x="323" y="288"/>
                      </a:lnTo>
                      <a:lnTo>
                        <a:pt x="330" y="286"/>
                      </a:lnTo>
                      <a:lnTo>
                        <a:pt x="338" y="283"/>
                      </a:lnTo>
                      <a:lnTo>
                        <a:pt x="345" y="279"/>
                      </a:lnTo>
                      <a:lnTo>
                        <a:pt x="334" y="295"/>
                      </a:lnTo>
                      <a:lnTo>
                        <a:pt x="334" y="301"/>
                      </a:lnTo>
                      <a:lnTo>
                        <a:pt x="327" y="307"/>
                      </a:lnTo>
                      <a:lnTo>
                        <a:pt x="322" y="319"/>
                      </a:lnTo>
                      <a:lnTo>
                        <a:pt x="320" y="322"/>
                      </a:lnTo>
                      <a:lnTo>
                        <a:pt x="314" y="338"/>
                      </a:lnTo>
                      <a:lnTo>
                        <a:pt x="318" y="340"/>
                      </a:lnTo>
                      <a:lnTo>
                        <a:pt x="316" y="343"/>
                      </a:lnTo>
                      <a:lnTo>
                        <a:pt x="311" y="344"/>
                      </a:lnTo>
                      <a:lnTo>
                        <a:pt x="308" y="353"/>
                      </a:lnTo>
                      <a:lnTo>
                        <a:pt x="303" y="365"/>
                      </a:lnTo>
                      <a:lnTo>
                        <a:pt x="307" y="377"/>
                      </a:lnTo>
                      <a:lnTo>
                        <a:pt x="318" y="385"/>
                      </a:lnTo>
                      <a:lnTo>
                        <a:pt x="322" y="378"/>
                      </a:lnTo>
                      <a:lnTo>
                        <a:pt x="320" y="386"/>
                      </a:lnTo>
                      <a:lnTo>
                        <a:pt x="338" y="381"/>
                      </a:lnTo>
                      <a:lnTo>
                        <a:pt x="352" y="372"/>
                      </a:lnTo>
                      <a:lnTo>
                        <a:pt x="357" y="360"/>
                      </a:lnTo>
                      <a:lnTo>
                        <a:pt x="361" y="351"/>
                      </a:lnTo>
                      <a:lnTo>
                        <a:pt x="357" y="348"/>
                      </a:lnTo>
                      <a:lnTo>
                        <a:pt x="358" y="346"/>
                      </a:lnTo>
                      <a:lnTo>
                        <a:pt x="364" y="346"/>
                      </a:lnTo>
                      <a:lnTo>
                        <a:pt x="371" y="329"/>
                      </a:lnTo>
                      <a:lnTo>
                        <a:pt x="372" y="326"/>
                      </a:lnTo>
                      <a:lnTo>
                        <a:pt x="378" y="314"/>
                      </a:lnTo>
                      <a:lnTo>
                        <a:pt x="376" y="306"/>
                      </a:lnTo>
                      <a:lnTo>
                        <a:pt x="379" y="301"/>
                      </a:lnTo>
                      <a:lnTo>
                        <a:pt x="383" y="284"/>
                      </a:lnTo>
                      <a:lnTo>
                        <a:pt x="387" y="290"/>
                      </a:lnTo>
                      <a:lnTo>
                        <a:pt x="391" y="295"/>
                      </a:lnTo>
                      <a:lnTo>
                        <a:pt x="395" y="298"/>
                      </a:lnTo>
                      <a:lnTo>
                        <a:pt x="397" y="300"/>
                      </a:lnTo>
                      <a:lnTo>
                        <a:pt x="399" y="301"/>
                      </a:lnTo>
                      <a:lnTo>
                        <a:pt x="401" y="301"/>
                      </a:lnTo>
                      <a:lnTo>
                        <a:pt x="401" y="302"/>
                      </a:lnTo>
                      <a:lnTo>
                        <a:pt x="402" y="305"/>
                      </a:lnTo>
                      <a:lnTo>
                        <a:pt x="403" y="310"/>
                      </a:lnTo>
                      <a:lnTo>
                        <a:pt x="403" y="315"/>
                      </a:lnTo>
                      <a:lnTo>
                        <a:pt x="403" y="331"/>
                      </a:lnTo>
                      <a:lnTo>
                        <a:pt x="402" y="348"/>
                      </a:lnTo>
                      <a:lnTo>
                        <a:pt x="398" y="382"/>
                      </a:lnTo>
                      <a:lnTo>
                        <a:pt x="397" y="402"/>
                      </a:lnTo>
                      <a:lnTo>
                        <a:pt x="397" y="406"/>
                      </a:lnTo>
                      <a:lnTo>
                        <a:pt x="398" y="411"/>
                      </a:lnTo>
                      <a:lnTo>
                        <a:pt x="402" y="421"/>
                      </a:lnTo>
                      <a:lnTo>
                        <a:pt x="407" y="432"/>
                      </a:lnTo>
                      <a:lnTo>
                        <a:pt x="413" y="440"/>
                      </a:lnTo>
                      <a:lnTo>
                        <a:pt x="418" y="447"/>
                      </a:lnTo>
                      <a:lnTo>
                        <a:pt x="424" y="453"/>
                      </a:lnTo>
                      <a:lnTo>
                        <a:pt x="432" y="460"/>
                      </a:lnTo>
                      <a:lnTo>
                        <a:pt x="436" y="467"/>
                      </a:lnTo>
                      <a:lnTo>
                        <a:pt x="440" y="471"/>
                      </a:lnTo>
                      <a:lnTo>
                        <a:pt x="441" y="473"/>
                      </a:lnTo>
                      <a:lnTo>
                        <a:pt x="444" y="474"/>
                      </a:lnTo>
                      <a:lnTo>
                        <a:pt x="448" y="475"/>
                      </a:lnTo>
                      <a:lnTo>
                        <a:pt x="450" y="476"/>
                      </a:lnTo>
                      <a:lnTo>
                        <a:pt x="454" y="478"/>
                      </a:lnTo>
                      <a:lnTo>
                        <a:pt x="458" y="482"/>
                      </a:lnTo>
                      <a:lnTo>
                        <a:pt x="452" y="489"/>
                      </a:lnTo>
                      <a:lnTo>
                        <a:pt x="480" y="518"/>
                      </a:lnTo>
                      <a:lnTo>
                        <a:pt x="481" y="519"/>
                      </a:lnTo>
                      <a:lnTo>
                        <a:pt x="485" y="520"/>
                      </a:lnTo>
                      <a:lnTo>
                        <a:pt x="488" y="520"/>
                      </a:lnTo>
                      <a:lnTo>
                        <a:pt x="489" y="521"/>
                      </a:lnTo>
                      <a:lnTo>
                        <a:pt x="493" y="521"/>
                      </a:lnTo>
                      <a:lnTo>
                        <a:pt x="494" y="520"/>
                      </a:lnTo>
                      <a:lnTo>
                        <a:pt x="496" y="518"/>
                      </a:lnTo>
                      <a:lnTo>
                        <a:pt x="499" y="516"/>
                      </a:lnTo>
                      <a:lnTo>
                        <a:pt x="501" y="512"/>
                      </a:lnTo>
                      <a:lnTo>
                        <a:pt x="503" y="506"/>
                      </a:lnTo>
                      <a:lnTo>
                        <a:pt x="504" y="500"/>
                      </a:lnTo>
                      <a:lnTo>
                        <a:pt x="503" y="494"/>
                      </a:lnTo>
                      <a:lnTo>
                        <a:pt x="500" y="490"/>
                      </a:lnTo>
                      <a:lnTo>
                        <a:pt x="497" y="485"/>
                      </a:lnTo>
                      <a:lnTo>
                        <a:pt x="496" y="484"/>
                      </a:lnTo>
                      <a:lnTo>
                        <a:pt x="493" y="479"/>
                      </a:lnTo>
                      <a:lnTo>
                        <a:pt x="486" y="472"/>
                      </a:lnTo>
                      <a:lnTo>
                        <a:pt x="482" y="468"/>
                      </a:lnTo>
                      <a:lnTo>
                        <a:pt x="477" y="463"/>
                      </a:lnTo>
                      <a:lnTo>
                        <a:pt x="474" y="460"/>
                      </a:lnTo>
                      <a:lnTo>
                        <a:pt x="471" y="457"/>
                      </a:lnTo>
                      <a:lnTo>
                        <a:pt x="470" y="454"/>
                      </a:lnTo>
                      <a:lnTo>
                        <a:pt x="469" y="450"/>
                      </a:lnTo>
                      <a:lnTo>
                        <a:pt x="466" y="444"/>
                      </a:lnTo>
                      <a:lnTo>
                        <a:pt x="467" y="439"/>
                      </a:lnTo>
                      <a:lnTo>
                        <a:pt x="467" y="432"/>
                      </a:lnTo>
                      <a:lnTo>
                        <a:pt x="469" y="429"/>
                      </a:lnTo>
                      <a:lnTo>
                        <a:pt x="470" y="425"/>
                      </a:lnTo>
                      <a:lnTo>
                        <a:pt x="473" y="422"/>
                      </a:lnTo>
                      <a:lnTo>
                        <a:pt x="478" y="413"/>
                      </a:lnTo>
                      <a:lnTo>
                        <a:pt x="481" y="408"/>
                      </a:lnTo>
                      <a:lnTo>
                        <a:pt x="486" y="405"/>
                      </a:lnTo>
                      <a:lnTo>
                        <a:pt x="488" y="404"/>
                      </a:lnTo>
                      <a:lnTo>
                        <a:pt x="490" y="402"/>
                      </a:lnTo>
                      <a:lnTo>
                        <a:pt x="494" y="402"/>
                      </a:lnTo>
                      <a:lnTo>
                        <a:pt x="496" y="402"/>
                      </a:lnTo>
                      <a:lnTo>
                        <a:pt x="501" y="402"/>
                      </a:lnTo>
                      <a:lnTo>
                        <a:pt x="507" y="401"/>
                      </a:lnTo>
                      <a:lnTo>
                        <a:pt x="512" y="398"/>
                      </a:lnTo>
                      <a:lnTo>
                        <a:pt x="516" y="396"/>
                      </a:lnTo>
                      <a:lnTo>
                        <a:pt x="523" y="391"/>
                      </a:lnTo>
                      <a:lnTo>
                        <a:pt x="526" y="390"/>
                      </a:lnTo>
                      <a:lnTo>
                        <a:pt x="527" y="388"/>
                      </a:lnTo>
                      <a:lnTo>
                        <a:pt x="527" y="386"/>
                      </a:lnTo>
                      <a:lnTo>
                        <a:pt x="530" y="384"/>
                      </a:lnTo>
                      <a:lnTo>
                        <a:pt x="533" y="381"/>
                      </a:lnTo>
                      <a:lnTo>
                        <a:pt x="537" y="380"/>
                      </a:lnTo>
                      <a:lnTo>
                        <a:pt x="543" y="377"/>
                      </a:lnTo>
                      <a:lnTo>
                        <a:pt x="552" y="377"/>
                      </a:lnTo>
                      <a:lnTo>
                        <a:pt x="557" y="376"/>
                      </a:lnTo>
                      <a:lnTo>
                        <a:pt x="562" y="374"/>
                      </a:lnTo>
                      <a:lnTo>
                        <a:pt x="568" y="373"/>
                      </a:lnTo>
                      <a:lnTo>
                        <a:pt x="573" y="370"/>
                      </a:lnTo>
                      <a:lnTo>
                        <a:pt x="584" y="364"/>
                      </a:lnTo>
                      <a:lnTo>
                        <a:pt x="594" y="358"/>
                      </a:lnTo>
                      <a:lnTo>
                        <a:pt x="602" y="351"/>
                      </a:lnTo>
                      <a:lnTo>
                        <a:pt x="609" y="346"/>
                      </a:lnTo>
                      <a:lnTo>
                        <a:pt x="614" y="340"/>
                      </a:lnTo>
                      <a:lnTo>
                        <a:pt x="622" y="333"/>
                      </a:lnTo>
                      <a:lnTo>
                        <a:pt x="624" y="333"/>
                      </a:lnTo>
                      <a:lnTo>
                        <a:pt x="625" y="333"/>
                      </a:lnTo>
                      <a:lnTo>
                        <a:pt x="626" y="332"/>
                      </a:lnTo>
                      <a:lnTo>
                        <a:pt x="626" y="330"/>
                      </a:lnTo>
                      <a:lnTo>
                        <a:pt x="624" y="326"/>
                      </a:lnTo>
                      <a:lnTo>
                        <a:pt x="618" y="320"/>
                      </a:lnTo>
                      <a:lnTo>
                        <a:pt x="607" y="311"/>
                      </a:lnTo>
                      <a:lnTo>
                        <a:pt x="591" y="298"/>
                      </a:lnTo>
                      <a:lnTo>
                        <a:pt x="583" y="292"/>
                      </a:lnTo>
                      <a:lnTo>
                        <a:pt x="573" y="286"/>
                      </a:lnTo>
                      <a:lnTo>
                        <a:pt x="562" y="280"/>
                      </a:lnTo>
                      <a:lnTo>
                        <a:pt x="550" y="274"/>
                      </a:lnTo>
                      <a:lnTo>
                        <a:pt x="552" y="274"/>
                      </a:lnTo>
                      <a:lnTo>
                        <a:pt x="571" y="274"/>
                      </a:lnTo>
                      <a:lnTo>
                        <a:pt x="602" y="278"/>
                      </a:lnTo>
                      <a:lnTo>
                        <a:pt x="622" y="281"/>
                      </a:lnTo>
                      <a:lnTo>
                        <a:pt x="647" y="284"/>
                      </a:lnTo>
                      <a:lnTo>
                        <a:pt x="670" y="285"/>
                      </a:lnTo>
                      <a:lnTo>
                        <a:pt x="679" y="284"/>
                      </a:lnTo>
                      <a:lnTo>
                        <a:pt x="688" y="283"/>
                      </a:lnTo>
                      <a:lnTo>
                        <a:pt x="690" y="283"/>
                      </a:lnTo>
                      <a:lnTo>
                        <a:pt x="693" y="281"/>
                      </a:lnTo>
                      <a:lnTo>
                        <a:pt x="701" y="277"/>
                      </a:lnTo>
                      <a:lnTo>
                        <a:pt x="707" y="274"/>
                      </a:lnTo>
                      <a:lnTo>
                        <a:pt x="716" y="270"/>
                      </a:lnTo>
                      <a:lnTo>
                        <a:pt x="724" y="265"/>
                      </a:lnTo>
                      <a:lnTo>
                        <a:pt x="730" y="262"/>
                      </a:lnTo>
                      <a:lnTo>
                        <a:pt x="732" y="260"/>
                      </a:lnTo>
                      <a:lnTo>
                        <a:pt x="734" y="259"/>
                      </a:lnTo>
                      <a:lnTo>
                        <a:pt x="738" y="255"/>
                      </a:lnTo>
                      <a:lnTo>
                        <a:pt x="741" y="252"/>
                      </a:lnTo>
                      <a:lnTo>
                        <a:pt x="742" y="250"/>
                      </a:lnTo>
                      <a:lnTo>
                        <a:pt x="745" y="250"/>
                      </a:lnTo>
                      <a:lnTo>
                        <a:pt x="746" y="250"/>
                      </a:lnTo>
                      <a:lnTo>
                        <a:pt x="749" y="248"/>
                      </a:lnTo>
                      <a:lnTo>
                        <a:pt x="756" y="244"/>
                      </a:lnTo>
                      <a:lnTo>
                        <a:pt x="758" y="242"/>
                      </a:lnTo>
                      <a:lnTo>
                        <a:pt x="760" y="240"/>
                      </a:lnTo>
                      <a:lnTo>
                        <a:pt x="761" y="237"/>
                      </a:lnTo>
                      <a:lnTo>
                        <a:pt x="760" y="235"/>
                      </a:lnTo>
                      <a:lnTo>
                        <a:pt x="760" y="233"/>
                      </a:lnTo>
                      <a:lnTo>
                        <a:pt x="761" y="232"/>
                      </a:lnTo>
                      <a:lnTo>
                        <a:pt x="761" y="230"/>
                      </a:lnTo>
                      <a:lnTo>
                        <a:pt x="764" y="228"/>
                      </a:lnTo>
                      <a:lnTo>
                        <a:pt x="766" y="226"/>
                      </a:lnTo>
                      <a:lnTo>
                        <a:pt x="769" y="225"/>
                      </a:lnTo>
                      <a:lnTo>
                        <a:pt x="775" y="223"/>
                      </a:lnTo>
                      <a:lnTo>
                        <a:pt x="779" y="222"/>
                      </a:lnTo>
                      <a:lnTo>
                        <a:pt x="779" y="221"/>
                      </a:lnTo>
                      <a:lnTo>
                        <a:pt x="779" y="219"/>
                      </a:lnTo>
                      <a:lnTo>
                        <a:pt x="779" y="218"/>
                      </a:lnTo>
                      <a:lnTo>
                        <a:pt x="779" y="216"/>
                      </a:lnTo>
                      <a:lnTo>
                        <a:pt x="781" y="212"/>
                      </a:lnTo>
                      <a:lnTo>
                        <a:pt x="787" y="206"/>
                      </a:lnTo>
                      <a:lnTo>
                        <a:pt x="795" y="202"/>
                      </a:lnTo>
                      <a:lnTo>
                        <a:pt x="802" y="199"/>
                      </a:lnTo>
                      <a:lnTo>
                        <a:pt x="805" y="198"/>
                      </a:lnTo>
                      <a:lnTo>
                        <a:pt x="806" y="197"/>
                      </a:lnTo>
                      <a:lnTo>
                        <a:pt x="809" y="195"/>
                      </a:lnTo>
                      <a:lnTo>
                        <a:pt x="814" y="191"/>
                      </a:lnTo>
                      <a:lnTo>
                        <a:pt x="821" y="188"/>
                      </a:lnTo>
                      <a:lnTo>
                        <a:pt x="825" y="187"/>
                      </a:lnTo>
                      <a:lnTo>
                        <a:pt x="829" y="187"/>
                      </a:lnTo>
                      <a:lnTo>
                        <a:pt x="832" y="185"/>
                      </a:lnTo>
                      <a:lnTo>
                        <a:pt x="834" y="184"/>
                      </a:lnTo>
                      <a:lnTo>
                        <a:pt x="840" y="182"/>
                      </a:lnTo>
                      <a:lnTo>
                        <a:pt x="847" y="179"/>
                      </a:lnTo>
                      <a:lnTo>
                        <a:pt x="849" y="176"/>
                      </a:lnTo>
                      <a:lnTo>
                        <a:pt x="853" y="174"/>
                      </a:lnTo>
                      <a:lnTo>
                        <a:pt x="856" y="173"/>
                      </a:lnTo>
                      <a:lnTo>
                        <a:pt x="858" y="172"/>
                      </a:lnTo>
                      <a:lnTo>
                        <a:pt x="860" y="172"/>
                      </a:lnTo>
                      <a:lnTo>
                        <a:pt x="863" y="171"/>
                      </a:lnTo>
                      <a:lnTo>
                        <a:pt x="868" y="168"/>
                      </a:lnTo>
                      <a:lnTo>
                        <a:pt x="877" y="165"/>
                      </a:lnTo>
                      <a:lnTo>
                        <a:pt x="890" y="154"/>
                      </a:lnTo>
                      <a:lnTo>
                        <a:pt x="900" y="145"/>
                      </a:lnTo>
                      <a:lnTo>
                        <a:pt x="902" y="136"/>
                      </a:lnTo>
                      <a:close/>
                      <a:moveTo>
                        <a:pt x="397" y="199"/>
                      </a:moveTo>
                      <a:lnTo>
                        <a:pt x="397" y="200"/>
                      </a:lnTo>
                      <a:lnTo>
                        <a:pt x="397" y="199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135" name="Group 1127">
                <a:extLst>
                  <a:ext uri="{FF2B5EF4-FFF2-40B4-BE49-F238E27FC236}">
                    <a16:creationId xmlns:a16="http://schemas.microsoft.com/office/drawing/2014/main" xmlns="" id="{B23ACCC7-12DD-01C2-A35F-EEC9B9BA1C0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428" y="3475"/>
                <a:ext cx="621" cy="793"/>
                <a:chOff x="4428" y="3475"/>
                <a:chExt cx="621" cy="793"/>
              </a:xfrm>
            </p:grpSpPr>
            <p:sp>
              <p:nvSpPr>
                <p:cNvPr id="5166" name="Freeform 1128">
                  <a:extLst>
                    <a:ext uri="{FF2B5EF4-FFF2-40B4-BE49-F238E27FC236}">
                      <a16:creationId xmlns:a16="http://schemas.microsoft.com/office/drawing/2014/main" xmlns="" id="{EC386C11-B699-4D20-D138-6431570C50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89" y="3475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67" name="Picture 1129">
                  <a:extLst>
                    <a:ext uri="{FF2B5EF4-FFF2-40B4-BE49-F238E27FC236}">
                      <a16:creationId xmlns:a16="http://schemas.microsoft.com/office/drawing/2014/main" xmlns="" id="{ECC3147D-7D85-8E7A-E8CC-DBFC0834DD57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29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428" y="3627"/>
                  <a:ext cx="621" cy="641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36" name="Group 1130">
                <a:extLst>
                  <a:ext uri="{FF2B5EF4-FFF2-40B4-BE49-F238E27FC236}">
                    <a16:creationId xmlns:a16="http://schemas.microsoft.com/office/drawing/2014/main" xmlns="" id="{5F08CA18-436B-9933-D40A-80B224E71BD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093" y="857"/>
                <a:ext cx="918" cy="713"/>
                <a:chOff x="4093" y="857"/>
                <a:chExt cx="918" cy="713"/>
              </a:xfrm>
            </p:grpSpPr>
            <p:sp>
              <p:nvSpPr>
                <p:cNvPr id="5162" name="Freeform 1131">
                  <a:extLst>
                    <a:ext uri="{FF2B5EF4-FFF2-40B4-BE49-F238E27FC236}">
                      <a16:creationId xmlns:a16="http://schemas.microsoft.com/office/drawing/2014/main" xmlns="" id="{43ED5182-85FF-D068-324F-AF42B91B7E3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17" y="1085"/>
                  <a:ext cx="87" cy="105"/>
                </a:xfrm>
                <a:custGeom>
                  <a:avLst/>
                  <a:gdLst>
                    <a:gd name="T0" fmla="*/ 9 w 86"/>
                    <a:gd name="T1" fmla="*/ 105 h 104"/>
                    <a:gd name="T2" fmla="*/ 9 w 86"/>
                    <a:gd name="T3" fmla="*/ 105 h 104"/>
                    <a:gd name="T4" fmla="*/ 19 w 86"/>
                    <a:gd name="T5" fmla="*/ 105 h 104"/>
                    <a:gd name="T6" fmla="*/ 19 w 86"/>
                    <a:gd name="T7" fmla="*/ 105 h 104"/>
                    <a:gd name="T8" fmla="*/ 19 w 86"/>
                    <a:gd name="T9" fmla="*/ 105 h 104"/>
                    <a:gd name="T10" fmla="*/ 28 w 86"/>
                    <a:gd name="T11" fmla="*/ 101 h 104"/>
                    <a:gd name="T12" fmla="*/ 77 w 86"/>
                    <a:gd name="T13" fmla="*/ 15 h 104"/>
                    <a:gd name="T14" fmla="*/ 77 w 86"/>
                    <a:gd name="T15" fmla="*/ 15 h 104"/>
                    <a:gd name="T16" fmla="*/ 87 w 86"/>
                    <a:gd name="T17" fmla="*/ 9 h 104"/>
                    <a:gd name="T18" fmla="*/ 87 w 86"/>
                    <a:gd name="T19" fmla="*/ 8 h 104"/>
                    <a:gd name="T20" fmla="*/ 87 w 86"/>
                    <a:gd name="T21" fmla="*/ 8 h 104"/>
                    <a:gd name="T22" fmla="*/ 87 w 86"/>
                    <a:gd name="T23" fmla="*/ 5 h 104"/>
                    <a:gd name="T24" fmla="*/ 68 w 86"/>
                    <a:gd name="T25" fmla="*/ 2 h 104"/>
                    <a:gd name="T26" fmla="*/ 58 w 86"/>
                    <a:gd name="T27" fmla="*/ 1 h 104"/>
                    <a:gd name="T28" fmla="*/ 58 w 86"/>
                    <a:gd name="T29" fmla="*/ 1 h 104"/>
                    <a:gd name="T30" fmla="*/ 48 w 86"/>
                    <a:gd name="T31" fmla="*/ 0 h 104"/>
                    <a:gd name="T32" fmla="*/ 38 w 86"/>
                    <a:gd name="T33" fmla="*/ 0 h 104"/>
                    <a:gd name="T34" fmla="*/ 19 w 86"/>
                    <a:gd name="T35" fmla="*/ 0 h 104"/>
                    <a:gd name="T36" fmla="*/ 9 w 86"/>
                    <a:gd name="T37" fmla="*/ 0 h 104"/>
                    <a:gd name="T38" fmla="*/ 9 w 86"/>
                    <a:gd name="T39" fmla="*/ 0 h 104"/>
                    <a:gd name="T40" fmla="*/ 0 w 86"/>
                    <a:gd name="T41" fmla="*/ 3 h 104"/>
                    <a:gd name="T42" fmla="*/ 0 w 86"/>
                    <a:gd name="T43" fmla="*/ 5 h 104"/>
                    <a:gd name="T44" fmla="*/ 0 w 86"/>
                    <a:gd name="T45" fmla="*/ 5 h 104"/>
                    <a:gd name="T46" fmla="*/ 19 w 86"/>
                    <a:gd name="T47" fmla="*/ 8 h 104"/>
                    <a:gd name="T48" fmla="*/ 19 w 86"/>
                    <a:gd name="T49" fmla="*/ 11 h 104"/>
                    <a:gd name="T50" fmla="*/ 0 w 86"/>
                    <a:gd name="T51" fmla="*/ 101 h 104"/>
                    <a:gd name="T52" fmla="*/ 0 w 86"/>
                    <a:gd name="T53" fmla="*/ 101 h 104"/>
                    <a:gd name="T54" fmla="*/ 0 w 86"/>
                    <a:gd name="T55" fmla="*/ 104 h 104"/>
                    <a:gd name="T56" fmla="*/ 9 w 86"/>
                    <a:gd name="T57" fmla="*/ 105 h 104"/>
                    <a:gd name="T58" fmla="*/ 9 w 86"/>
                    <a:gd name="T59" fmla="*/ 105 h 104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86" h="104">
                      <a:moveTo>
                        <a:pt x="9" y="104"/>
                      </a:moveTo>
                      <a:lnTo>
                        <a:pt x="9" y="104"/>
                      </a:lnTo>
                      <a:lnTo>
                        <a:pt x="19" y="104"/>
                      </a:lnTo>
                      <a:lnTo>
                        <a:pt x="28" y="100"/>
                      </a:lnTo>
                      <a:lnTo>
                        <a:pt x="76" y="15"/>
                      </a:lnTo>
                      <a:lnTo>
                        <a:pt x="86" y="9"/>
                      </a:lnTo>
                      <a:lnTo>
                        <a:pt x="86" y="8"/>
                      </a:lnTo>
                      <a:lnTo>
                        <a:pt x="86" y="5"/>
                      </a:lnTo>
                      <a:lnTo>
                        <a:pt x="67" y="2"/>
                      </a:lnTo>
                      <a:lnTo>
                        <a:pt x="57" y="1"/>
                      </a:lnTo>
                      <a:lnTo>
                        <a:pt x="47" y="0"/>
                      </a:lnTo>
                      <a:lnTo>
                        <a:pt x="38" y="0"/>
                      </a:lnTo>
                      <a:lnTo>
                        <a:pt x="19" y="0"/>
                      </a:lnTo>
                      <a:lnTo>
                        <a:pt x="9" y="0"/>
                      </a:lnTo>
                      <a:lnTo>
                        <a:pt x="0" y="3"/>
                      </a:lnTo>
                      <a:lnTo>
                        <a:pt x="0" y="5"/>
                      </a:lnTo>
                      <a:lnTo>
                        <a:pt x="19" y="8"/>
                      </a:lnTo>
                      <a:lnTo>
                        <a:pt x="19" y="11"/>
                      </a:lnTo>
                      <a:lnTo>
                        <a:pt x="0" y="100"/>
                      </a:lnTo>
                      <a:lnTo>
                        <a:pt x="0" y="103"/>
                      </a:lnTo>
                      <a:lnTo>
                        <a:pt x="9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63" name="Freeform 1132">
                  <a:extLst>
                    <a:ext uri="{FF2B5EF4-FFF2-40B4-BE49-F238E27FC236}">
                      <a16:creationId xmlns:a16="http://schemas.microsoft.com/office/drawing/2014/main" xmlns="" id="{E5788617-4C4C-7268-B78E-04B8A50222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59" y="1202"/>
                  <a:ext cx="0" cy="1"/>
                </a:xfrm>
                <a:custGeom>
                  <a:avLst/>
                  <a:gdLst>
                    <a:gd name="T0" fmla="*/ 0 h 1"/>
                    <a:gd name="T1" fmla="*/ 0 h 1"/>
                    <a:gd name="T2" fmla="*/ 0 h 1"/>
                    <a:gd name="T3" fmla="*/ 0 h 1"/>
                    <a:gd name="T4" fmla="*/ 0 h 1"/>
                    <a:gd name="T5" fmla="*/ 0 h 1"/>
                    <a:gd name="T6" fmla="*/ 0 h 1"/>
                    <a:gd name="T7" fmla="*/ 0 h 1"/>
                    <a:gd name="T8" fmla="*/ 0 h 1"/>
                    <a:gd name="T9" fmla="*/ 0 h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0" y="T0"/>
                    </a:cxn>
                    <a:cxn ang="T11">
                      <a:pos x="0" y="T1"/>
                    </a:cxn>
                    <a:cxn ang="T12">
                      <a:pos x="0" y="T2"/>
                    </a:cxn>
                    <a:cxn ang="T13">
                      <a:pos x="0" y="T3"/>
                    </a:cxn>
                    <a:cxn ang="T14">
                      <a:pos x="0" y="T4"/>
                    </a:cxn>
                    <a:cxn ang="T15">
                      <a:pos x="0" y="T5"/>
                    </a:cxn>
                    <a:cxn ang="T16">
                      <a:pos x="0" y="T6"/>
                    </a:cxn>
                    <a:cxn ang="T17">
                      <a:pos x="0" y="T7"/>
                    </a:cxn>
                    <a:cxn ang="T18">
                      <a:pos x="0" y="T8"/>
                    </a:cxn>
                    <a:cxn ang="T19">
                      <a:pos x="0" y="T9"/>
                    </a:cxn>
                  </a:cxnLst>
                  <a:rect l="0" t="0" r="r" b="b"/>
                  <a:pathLst>
                    <a:path h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64" name="Freeform 1133">
                  <a:extLst>
                    <a:ext uri="{FF2B5EF4-FFF2-40B4-BE49-F238E27FC236}">
                      <a16:creationId xmlns:a16="http://schemas.microsoft.com/office/drawing/2014/main" xmlns="" id="{9432DFCC-4C09-5BFD-BFD3-1E5327117FB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594" y="1127"/>
                  <a:ext cx="87" cy="105"/>
                </a:xfrm>
                <a:custGeom>
                  <a:avLst/>
                  <a:gdLst>
                    <a:gd name="T0" fmla="*/ 0 w 86"/>
                    <a:gd name="T1" fmla="*/ 105 h 104"/>
                    <a:gd name="T2" fmla="*/ 0 w 86"/>
                    <a:gd name="T3" fmla="*/ 105 h 104"/>
                    <a:gd name="T4" fmla="*/ 0 w 86"/>
                    <a:gd name="T5" fmla="*/ 104 h 104"/>
                    <a:gd name="T6" fmla="*/ 4 w 86"/>
                    <a:gd name="T7" fmla="*/ 103 h 104"/>
                    <a:gd name="T8" fmla="*/ 77 w 86"/>
                    <a:gd name="T9" fmla="*/ 14 h 104"/>
                    <a:gd name="T10" fmla="*/ 77 w 86"/>
                    <a:gd name="T11" fmla="*/ 14 h 104"/>
                    <a:gd name="T12" fmla="*/ 79 w 86"/>
                    <a:gd name="T13" fmla="*/ 11 h 104"/>
                    <a:gd name="T14" fmla="*/ 82 w 86"/>
                    <a:gd name="T15" fmla="*/ 10 h 104"/>
                    <a:gd name="T16" fmla="*/ 82 w 86"/>
                    <a:gd name="T17" fmla="*/ 10 h 104"/>
                    <a:gd name="T18" fmla="*/ 84 w 86"/>
                    <a:gd name="T19" fmla="*/ 8 h 104"/>
                    <a:gd name="T20" fmla="*/ 86 w 86"/>
                    <a:gd name="T21" fmla="*/ 5 h 104"/>
                    <a:gd name="T22" fmla="*/ 86 w 86"/>
                    <a:gd name="T23" fmla="*/ 5 h 104"/>
                    <a:gd name="T24" fmla="*/ 87 w 86"/>
                    <a:gd name="T25" fmla="*/ 3 h 104"/>
                    <a:gd name="T26" fmla="*/ 87 w 86"/>
                    <a:gd name="T27" fmla="*/ 1 h 104"/>
                    <a:gd name="T28" fmla="*/ 86 w 86"/>
                    <a:gd name="T29" fmla="*/ 1 h 104"/>
                    <a:gd name="T30" fmla="*/ 85 w 86"/>
                    <a:gd name="T31" fmla="*/ 0 h 104"/>
                    <a:gd name="T32" fmla="*/ 84 w 86"/>
                    <a:gd name="T33" fmla="*/ 0 h 104"/>
                    <a:gd name="T34" fmla="*/ 84 w 86"/>
                    <a:gd name="T35" fmla="*/ 0 h 104"/>
                    <a:gd name="T36" fmla="*/ 81 w 86"/>
                    <a:gd name="T37" fmla="*/ 1 h 104"/>
                    <a:gd name="T38" fmla="*/ 78 w 86"/>
                    <a:gd name="T39" fmla="*/ 3 h 104"/>
                    <a:gd name="T40" fmla="*/ 77 w 86"/>
                    <a:gd name="T41" fmla="*/ 5 h 104"/>
                    <a:gd name="T42" fmla="*/ 77 w 86"/>
                    <a:gd name="T43" fmla="*/ 5 h 104"/>
                    <a:gd name="T44" fmla="*/ 71 w 86"/>
                    <a:gd name="T45" fmla="*/ 12 h 104"/>
                    <a:gd name="T46" fmla="*/ 2 w 86"/>
                    <a:gd name="T47" fmla="*/ 99 h 104"/>
                    <a:gd name="T48" fmla="*/ 2 w 86"/>
                    <a:gd name="T49" fmla="*/ 99 h 104"/>
                    <a:gd name="T50" fmla="*/ 0 w 86"/>
                    <a:gd name="T51" fmla="*/ 103 h 104"/>
                    <a:gd name="T52" fmla="*/ 0 w 86"/>
                    <a:gd name="T53" fmla="*/ 103 h 104"/>
                    <a:gd name="T54" fmla="*/ 0 w 86"/>
                    <a:gd name="T55" fmla="*/ 104 h 104"/>
                    <a:gd name="T56" fmla="*/ 0 w 86"/>
                    <a:gd name="T57" fmla="*/ 104 h 104"/>
                    <a:gd name="T58" fmla="*/ 0 w 86"/>
                    <a:gd name="T59" fmla="*/ 105 h 104"/>
                    <a:gd name="T60" fmla="*/ 0 w 86"/>
                    <a:gd name="T61" fmla="*/ 105 h 104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86" h="104">
                      <a:moveTo>
                        <a:pt x="0" y="104"/>
                      </a:moveTo>
                      <a:lnTo>
                        <a:pt x="0" y="104"/>
                      </a:lnTo>
                      <a:lnTo>
                        <a:pt x="0" y="103"/>
                      </a:lnTo>
                      <a:lnTo>
                        <a:pt x="4" y="102"/>
                      </a:lnTo>
                      <a:lnTo>
                        <a:pt x="76" y="14"/>
                      </a:lnTo>
                      <a:lnTo>
                        <a:pt x="78" y="11"/>
                      </a:lnTo>
                      <a:lnTo>
                        <a:pt x="81" y="10"/>
                      </a:lnTo>
                      <a:lnTo>
                        <a:pt x="83" y="8"/>
                      </a:lnTo>
                      <a:lnTo>
                        <a:pt x="85" y="5"/>
                      </a:lnTo>
                      <a:lnTo>
                        <a:pt x="86" y="3"/>
                      </a:lnTo>
                      <a:lnTo>
                        <a:pt x="86" y="1"/>
                      </a:lnTo>
                      <a:lnTo>
                        <a:pt x="85" y="1"/>
                      </a:lnTo>
                      <a:lnTo>
                        <a:pt x="84" y="0"/>
                      </a:lnTo>
                      <a:lnTo>
                        <a:pt x="83" y="0"/>
                      </a:lnTo>
                      <a:lnTo>
                        <a:pt x="80" y="1"/>
                      </a:lnTo>
                      <a:lnTo>
                        <a:pt x="77" y="3"/>
                      </a:lnTo>
                      <a:lnTo>
                        <a:pt x="76" y="5"/>
                      </a:lnTo>
                      <a:lnTo>
                        <a:pt x="70" y="12"/>
                      </a:lnTo>
                      <a:lnTo>
                        <a:pt x="2" y="98"/>
                      </a:lnTo>
                      <a:lnTo>
                        <a:pt x="0" y="102"/>
                      </a:lnTo>
                      <a:lnTo>
                        <a:pt x="0" y="103"/>
                      </a:lnTo>
                      <a:lnTo>
                        <a:pt x="0" y="104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pic>
              <p:nvPicPr>
                <p:cNvPr id="5165" name="Picture 1134">
                  <a:extLst>
                    <a:ext uri="{FF2B5EF4-FFF2-40B4-BE49-F238E27FC236}">
                      <a16:creationId xmlns:a16="http://schemas.microsoft.com/office/drawing/2014/main" xmlns="" id="{10B5D8B3-3F36-F426-87F1-49548EF7A883}"/>
                    </a:ext>
                  </a:extLst>
                </p:cNvPr>
                <p:cNvPicPr>
                  <a:picLocks noChangeAspect="1" noChangeArrowheads="1"/>
                </p:cNvPicPr>
                <p:nvPr/>
              </p:nvPicPr>
              <p:blipFill>
                <a:blip r:embed="rId30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93" y="857"/>
                  <a:ext cx="918" cy="713"/>
                </a:xfrm>
                <a:prstGeom prst="rect">
                  <a:avLst/>
                </a:prstGeom>
                <a:noFill/>
                <a:ln>
                  <a:noFill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</p:pic>
          </p:grpSp>
          <p:grpSp>
            <p:nvGrpSpPr>
              <p:cNvPr id="5137" name="Group 1135">
                <a:extLst>
                  <a:ext uri="{FF2B5EF4-FFF2-40B4-BE49-F238E27FC236}">
                    <a16:creationId xmlns:a16="http://schemas.microsoft.com/office/drawing/2014/main" xmlns="" id="{EB3D561B-AFD5-A9F8-9558-0A5DCB42AFA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151" y="2405"/>
                <a:ext cx="605" cy="469"/>
                <a:chOff x="5151" y="2405"/>
                <a:chExt cx="605" cy="469"/>
              </a:xfrm>
            </p:grpSpPr>
            <p:sp>
              <p:nvSpPr>
                <p:cNvPr id="5158" name="Freeform 1136">
                  <a:extLst>
                    <a:ext uri="{FF2B5EF4-FFF2-40B4-BE49-F238E27FC236}">
                      <a16:creationId xmlns:a16="http://schemas.microsoft.com/office/drawing/2014/main" xmlns="" id="{388A28C7-AA2C-FDEE-7D40-B295610D9C7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346" y="2531"/>
                  <a:ext cx="78" cy="116"/>
                </a:xfrm>
                <a:custGeom>
                  <a:avLst/>
                  <a:gdLst>
                    <a:gd name="T0" fmla="*/ 78 w 77"/>
                    <a:gd name="T1" fmla="*/ 116 h 115"/>
                    <a:gd name="T2" fmla="*/ 78 w 77"/>
                    <a:gd name="T3" fmla="*/ 116 h 115"/>
                    <a:gd name="T4" fmla="*/ 78 w 77"/>
                    <a:gd name="T5" fmla="*/ 116 h 115"/>
                    <a:gd name="T6" fmla="*/ 78 w 77"/>
                    <a:gd name="T7" fmla="*/ 115 h 115"/>
                    <a:gd name="T8" fmla="*/ 78 w 77"/>
                    <a:gd name="T9" fmla="*/ 115 h 115"/>
                    <a:gd name="T10" fmla="*/ 76 w 77"/>
                    <a:gd name="T11" fmla="*/ 110 h 115"/>
                    <a:gd name="T12" fmla="*/ 13 w 77"/>
                    <a:gd name="T13" fmla="*/ 15 h 115"/>
                    <a:gd name="T14" fmla="*/ 13 w 77"/>
                    <a:gd name="T15" fmla="*/ 15 h 115"/>
                    <a:gd name="T16" fmla="*/ 8 w 77"/>
                    <a:gd name="T17" fmla="*/ 7 h 115"/>
                    <a:gd name="T18" fmla="*/ 7 w 77"/>
                    <a:gd name="T19" fmla="*/ 6 h 115"/>
                    <a:gd name="T20" fmla="*/ 7 w 77"/>
                    <a:gd name="T21" fmla="*/ 6 h 115"/>
                    <a:gd name="T22" fmla="*/ 5 w 77"/>
                    <a:gd name="T23" fmla="*/ 3 h 115"/>
                    <a:gd name="T24" fmla="*/ 2 w 77"/>
                    <a:gd name="T25" fmla="*/ 0 h 115"/>
                    <a:gd name="T26" fmla="*/ 1 w 77"/>
                    <a:gd name="T27" fmla="*/ 0 h 115"/>
                    <a:gd name="T28" fmla="*/ 1 w 77"/>
                    <a:gd name="T29" fmla="*/ 0 h 115"/>
                    <a:gd name="T30" fmla="*/ 0 w 77"/>
                    <a:gd name="T31" fmla="*/ 0 h 115"/>
                    <a:gd name="T32" fmla="*/ 0 w 77"/>
                    <a:gd name="T33" fmla="*/ 1 h 115"/>
                    <a:gd name="T34" fmla="*/ 0 w 77"/>
                    <a:gd name="T35" fmla="*/ 1 h 115"/>
                    <a:gd name="T36" fmla="*/ 0 w 77"/>
                    <a:gd name="T37" fmla="*/ 3 h 115"/>
                    <a:gd name="T38" fmla="*/ 0 w 77"/>
                    <a:gd name="T39" fmla="*/ 3 h 115"/>
                    <a:gd name="T40" fmla="*/ 1 w 77"/>
                    <a:gd name="T41" fmla="*/ 7 h 115"/>
                    <a:gd name="T42" fmla="*/ 3 w 77"/>
                    <a:gd name="T43" fmla="*/ 10 h 115"/>
                    <a:gd name="T44" fmla="*/ 3 w 77"/>
                    <a:gd name="T45" fmla="*/ 10 h 115"/>
                    <a:gd name="T46" fmla="*/ 6 w 77"/>
                    <a:gd name="T47" fmla="*/ 12 h 115"/>
                    <a:gd name="T48" fmla="*/ 8 w 77"/>
                    <a:gd name="T49" fmla="*/ 15 h 115"/>
                    <a:gd name="T50" fmla="*/ 75 w 77"/>
                    <a:gd name="T51" fmla="*/ 113 h 115"/>
                    <a:gd name="T52" fmla="*/ 75 w 77"/>
                    <a:gd name="T53" fmla="*/ 113 h 115"/>
                    <a:gd name="T54" fmla="*/ 76 w 77"/>
                    <a:gd name="T55" fmla="*/ 116 h 115"/>
                    <a:gd name="T56" fmla="*/ 78 w 77"/>
                    <a:gd name="T57" fmla="*/ 116 h 115"/>
                    <a:gd name="T58" fmla="*/ 78 w 77"/>
                    <a:gd name="T59" fmla="*/ 116 h 115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0" t="0" r="r" b="b"/>
                  <a:pathLst>
                    <a:path w="77" h="115">
                      <a:moveTo>
                        <a:pt x="77" y="115"/>
                      </a:moveTo>
                      <a:lnTo>
                        <a:pt x="77" y="115"/>
                      </a:lnTo>
                      <a:lnTo>
                        <a:pt x="77" y="114"/>
                      </a:lnTo>
                      <a:lnTo>
                        <a:pt x="75" y="109"/>
                      </a:lnTo>
                      <a:lnTo>
                        <a:pt x="13" y="15"/>
                      </a:lnTo>
                      <a:lnTo>
                        <a:pt x="8" y="7"/>
                      </a:lnTo>
                      <a:lnTo>
                        <a:pt x="7" y="6"/>
                      </a:lnTo>
                      <a:lnTo>
                        <a:pt x="5" y="3"/>
                      </a:lnTo>
                      <a:lnTo>
                        <a:pt x="2" y="0"/>
                      </a:lnTo>
                      <a:lnTo>
                        <a:pt x="1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0" y="3"/>
                      </a:lnTo>
                      <a:lnTo>
                        <a:pt x="1" y="7"/>
                      </a:lnTo>
                      <a:lnTo>
                        <a:pt x="3" y="10"/>
                      </a:lnTo>
                      <a:lnTo>
                        <a:pt x="6" y="12"/>
                      </a:lnTo>
                      <a:lnTo>
                        <a:pt x="8" y="15"/>
                      </a:lnTo>
                      <a:lnTo>
                        <a:pt x="74" y="112"/>
                      </a:lnTo>
                      <a:lnTo>
                        <a:pt x="75" y="115"/>
                      </a:lnTo>
                      <a:lnTo>
                        <a:pt x="77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9" name="Freeform 1140">
                  <a:extLst>
                    <a:ext uri="{FF2B5EF4-FFF2-40B4-BE49-F238E27FC236}">
                      <a16:creationId xmlns:a16="http://schemas.microsoft.com/office/drawing/2014/main" xmlns="" id="{E620BB3F-D82A-7D6A-668B-A252DDA840B5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46" y="2628"/>
                  <a:ext cx="1" cy="0"/>
                </a:xfrm>
                <a:custGeom>
                  <a:avLst/>
                  <a:gdLst>
                    <a:gd name="T0" fmla="*/ 0 w 1"/>
                    <a:gd name="T1" fmla="*/ 0 w 1"/>
                    <a:gd name="T2" fmla="*/ 0 w 1"/>
                    <a:gd name="T3" fmla="*/ 0 w 1"/>
                    <a:gd name="T4" fmla="*/ 0 w 1"/>
                    <a:gd name="T5" fmla="*/ 0 w 1"/>
                    <a:gd name="T6" fmla="*/ 0 w 1"/>
                    <a:gd name="T7" fmla="*/ 0 w 1"/>
                    <a:gd name="T8" fmla="*/ 0 w 1"/>
                    <a:gd name="T9" fmla="*/ 0 w 1"/>
                    <a:gd name="T10" fmla="*/ 0 60000 65536"/>
                    <a:gd name="T11" fmla="*/ 0 60000 65536"/>
                    <a:gd name="T12" fmla="*/ 0 60000 65536"/>
                    <a:gd name="T13" fmla="*/ 0 60000 65536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</a:gdLst>
                  <a:ahLst/>
                  <a:cxnLst>
                    <a:cxn ang="T10">
                      <a:pos x="T0" y="0"/>
                    </a:cxn>
                    <a:cxn ang="T11">
                      <a:pos x="T1" y="0"/>
                    </a:cxn>
                    <a:cxn ang="T12">
                      <a:pos x="T2" y="0"/>
                    </a:cxn>
                    <a:cxn ang="T13">
                      <a:pos x="T3" y="0"/>
                    </a:cxn>
                    <a:cxn ang="T14">
                      <a:pos x="T4" y="0"/>
                    </a:cxn>
                    <a:cxn ang="T15">
                      <a:pos x="T5" y="0"/>
                    </a:cxn>
                    <a:cxn ang="T16">
                      <a:pos x="T6" y="0"/>
                    </a:cxn>
                    <a:cxn ang="T17">
                      <a:pos x="T7" y="0"/>
                    </a:cxn>
                    <a:cxn ang="T18">
                      <a:pos x="T8" y="0"/>
                    </a:cxn>
                    <a:cxn ang="T19">
                      <a:pos x="T9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60" name="Freeform 1141">
                  <a:extLst>
                    <a:ext uri="{FF2B5EF4-FFF2-40B4-BE49-F238E27FC236}">
                      <a16:creationId xmlns:a16="http://schemas.microsoft.com/office/drawing/2014/main" xmlns="" id="{6247F53E-C81A-DF77-A2A3-0BA396AB417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22" y="2496"/>
                  <a:ext cx="78" cy="116"/>
                </a:xfrm>
                <a:custGeom>
                  <a:avLst/>
                  <a:gdLst>
                    <a:gd name="T0" fmla="*/ 3 w 77"/>
                    <a:gd name="T1" fmla="*/ 116 h 115"/>
                    <a:gd name="T2" fmla="*/ 3 w 77"/>
                    <a:gd name="T3" fmla="*/ 116 h 115"/>
                    <a:gd name="T4" fmla="*/ 6 w 77"/>
                    <a:gd name="T5" fmla="*/ 115 h 115"/>
                    <a:gd name="T6" fmla="*/ 9 w 77"/>
                    <a:gd name="T7" fmla="*/ 112 h 115"/>
                    <a:gd name="T8" fmla="*/ 69 w 77"/>
                    <a:gd name="T9" fmla="*/ 11 h 115"/>
                    <a:gd name="T10" fmla="*/ 69 w 77"/>
                    <a:gd name="T11" fmla="*/ 11 h 115"/>
                    <a:gd name="T12" fmla="*/ 72 w 77"/>
                    <a:gd name="T13" fmla="*/ 8 h 115"/>
                    <a:gd name="T14" fmla="*/ 75 w 77"/>
                    <a:gd name="T15" fmla="*/ 6 h 115"/>
                    <a:gd name="T16" fmla="*/ 75 w 77"/>
                    <a:gd name="T17" fmla="*/ 6 h 115"/>
                    <a:gd name="T18" fmla="*/ 78 w 77"/>
                    <a:gd name="T19" fmla="*/ 4 h 115"/>
                    <a:gd name="T20" fmla="*/ 78 w 77"/>
                    <a:gd name="T21" fmla="*/ 0 h 115"/>
                    <a:gd name="T22" fmla="*/ 78 w 77"/>
                    <a:gd name="T23" fmla="*/ 0 h 115"/>
                    <a:gd name="T24" fmla="*/ 75 w 77"/>
                    <a:gd name="T25" fmla="*/ 0 h 115"/>
                    <a:gd name="T26" fmla="*/ 75 w 77"/>
                    <a:gd name="T27" fmla="*/ 0 h 115"/>
                    <a:gd name="T28" fmla="*/ 72 w 77"/>
                    <a:gd name="T29" fmla="*/ 0 h 115"/>
                    <a:gd name="T30" fmla="*/ 65 w 77"/>
                    <a:gd name="T31" fmla="*/ 0 h 115"/>
                    <a:gd name="T32" fmla="*/ 65 w 77"/>
                    <a:gd name="T33" fmla="*/ 1 h 115"/>
                    <a:gd name="T34" fmla="*/ 65 w 77"/>
                    <a:gd name="T35" fmla="*/ 1 h 115"/>
                    <a:gd name="T36" fmla="*/ 59 w 77"/>
                    <a:gd name="T37" fmla="*/ 5 h 115"/>
                    <a:gd name="T38" fmla="*/ 56 w 77"/>
                    <a:gd name="T39" fmla="*/ 8 h 115"/>
                    <a:gd name="T40" fmla="*/ 56 w 77"/>
                    <a:gd name="T41" fmla="*/ 9 h 115"/>
                    <a:gd name="T42" fmla="*/ 56 w 77"/>
                    <a:gd name="T43" fmla="*/ 9 h 115"/>
                    <a:gd name="T44" fmla="*/ 52 w 77"/>
                    <a:gd name="T45" fmla="*/ 17 h 115"/>
                    <a:gd name="T46" fmla="*/ 3 w 77"/>
                    <a:gd name="T47" fmla="*/ 112 h 115"/>
                    <a:gd name="T48" fmla="*/ 3 w 77"/>
                    <a:gd name="T49" fmla="*/ 112 h 115"/>
                    <a:gd name="T50" fmla="*/ 0 w 77"/>
                    <a:gd name="T51" fmla="*/ 116 h 115"/>
                    <a:gd name="T52" fmla="*/ 0 w 77"/>
                    <a:gd name="T53" fmla="*/ 116 h 115"/>
                    <a:gd name="T54" fmla="*/ 0 w 77"/>
                    <a:gd name="T55" fmla="*/ 116 h 115"/>
                    <a:gd name="T56" fmla="*/ 0 w 77"/>
                    <a:gd name="T57" fmla="*/ 116 h 115"/>
                    <a:gd name="T58" fmla="*/ 3 w 77"/>
                    <a:gd name="T59" fmla="*/ 116 h 115"/>
                    <a:gd name="T60" fmla="*/ 3 w 77"/>
                    <a:gd name="T61" fmla="*/ 116 h 115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</a:gdLst>
                  <a:ahLst/>
                  <a:cxnLst>
                    <a:cxn ang="T62">
                      <a:pos x="T0" y="T1"/>
                    </a:cxn>
                    <a:cxn ang="T63">
                      <a:pos x="T2" y="T3"/>
                    </a:cxn>
                    <a:cxn ang="T64">
                      <a:pos x="T4" y="T5"/>
                    </a:cxn>
                    <a:cxn ang="T65">
                      <a:pos x="T6" y="T7"/>
                    </a:cxn>
                    <a:cxn ang="T66">
                      <a:pos x="T8" y="T9"/>
                    </a:cxn>
                    <a:cxn ang="T67">
                      <a:pos x="T10" y="T11"/>
                    </a:cxn>
                    <a:cxn ang="T68">
                      <a:pos x="T12" y="T13"/>
                    </a:cxn>
                    <a:cxn ang="T69">
                      <a:pos x="T14" y="T15"/>
                    </a:cxn>
                    <a:cxn ang="T70">
                      <a:pos x="T16" y="T17"/>
                    </a:cxn>
                    <a:cxn ang="T71">
                      <a:pos x="T18" y="T19"/>
                    </a:cxn>
                    <a:cxn ang="T72">
                      <a:pos x="T20" y="T21"/>
                    </a:cxn>
                    <a:cxn ang="T73">
                      <a:pos x="T22" y="T23"/>
                    </a:cxn>
                    <a:cxn ang="T74">
                      <a:pos x="T24" y="T25"/>
                    </a:cxn>
                    <a:cxn ang="T75">
                      <a:pos x="T26" y="T27"/>
                    </a:cxn>
                    <a:cxn ang="T76">
                      <a:pos x="T28" y="T29"/>
                    </a:cxn>
                    <a:cxn ang="T77">
                      <a:pos x="T30" y="T31"/>
                    </a:cxn>
                    <a:cxn ang="T78">
                      <a:pos x="T32" y="T33"/>
                    </a:cxn>
                    <a:cxn ang="T79">
                      <a:pos x="T34" y="T35"/>
                    </a:cxn>
                    <a:cxn ang="T80">
                      <a:pos x="T36" y="T37"/>
                    </a:cxn>
                    <a:cxn ang="T81">
                      <a:pos x="T38" y="T39"/>
                    </a:cxn>
                    <a:cxn ang="T82">
                      <a:pos x="T40" y="T41"/>
                    </a:cxn>
                    <a:cxn ang="T83">
                      <a:pos x="T42" y="T43"/>
                    </a:cxn>
                    <a:cxn ang="T84">
                      <a:pos x="T44" y="T45"/>
                    </a:cxn>
                    <a:cxn ang="T85">
                      <a:pos x="T46" y="T47"/>
                    </a:cxn>
                    <a:cxn ang="T86">
                      <a:pos x="T48" y="T49"/>
                    </a:cxn>
                    <a:cxn ang="T87">
                      <a:pos x="T50" y="T51"/>
                    </a:cxn>
                    <a:cxn ang="T88">
                      <a:pos x="T52" y="T53"/>
                    </a:cxn>
                    <a:cxn ang="T89">
                      <a:pos x="T54" y="T55"/>
                    </a:cxn>
                    <a:cxn ang="T90">
                      <a:pos x="T56" y="T57"/>
                    </a:cxn>
                    <a:cxn ang="T91">
                      <a:pos x="T58" y="T59"/>
                    </a:cxn>
                    <a:cxn ang="T92">
                      <a:pos x="T60" y="T61"/>
                    </a:cxn>
                  </a:cxnLst>
                  <a:rect l="0" t="0" r="r" b="b"/>
                  <a:pathLst>
                    <a:path w="77" h="115">
                      <a:moveTo>
                        <a:pt x="3" y="115"/>
                      </a:moveTo>
                      <a:lnTo>
                        <a:pt x="3" y="115"/>
                      </a:lnTo>
                      <a:lnTo>
                        <a:pt x="6" y="114"/>
                      </a:lnTo>
                      <a:lnTo>
                        <a:pt x="9" y="111"/>
                      </a:lnTo>
                      <a:lnTo>
                        <a:pt x="68" y="11"/>
                      </a:lnTo>
                      <a:lnTo>
                        <a:pt x="71" y="8"/>
                      </a:lnTo>
                      <a:lnTo>
                        <a:pt x="74" y="6"/>
                      </a:lnTo>
                      <a:lnTo>
                        <a:pt x="77" y="4"/>
                      </a:lnTo>
                      <a:lnTo>
                        <a:pt x="77" y="0"/>
                      </a:lnTo>
                      <a:lnTo>
                        <a:pt x="74" y="0"/>
                      </a:lnTo>
                      <a:lnTo>
                        <a:pt x="71" y="0"/>
                      </a:lnTo>
                      <a:lnTo>
                        <a:pt x="64" y="0"/>
                      </a:lnTo>
                      <a:lnTo>
                        <a:pt x="64" y="1"/>
                      </a:lnTo>
                      <a:lnTo>
                        <a:pt x="58" y="5"/>
                      </a:lnTo>
                      <a:lnTo>
                        <a:pt x="55" y="8"/>
                      </a:lnTo>
                      <a:lnTo>
                        <a:pt x="55" y="9"/>
                      </a:lnTo>
                      <a:lnTo>
                        <a:pt x="51" y="17"/>
                      </a:lnTo>
                      <a:lnTo>
                        <a:pt x="3" y="111"/>
                      </a:lnTo>
                      <a:lnTo>
                        <a:pt x="0" y="115"/>
                      </a:lnTo>
                      <a:lnTo>
                        <a:pt x="3" y="115"/>
                      </a:lnTo>
                      <a:close/>
                    </a:path>
                  </a:pathLst>
                </a:custGeom>
                <a:solidFill>
                  <a:srgbClr val="D8F2AB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61" name="Freeform 1142">
                  <a:extLst>
                    <a:ext uri="{FF2B5EF4-FFF2-40B4-BE49-F238E27FC236}">
                      <a16:creationId xmlns:a16="http://schemas.microsoft.com/office/drawing/2014/main" xmlns="" id="{BB93A809-CAA8-ADB8-DDD7-19D29E026D8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151" y="2405"/>
                  <a:ext cx="605" cy="469"/>
                </a:xfrm>
                <a:custGeom>
                  <a:avLst/>
                  <a:gdLst>
                    <a:gd name="T0" fmla="*/ 597 w 604"/>
                    <a:gd name="T1" fmla="*/ 6 h 468"/>
                    <a:gd name="T2" fmla="*/ 579 w 604"/>
                    <a:gd name="T3" fmla="*/ 0 h 468"/>
                    <a:gd name="T4" fmla="*/ 488 w 604"/>
                    <a:gd name="T5" fmla="*/ 42 h 468"/>
                    <a:gd name="T6" fmla="*/ 360 w 604"/>
                    <a:gd name="T7" fmla="*/ 252 h 468"/>
                    <a:gd name="T8" fmla="*/ 353 w 604"/>
                    <a:gd name="T9" fmla="*/ 245 h 468"/>
                    <a:gd name="T10" fmla="*/ 351 w 604"/>
                    <a:gd name="T11" fmla="*/ 235 h 468"/>
                    <a:gd name="T12" fmla="*/ 344 w 604"/>
                    <a:gd name="T13" fmla="*/ 232 h 468"/>
                    <a:gd name="T14" fmla="*/ 338 w 604"/>
                    <a:gd name="T15" fmla="*/ 232 h 468"/>
                    <a:gd name="T16" fmla="*/ 335 w 604"/>
                    <a:gd name="T17" fmla="*/ 237 h 468"/>
                    <a:gd name="T18" fmla="*/ 327 w 604"/>
                    <a:gd name="T19" fmla="*/ 241 h 468"/>
                    <a:gd name="T20" fmla="*/ 326 w 604"/>
                    <a:gd name="T21" fmla="*/ 252 h 468"/>
                    <a:gd name="T22" fmla="*/ 206 w 604"/>
                    <a:gd name="T23" fmla="*/ 152 h 468"/>
                    <a:gd name="T24" fmla="*/ 29 w 604"/>
                    <a:gd name="T25" fmla="*/ 91 h 468"/>
                    <a:gd name="T26" fmla="*/ 6 w 604"/>
                    <a:gd name="T27" fmla="*/ 99 h 468"/>
                    <a:gd name="T28" fmla="*/ 0 w 604"/>
                    <a:gd name="T29" fmla="*/ 112 h 468"/>
                    <a:gd name="T30" fmla="*/ 62 w 604"/>
                    <a:gd name="T31" fmla="*/ 257 h 468"/>
                    <a:gd name="T32" fmla="*/ 144 w 604"/>
                    <a:gd name="T33" fmla="*/ 310 h 468"/>
                    <a:gd name="T34" fmla="*/ 190 w 604"/>
                    <a:gd name="T35" fmla="*/ 319 h 468"/>
                    <a:gd name="T36" fmla="*/ 156 w 604"/>
                    <a:gd name="T37" fmla="*/ 369 h 468"/>
                    <a:gd name="T38" fmla="*/ 157 w 604"/>
                    <a:gd name="T39" fmla="*/ 390 h 468"/>
                    <a:gd name="T40" fmla="*/ 177 w 604"/>
                    <a:gd name="T41" fmla="*/ 427 h 468"/>
                    <a:gd name="T42" fmla="*/ 188 w 604"/>
                    <a:gd name="T43" fmla="*/ 433 h 468"/>
                    <a:gd name="T44" fmla="*/ 197 w 604"/>
                    <a:gd name="T45" fmla="*/ 438 h 468"/>
                    <a:gd name="T46" fmla="*/ 212 w 604"/>
                    <a:gd name="T47" fmla="*/ 447 h 468"/>
                    <a:gd name="T48" fmla="*/ 224 w 604"/>
                    <a:gd name="T49" fmla="*/ 449 h 468"/>
                    <a:gd name="T50" fmla="*/ 238 w 604"/>
                    <a:gd name="T51" fmla="*/ 458 h 468"/>
                    <a:gd name="T52" fmla="*/ 257 w 604"/>
                    <a:gd name="T53" fmla="*/ 461 h 468"/>
                    <a:gd name="T54" fmla="*/ 282 w 604"/>
                    <a:gd name="T55" fmla="*/ 468 h 468"/>
                    <a:gd name="T56" fmla="*/ 291 w 604"/>
                    <a:gd name="T57" fmla="*/ 461 h 468"/>
                    <a:gd name="T58" fmla="*/ 316 w 604"/>
                    <a:gd name="T59" fmla="*/ 444 h 468"/>
                    <a:gd name="T60" fmla="*/ 327 w 604"/>
                    <a:gd name="T61" fmla="*/ 423 h 468"/>
                    <a:gd name="T62" fmla="*/ 341 w 604"/>
                    <a:gd name="T63" fmla="*/ 335 h 468"/>
                    <a:gd name="T64" fmla="*/ 351 w 604"/>
                    <a:gd name="T65" fmla="*/ 372 h 468"/>
                    <a:gd name="T66" fmla="*/ 360 w 604"/>
                    <a:gd name="T67" fmla="*/ 409 h 468"/>
                    <a:gd name="T68" fmla="*/ 393 w 604"/>
                    <a:gd name="T69" fmla="*/ 429 h 468"/>
                    <a:gd name="T70" fmla="*/ 391 w 604"/>
                    <a:gd name="T71" fmla="*/ 388 h 468"/>
                    <a:gd name="T72" fmla="*/ 372 w 604"/>
                    <a:gd name="T73" fmla="*/ 323 h 468"/>
                    <a:gd name="T74" fmla="*/ 379 w 604"/>
                    <a:gd name="T75" fmla="*/ 326 h 468"/>
                    <a:gd name="T76" fmla="*/ 433 w 604"/>
                    <a:gd name="T77" fmla="*/ 405 h 468"/>
                    <a:gd name="T78" fmla="*/ 465 w 604"/>
                    <a:gd name="T79" fmla="*/ 429 h 468"/>
                    <a:gd name="T80" fmla="*/ 481 w 604"/>
                    <a:gd name="T81" fmla="*/ 430 h 468"/>
                    <a:gd name="T82" fmla="*/ 491 w 604"/>
                    <a:gd name="T83" fmla="*/ 432 h 468"/>
                    <a:gd name="T84" fmla="*/ 512 w 604"/>
                    <a:gd name="T85" fmla="*/ 418 h 468"/>
                    <a:gd name="T86" fmla="*/ 529 w 604"/>
                    <a:gd name="T87" fmla="*/ 408 h 468"/>
                    <a:gd name="T88" fmla="*/ 538 w 604"/>
                    <a:gd name="T89" fmla="*/ 396 h 468"/>
                    <a:gd name="T90" fmla="*/ 548 w 604"/>
                    <a:gd name="T91" fmla="*/ 390 h 468"/>
                    <a:gd name="T92" fmla="*/ 557 w 604"/>
                    <a:gd name="T93" fmla="*/ 376 h 468"/>
                    <a:gd name="T94" fmla="*/ 564 w 604"/>
                    <a:gd name="T95" fmla="*/ 369 h 468"/>
                    <a:gd name="T96" fmla="*/ 571 w 604"/>
                    <a:gd name="T97" fmla="*/ 360 h 468"/>
                    <a:gd name="T98" fmla="*/ 574 w 604"/>
                    <a:gd name="T99" fmla="*/ 319 h 468"/>
                    <a:gd name="T100" fmla="*/ 565 w 604"/>
                    <a:gd name="T101" fmla="*/ 300 h 468"/>
                    <a:gd name="T102" fmla="*/ 512 w 604"/>
                    <a:gd name="T103" fmla="*/ 264 h 468"/>
                    <a:gd name="T104" fmla="*/ 569 w 604"/>
                    <a:gd name="T105" fmla="*/ 235 h 468"/>
                    <a:gd name="T106" fmla="*/ 603 w 604"/>
                    <a:gd name="T107" fmla="*/ 129 h 468"/>
                    <a:gd name="T108" fmla="*/ 338 w 604"/>
                    <a:gd name="T109" fmla="*/ 237 h 468"/>
                    <a:gd name="T110" fmla="*/ 338 w 604"/>
                    <a:gd name="T111" fmla="*/ 237 h 468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</a:gdLst>
                  <a:ahLst/>
                  <a:cxnLst>
                    <a:cxn ang="T112">
                      <a:pos x="T0" y="T1"/>
                    </a:cxn>
                    <a:cxn ang="T113">
                      <a:pos x="T2" y="T3"/>
                    </a:cxn>
                    <a:cxn ang="T114">
                      <a:pos x="T4" y="T5"/>
                    </a:cxn>
                    <a:cxn ang="T115">
                      <a:pos x="T6" y="T7"/>
                    </a:cxn>
                    <a:cxn ang="T116">
                      <a:pos x="T8" y="T9"/>
                    </a:cxn>
                    <a:cxn ang="T117">
                      <a:pos x="T10" y="T11"/>
                    </a:cxn>
                    <a:cxn ang="T118">
                      <a:pos x="T12" y="T13"/>
                    </a:cxn>
                    <a:cxn ang="T119">
                      <a:pos x="T14" y="T15"/>
                    </a:cxn>
                    <a:cxn ang="T120">
                      <a:pos x="T16" y="T17"/>
                    </a:cxn>
                    <a:cxn ang="T121">
                      <a:pos x="T18" y="T19"/>
                    </a:cxn>
                    <a:cxn ang="T122">
                      <a:pos x="T20" y="T21"/>
                    </a:cxn>
                    <a:cxn ang="T123">
                      <a:pos x="T22" y="T23"/>
                    </a:cxn>
                    <a:cxn ang="T124">
                      <a:pos x="T24" y="T25"/>
                    </a:cxn>
                    <a:cxn ang="T125">
                      <a:pos x="T26" y="T27"/>
                    </a:cxn>
                    <a:cxn ang="T126">
                      <a:pos x="T28" y="T29"/>
                    </a:cxn>
                    <a:cxn ang="T127">
                      <a:pos x="T30" y="T31"/>
                    </a:cxn>
                    <a:cxn ang="T128">
                      <a:pos x="T32" y="T33"/>
                    </a:cxn>
                    <a:cxn ang="T129">
                      <a:pos x="T34" y="T35"/>
                    </a:cxn>
                    <a:cxn ang="T130">
                      <a:pos x="T36" y="T37"/>
                    </a:cxn>
                    <a:cxn ang="T131">
                      <a:pos x="T38" y="T39"/>
                    </a:cxn>
                    <a:cxn ang="T132">
                      <a:pos x="T40" y="T41"/>
                    </a:cxn>
                    <a:cxn ang="T133">
                      <a:pos x="T42" y="T43"/>
                    </a:cxn>
                    <a:cxn ang="T134">
                      <a:pos x="T44" y="T45"/>
                    </a:cxn>
                    <a:cxn ang="T135">
                      <a:pos x="T46" y="T47"/>
                    </a:cxn>
                    <a:cxn ang="T136">
                      <a:pos x="T48" y="T49"/>
                    </a:cxn>
                    <a:cxn ang="T137">
                      <a:pos x="T50" y="T51"/>
                    </a:cxn>
                    <a:cxn ang="T138">
                      <a:pos x="T52" y="T53"/>
                    </a:cxn>
                    <a:cxn ang="T139">
                      <a:pos x="T54" y="T55"/>
                    </a:cxn>
                    <a:cxn ang="T140">
                      <a:pos x="T56" y="T57"/>
                    </a:cxn>
                    <a:cxn ang="T141">
                      <a:pos x="T58" y="T59"/>
                    </a:cxn>
                    <a:cxn ang="T142">
                      <a:pos x="T60" y="T61"/>
                    </a:cxn>
                    <a:cxn ang="T143">
                      <a:pos x="T62" y="T63"/>
                    </a:cxn>
                    <a:cxn ang="T144">
                      <a:pos x="T64" y="T65"/>
                    </a:cxn>
                    <a:cxn ang="T145">
                      <a:pos x="T66" y="T67"/>
                    </a:cxn>
                    <a:cxn ang="T146">
                      <a:pos x="T68" y="T69"/>
                    </a:cxn>
                    <a:cxn ang="T147">
                      <a:pos x="T70" y="T71"/>
                    </a:cxn>
                    <a:cxn ang="T148">
                      <a:pos x="T72" y="T73"/>
                    </a:cxn>
                    <a:cxn ang="T149">
                      <a:pos x="T74" y="T75"/>
                    </a:cxn>
                    <a:cxn ang="T150">
                      <a:pos x="T76" y="T77"/>
                    </a:cxn>
                    <a:cxn ang="T151">
                      <a:pos x="T78" y="T79"/>
                    </a:cxn>
                    <a:cxn ang="T152">
                      <a:pos x="T80" y="T81"/>
                    </a:cxn>
                    <a:cxn ang="T153">
                      <a:pos x="T82" y="T83"/>
                    </a:cxn>
                    <a:cxn ang="T154">
                      <a:pos x="T84" y="T85"/>
                    </a:cxn>
                    <a:cxn ang="T155">
                      <a:pos x="T86" y="T87"/>
                    </a:cxn>
                    <a:cxn ang="T156">
                      <a:pos x="T88" y="T89"/>
                    </a:cxn>
                    <a:cxn ang="T157">
                      <a:pos x="T90" y="T91"/>
                    </a:cxn>
                    <a:cxn ang="T158">
                      <a:pos x="T92" y="T93"/>
                    </a:cxn>
                    <a:cxn ang="T159">
                      <a:pos x="T94" y="T95"/>
                    </a:cxn>
                    <a:cxn ang="T160">
                      <a:pos x="T96" y="T97"/>
                    </a:cxn>
                    <a:cxn ang="T161">
                      <a:pos x="T98" y="T99"/>
                    </a:cxn>
                    <a:cxn ang="T162">
                      <a:pos x="T100" y="T101"/>
                    </a:cxn>
                    <a:cxn ang="T163">
                      <a:pos x="T102" y="T103"/>
                    </a:cxn>
                    <a:cxn ang="T164">
                      <a:pos x="T104" y="T105"/>
                    </a:cxn>
                    <a:cxn ang="T165">
                      <a:pos x="T106" y="T107"/>
                    </a:cxn>
                    <a:cxn ang="T166">
                      <a:pos x="T108" y="T109"/>
                    </a:cxn>
                    <a:cxn ang="T167">
                      <a:pos x="T110" y="T111"/>
                    </a:cxn>
                  </a:cxnLst>
                  <a:rect l="0" t="0" r="r" b="b"/>
                  <a:pathLst>
                    <a:path w="604" h="468">
                      <a:moveTo>
                        <a:pt x="597" y="12"/>
                      </a:moveTo>
                      <a:lnTo>
                        <a:pt x="597" y="12"/>
                      </a:lnTo>
                      <a:lnTo>
                        <a:pt x="598" y="10"/>
                      </a:lnTo>
                      <a:lnTo>
                        <a:pt x="598" y="9"/>
                      </a:lnTo>
                      <a:lnTo>
                        <a:pt x="597" y="6"/>
                      </a:lnTo>
                      <a:lnTo>
                        <a:pt x="596" y="6"/>
                      </a:lnTo>
                      <a:lnTo>
                        <a:pt x="594" y="4"/>
                      </a:lnTo>
                      <a:lnTo>
                        <a:pt x="591" y="2"/>
                      </a:lnTo>
                      <a:lnTo>
                        <a:pt x="587" y="0"/>
                      </a:lnTo>
                      <a:lnTo>
                        <a:pt x="582" y="0"/>
                      </a:lnTo>
                      <a:lnTo>
                        <a:pt x="578" y="0"/>
                      </a:lnTo>
                      <a:lnTo>
                        <a:pt x="573" y="0"/>
                      </a:lnTo>
                      <a:lnTo>
                        <a:pt x="569" y="0"/>
                      </a:lnTo>
                      <a:lnTo>
                        <a:pt x="562" y="0"/>
                      </a:lnTo>
                      <a:lnTo>
                        <a:pt x="560" y="0"/>
                      </a:lnTo>
                      <a:lnTo>
                        <a:pt x="525" y="17"/>
                      </a:lnTo>
                      <a:lnTo>
                        <a:pt x="487" y="42"/>
                      </a:lnTo>
                      <a:lnTo>
                        <a:pt x="451" y="79"/>
                      </a:lnTo>
                      <a:lnTo>
                        <a:pt x="425" y="115"/>
                      </a:lnTo>
                      <a:lnTo>
                        <a:pt x="390" y="174"/>
                      </a:lnTo>
                      <a:lnTo>
                        <a:pt x="372" y="215"/>
                      </a:lnTo>
                      <a:lnTo>
                        <a:pt x="362" y="243"/>
                      </a:lnTo>
                      <a:lnTo>
                        <a:pt x="359" y="251"/>
                      </a:lnTo>
                      <a:lnTo>
                        <a:pt x="358" y="249"/>
                      </a:lnTo>
                      <a:lnTo>
                        <a:pt x="358" y="248"/>
                      </a:lnTo>
                      <a:lnTo>
                        <a:pt x="357" y="246"/>
                      </a:lnTo>
                      <a:lnTo>
                        <a:pt x="352" y="244"/>
                      </a:lnTo>
                      <a:lnTo>
                        <a:pt x="354" y="241"/>
                      </a:lnTo>
                      <a:lnTo>
                        <a:pt x="354" y="238"/>
                      </a:lnTo>
                      <a:lnTo>
                        <a:pt x="353" y="236"/>
                      </a:lnTo>
                      <a:lnTo>
                        <a:pt x="350" y="234"/>
                      </a:lnTo>
                      <a:lnTo>
                        <a:pt x="348" y="233"/>
                      </a:lnTo>
                      <a:lnTo>
                        <a:pt x="345" y="233"/>
                      </a:lnTo>
                      <a:lnTo>
                        <a:pt x="344" y="233"/>
                      </a:lnTo>
                      <a:lnTo>
                        <a:pt x="345" y="231"/>
                      </a:lnTo>
                      <a:lnTo>
                        <a:pt x="343" y="232"/>
                      </a:lnTo>
                      <a:lnTo>
                        <a:pt x="341" y="232"/>
                      </a:lnTo>
                      <a:lnTo>
                        <a:pt x="338" y="231"/>
                      </a:lnTo>
                      <a:lnTo>
                        <a:pt x="337" y="232"/>
                      </a:lnTo>
                      <a:lnTo>
                        <a:pt x="335" y="232"/>
                      </a:lnTo>
                      <a:lnTo>
                        <a:pt x="335" y="233"/>
                      </a:lnTo>
                      <a:lnTo>
                        <a:pt x="334" y="234"/>
                      </a:lnTo>
                      <a:lnTo>
                        <a:pt x="333" y="234"/>
                      </a:lnTo>
                      <a:lnTo>
                        <a:pt x="334" y="236"/>
                      </a:lnTo>
                      <a:lnTo>
                        <a:pt x="331" y="236"/>
                      </a:lnTo>
                      <a:lnTo>
                        <a:pt x="329" y="237"/>
                      </a:lnTo>
                      <a:lnTo>
                        <a:pt x="327" y="238"/>
                      </a:lnTo>
                      <a:lnTo>
                        <a:pt x="326" y="240"/>
                      </a:lnTo>
                      <a:lnTo>
                        <a:pt x="326" y="243"/>
                      </a:lnTo>
                      <a:lnTo>
                        <a:pt x="327" y="244"/>
                      </a:lnTo>
                      <a:lnTo>
                        <a:pt x="328" y="246"/>
                      </a:lnTo>
                      <a:lnTo>
                        <a:pt x="325" y="251"/>
                      </a:lnTo>
                      <a:lnTo>
                        <a:pt x="325" y="253"/>
                      </a:lnTo>
                      <a:lnTo>
                        <a:pt x="324" y="255"/>
                      </a:lnTo>
                      <a:lnTo>
                        <a:pt x="320" y="250"/>
                      </a:lnTo>
                      <a:lnTo>
                        <a:pt x="298" y="228"/>
                      </a:lnTo>
                      <a:lnTo>
                        <a:pt x="263" y="195"/>
                      </a:lnTo>
                      <a:lnTo>
                        <a:pt x="206" y="152"/>
                      </a:lnTo>
                      <a:lnTo>
                        <a:pt x="166" y="128"/>
                      </a:lnTo>
                      <a:lnTo>
                        <a:pt x="116" y="105"/>
                      </a:lnTo>
                      <a:lnTo>
                        <a:pt x="70" y="93"/>
                      </a:lnTo>
                      <a:lnTo>
                        <a:pt x="32" y="90"/>
                      </a:lnTo>
                      <a:lnTo>
                        <a:pt x="29" y="91"/>
                      </a:lnTo>
                      <a:lnTo>
                        <a:pt x="23" y="93"/>
                      </a:lnTo>
                      <a:lnTo>
                        <a:pt x="19" y="93"/>
                      </a:lnTo>
                      <a:lnTo>
                        <a:pt x="15" y="94"/>
                      </a:lnTo>
                      <a:lnTo>
                        <a:pt x="11" y="97"/>
                      </a:lnTo>
                      <a:lnTo>
                        <a:pt x="6" y="99"/>
                      </a:lnTo>
                      <a:lnTo>
                        <a:pt x="4" y="102"/>
                      </a:lnTo>
                      <a:lnTo>
                        <a:pt x="2" y="104"/>
                      </a:lnTo>
                      <a:lnTo>
                        <a:pt x="0" y="107"/>
                      </a:lnTo>
                      <a:lnTo>
                        <a:pt x="0" y="108"/>
                      </a:lnTo>
                      <a:lnTo>
                        <a:pt x="0" y="111"/>
                      </a:lnTo>
                      <a:lnTo>
                        <a:pt x="0" y="112"/>
                      </a:lnTo>
                      <a:lnTo>
                        <a:pt x="2" y="113"/>
                      </a:lnTo>
                      <a:lnTo>
                        <a:pt x="2" y="123"/>
                      </a:lnTo>
                      <a:lnTo>
                        <a:pt x="12" y="150"/>
                      </a:lnTo>
                      <a:lnTo>
                        <a:pt x="36" y="202"/>
                      </a:lnTo>
                      <a:lnTo>
                        <a:pt x="47" y="223"/>
                      </a:lnTo>
                      <a:lnTo>
                        <a:pt x="62" y="256"/>
                      </a:lnTo>
                      <a:lnTo>
                        <a:pt x="69" y="267"/>
                      </a:lnTo>
                      <a:lnTo>
                        <a:pt x="82" y="284"/>
                      </a:lnTo>
                      <a:lnTo>
                        <a:pt x="97" y="298"/>
                      </a:lnTo>
                      <a:lnTo>
                        <a:pt x="112" y="306"/>
                      </a:lnTo>
                      <a:lnTo>
                        <a:pt x="126" y="309"/>
                      </a:lnTo>
                      <a:lnTo>
                        <a:pt x="144" y="309"/>
                      </a:lnTo>
                      <a:lnTo>
                        <a:pt x="161" y="308"/>
                      </a:lnTo>
                      <a:lnTo>
                        <a:pt x="221" y="302"/>
                      </a:lnTo>
                      <a:lnTo>
                        <a:pt x="210" y="308"/>
                      </a:lnTo>
                      <a:lnTo>
                        <a:pt x="199" y="313"/>
                      </a:lnTo>
                      <a:lnTo>
                        <a:pt x="190" y="318"/>
                      </a:lnTo>
                      <a:lnTo>
                        <a:pt x="186" y="321"/>
                      </a:lnTo>
                      <a:lnTo>
                        <a:pt x="176" y="332"/>
                      </a:lnTo>
                      <a:lnTo>
                        <a:pt x="168" y="341"/>
                      </a:lnTo>
                      <a:lnTo>
                        <a:pt x="156" y="368"/>
                      </a:lnTo>
                      <a:lnTo>
                        <a:pt x="155" y="374"/>
                      </a:lnTo>
                      <a:lnTo>
                        <a:pt x="154" y="380"/>
                      </a:lnTo>
                      <a:lnTo>
                        <a:pt x="154" y="383"/>
                      </a:lnTo>
                      <a:lnTo>
                        <a:pt x="155" y="387"/>
                      </a:lnTo>
                      <a:lnTo>
                        <a:pt x="157" y="389"/>
                      </a:lnTo>
                      <a:lnTo>
                        <a:pt x="159" y="394"/>
                      </a:lnTo>
                      <a:lnTo>
                        <a:pt x="161" y="404"/>
                      </a:lnTo>
                      <a:lnTo>
                        <a:pt x="170" y="413"/>
                      </a:lnTo>
                      <a:lnTo>
                        <a:pt x="176" y="425"/>
                      </a:lnTo>
                      <a:lnTo>
                        <a:pt x="177" y="426"/>
                      </a:lnTo>
                      <a:lnTo>
                        <a:pt x="178" y="429"/>
                      </a:lnTo>
                      <a:lnTo>
                        <a:pt x="180" y="430"/>
                      </a:lnTo>
                      <a:lnTo>
                        <a:pt x="182" y="431"/>
                      </a:lnTo>
                      <a:lnTo>
                        <a:pt x="185" y="431"/>
                      </a:lnTo>
                      <a:lnTo>
                        <a:pt x="188" y="432"/>
                      </a:lnTo>
                      <a:lnTo>
                        <a:pt x="191" y="432"/>
                      </a:lnTo>
                      <a:lnTo>
                        <a:pt x="193" y="433"/>
                      </a:lnTo>
                      <a:lnTo>
                        <a:pt x="195" y="434"/>
                      </a:lnTo>
                      <a:lnTo>
                        <a:pt x="196" y="435"/>
                      </a:lnTo>
                      <a:lnTo>
                        <a:pt x="197" y="436"/>
                      </a:lnTo>
                      <a:lnTo>
                        <a:pt x="197" y="437"/>
                      </a:lnTo>
                      <a:lnTo>
                        <a:pt x="200" y="439"/>
                      </a:lnTo>
                      <a:lnTo>
                        <a:pt x="205" y="444"/>
                      </a:lnTo>
                      <a:lnTo>
                        <a:pt x="208" y="445"/>
                      </a:lnTo>
                      <a:lnTo>
                        <a:pt x="212" y="446"/>
                      </a:lnTo>
                      <a:lnTo>
                        <a:pt x="216" y="447"/>
                      </a:lnTo>
                      <a:lnTo>
                        <a:pt x="218" y="448"/>
                      </a:lnTo>
                      <a:lnTo>
                        <a:pt x="220" y="447"/>
                      </a:lnTo>
                      <a:lnTo>
                        <a:pt x="222" y="447"/>
                      </a:lnTo>
                      <a:lnTo>
                        <a:pt x="224" y="448"/>
                      </a:lnTo>
                      <a:lnTo>
                        <a:pt x="227" y="450"/>
                      </a:lnTo>
                      <a:lnTo>
                        <a:pt x="230" y="452"/>
                      </a:lnTo>
                      <a:lnTo>
                        <a:pt x="232" y="453"/>
                      </a:lnTo>
                      <a:lnTo>
                        <a:pt x="234" y="455"/>
                      </a:lnTo>
                      <a:lnTo>
                        <a:pt x="238" y="457"/>
                      </a:lnTo>
                      <a:lnTo>
                        <a:pt x="239" y="458"/>
                      </a:lnTo>
                      <a:lnTo>
                        <a:pt x="241" y="458"/>
                      </a:lnTo>
                      <a:lnTo>
                        <a:pt x="246" y="458"/>
                      </a:lnTo>
                      <a:lnTo>
                        <a:pt x="251" y="460"/>
                      </a:lnTo>
                      <a:lnTo>
                        <a:pt x="257" y="460"/>
                      </a:lnTo>
                      <a:lnTo>
                        <a:pt x="265" y="464"/>
                      </a:lnTo>
                      <a:lnTo>
                        <a:pt x="274" y="468"/>
                      </a:lnTo>
                      <a:lnTo>
                        <a:pt x="275" y="468"/>
                      </a:lnTo>
                      <a:lnTo>
                        <a:pt x="279" y="467"/>
                      </a:lnTo>
                      <a:lnTo>
                        <a:pt x="282" y="467"/>
                      </a:lnTo>
                      <a:lnTo>
                        <a:pt x="284" y="466"/>
                      </a:lnTo>
                      <a:lnTo>
                        <a:pt x="286" y="464"/>
                      </a:lnTo>
                      <a:lnTo>
                        <a:pt x="288" y="462"/>
                      </a:lnTo>
                      <a:lnTo>
                        <a:pt x="289" y="461"/>
                      </a:lnTo>
                      <a:lnTo>
                        <a:pt x="291" y="460"/>
                      </a:lnTo>
                      <a:lnTo>
                        <a:pt x="292" y="460"/>
                      </a:lnTo>
                      <a:lnTo>
                        <a:pt x="294" y="461"/>
                      </a:lnTo>
                      <a:lnTo>
                        <a:pt x="295" y="461"/>
                      </a:lnTo>
                      <a:lnTo>
                        <a:pt x="299" y="460"/>
                      </a:lnTo>
                      <a:lnTo>
                        <a:pt x="305" y="455"/>
                      </a:lnTo>
                      <a:lnTo>
                        <a:pt x="315" y="443"/>
                      </a:lnTo>
                      <a:lnTo>
                        <a:pt x="316" y="442"/>
                      </a:lnTo>
                      <a:lnTo>
                        <a:pt x="318" y="438"/>
                      </a:lnTo>
                      <a:lnTo>
                        <a:pt x="322" y="431"/>
                      </a:lnTo>
                      <a:lnTo>
                        <a:pt x="326" y="422"/>
                      </a:lnTo>
                      <a:lnTo>
                        <a:pt x="329" y="409"/>
                      </a:lnTo>
                      <a:lnTo>
                        <a:pt x="333" y="395"/>
                      </a:lnTo>
                      <a:lnTo>
                        <a:pt x="337" y="379"/>
                      </a:lnTo>
                      <a:lnTo>
                        <a:pt x="338" y="355"/>
                      </a:lnTo>
                      <a:lnTo>
                        <a:pt x="340" y="334"/>
                      </a:lnTo>
                      <a:lnTo>
                        <a:pt x="343" y="316"/>
                      </a:lnTo>
                      <a:lnTo>
                        <a:pt x="344" y="326"/>
                      </a:lnTo>
                      <a:lnTo>
                        <a:pt x="346" y="345"/>
                      </a:lnTo>
                      <a:lnTo>
                        <a:pt x="348" y="350"/>
                      </a:lnTo>
                      <a:lnTo>
                        <a:pt x="347" y="359"/>
                      </a:lnTo>
                      <a:lnTo>
                        <a:pt x="350" y="371"/>
                      </a:lnTo>
                      <a:lnTo>
                        <a:pt x="351" y="374"/>
                      </a:lnTo>
                      <a:lnTo>
                        <a:pt x="355" y="393"/>
                      </a:lnTo>
                      <a:lnTo>
                        <a:pt x="358" y="394"/>
                      </a:lnTo>
                      <a:lnTo>
                        <a:pt x="358" y="395"/>
                      </a:lnTo>
                      <a:lnTo>
                        <a:pt x="356" y="399"/>
                      </a:lnTo>
                      <a:lnTo>
                        <a:pt x="359" y="408"/>
                      </a:lnTo>
                      <a:lnTo>
                        <a:pt x="362" y="422"/>
                      </a:lnTo>
                      <a:lnTo>
                        <a:pt x="370" y="431"/>
                      </a:lnTo>
                      <a:lnTo>
                        <a:pt x="382" y="438"/>
                      </a:lnTo>
                      <a:lnTo>
                        <a:pt x="381" y="430"/>
                      </a:lnTo>
                      <a:lnTo>
                        <a:pt x="384" y="437"/>
                      </a:lnTo>
                      <a:lnTo>
                        <a:pt x="392" y="428"/>
                      </a:lnTo>
                      <a:lnTo>
                        <a:pt x="396" y="416"/>
                      </a:lnTo>
                      <a:lnTo>
                        <a:pt x="392" y="402"/>
                      </a:lnTo>
                      <a:lnTo>
                        <a:pt x="392" y="393"/>
                      </a:lnTo>
                      <a:lnTo>
                        <a:pt x="388" y="391"/>
                      </a:lnTo>
                      <a:lnTo>
                        <a:pt x="387" y="388"/>
                      </a:lnTo>
                      <a:lnTo>
                        <a:pt x="390" y="387"/>
                      </a:lnTo>
                      <a:lnTo>
                        <a:pt x="386" y="368"/>
                      </a:lnTo>
                      <a:lnTo>
                        <a:pt x="385" y="365"/>
                      </a:lnTo>
                      <a:lnTo>
                        <a:pt x="383" y="352"/>
                      </a:lnTo>
                      <a:lnTo>
                        <a:pt x="377" y="345"/>
                      </a:lnTo>
                      <a:lnTo>
                        <a:pt x="377" y="339"/>
                      </a:lnTo>
                      <a:lnTo>
                        <a:pt x="371" y="322"/>
                      </a:lnTo>
                      <a:lnTo>
                        <a:pt x="368" y="312"/>
                      </a:lnTo>
                      <a:lnTo>
                        <a:pt x="367" y="309"/>
                      </a:lnTo>
                      <a:lnTo>
                        <a:pt x="372" y="316"/>
                      </a:lnTo>
                      <a:lnTo>
                        <a:pt x="378" y="325"/>
                      </a:lnTo>
                      <a:lnTo>
                        <a:pt x="389" y="344"/>
                      </a:lnTo>
                      <a:lnTo>
                        <a:pt x="402" y="367"/>
                      </a:lnTo>
                      <a:lnTo>
                        <a:pt x="412" y="381"/>
                      </a:lnTo>
                      <a:lnTo>
                        <a:pt x="422" y="393"/>
                      </a:lnTo>
                      <a:lnTo>
                        <a:pt x="432" y="404"/>
                      </a:lnTo>
                      <a:lnTo>
                        <a:pt x="439" y="411"/>
                      </a:lnTo>
                      <a:lnTo>
                        <a:pt x="445" y="417"/>
                      </a:lnTo>
                      <a:lnTo>
                        <a:pt x="450" y="419"/>
                      </a:lnTo>
                      <a:lnTo>
                        <a:pt x="451" y="420"/>
                      </a:lnTo>
                      <a:lnTo>
                        <a:pt x="464" y="428"/>
                      </a:lnTo>
                      <a:lnTo>
                        <a:pt x="472" y="431"/>
                      </a:lnTo>
                      <a:lnTo>
                        <a:pt x="476" y="430"/>
                      </a:lnTo>
                      <a:lnTo>
                        <a:pt x="477" y="430"/>
                      </a:lnTo>
                      <a:lnTo>
                        <a:pt x="479" y="429"/>
                      </a:lnTo>
                      <a:lnTo>
                        <a:pt x="480" y="429"/>
                      </a:lnTo>
                      <a:lnTo>
                        <a:pt x="482" y="429"/>
                      </a:lnTo>
                      <a:lnTo>
                        <a:pt x="483" y="429"/>
                      </a:lnTo>
                      <a:lnTo>
                        <a:pt x="485" y="430"/>
                      </a:lnTo>
                      <a:lnTo>
                        <a:pt x="488" y="431"/>
                      </a:lnTo>
                      <a:lnTo>
                        <a:pt x="490" y="431"/>
                      </a:lnTo>
                      <a:lnTo>
                        <a:pt x="494" y="431"/>
                      </a:lnTo>
                      <a:lnTo>
                        <a:pt x="497" y="430"/>
                      </a:lnTo>
                      <a:lnTo>
                        <a:pt x="499" y="430"/>
                      </a:lnTo>
                      <a:lnTo>
                        <a:pt x="505" y="423"/>
                      </a:lnTo>
                      <a:lnTo>
                        <a:pt x="511" y="417"/>
                      </a:lnTo>
                      <a:lnTo>
                        <a:pt x="516" y="414"/>
                      </a:lnTo>
                      <a:lnTo>
                        <a:pt x="521" y="411"/>
                      </a:lnTo>
                      <a:lnTo>
                        <a:pt x="525" y="410"/>
                      </a:lnTo>
                      <a:lnTo>
                        <a:pt x="527" y="409"/>
                      </a:lnTo>
                      <a:lnTo>
                        <a:pt x="528" y="407"/>
                      </a:lnTo>
                      <a:lnTo>
                        <a:pt x="531" y="404"/>
                      </a:lnTo>
                      <a:lnTo>
                        <a:pt x="532" y="402"/>
                      </a:lnTo>
                      <a:lnTo>
                        <a:pt x="533" y="400"/>
                      </a:lnTo>
                      <a:lnTo>
                        <a:pt x="535" y="397"/>
                      </a:lnTo>
                      <a:lnTo>
                        <a:pt x="537" y="395"/>
                      </a:lnTo>
                      <a:lnTo>
                        <a:pt x="539" y="393"/>
                      </a:lnTo>
                      <a:lnTo>
                        <a:pt x="541" y="393"/>
                      </a:lnTo>
                      <a:lnTo>
                        <a:pt x="542" y="393"/>
                      </a:lnTo>
                      <a:lnTo>
                        <a:pt x="544" y="392"/>
                      </a:lnTo>
                      <a:lnTo>
                        <a:pt x="547" y="389"/>
                      </a:lnTo>
                      <a:lnTo>
                        <a:pt x="550" y="387"/>
                      </a:lnTo>
                      <a:lnTo>
                        <a:pt x="552" y="385"/>
                      </a:lnTo>
                      <a:lnTo>
                        <a:pt x="555" y="380"/>
                      </a:lnTo>
                      <a:lnTo>
                        <a:pt x="556" y="375"/>
                      </a:lnTo>
                      <a:lnTo>
                        <a:pt x="556" y="374"/>
                      </a:lnTo>
                      <a:lnTo>
                        <a:pt x="557" y="373"/>
                      </a:lnTo>
                      <a:lnTo>
                        <a:pt x="558" y="371"/>
                      </a:lnTo>
                      <a:lnTo>
                        <a:pt x="560" y="370"/>
                      </a:lnTo>
                      <a:lnTo>
                        <a:pt x="563" y="368"/>
                      </a:lnTo>
                      <a:lnTo>
                        <a:pt x="566" y="367"/>
                      </a:lnTo>
                      <a:lnTo>
                        <a:pt x="568" y="365"/>
                      </a:lnTo>
                      <a:lnTo>
                        <a:pt x="569" y="363"/>
                      </a:lnTo>
                      <a:lnTo>
                        <a:pt x="570" y="361"/>
                      </a:lnTo>
                      <a:lnTo>
                        <a:pt x="570" y="359"/>
                      </a:lnTo>
                      <a:lnTo>
                        <a:pt x="570" y="358"/>
                      </a:lnTo>
                      <a:lnTo>
                        <a:pt x="571" y="345"/>
                      </a:lnTo>
                      <a:lnTo>
                        <a:pt x="576" y="334"/>
                      </a:lnTo>
                      <a:lnTo>
                        <a:pt x="573" y="323"/>
                      </a:lnTo>
                      <a:lnTo>
                        <a:pt x="573" y="318"/>
                      </a:lnTo>
                      <a:lnTo>
                        <a:pt x="574" y="315"/>
                      </a:lnTo>
                      <a:lnTo>
                        <a:pt x="573" y="311"/>
                      </a:lnTo>
                      <a:lnTo>
                        <a:pt x="571" y="309"/>
                      </a:lnTo>
                      <a:lnTo>
                        <a:pt x="568" y="304"/>
                      </a:lnTo>
                      <a:lnTo>
                        <a:pt x="564" y="299"/>
                      </a:lnTo>
                      <a:lnTo>
                        <a:pt x="542" y="278"/>
                      </a:lnTo>
                      <a:lnTo>
                        <a:pt x="530" y="272"/>
                      </a:lnTo>
                      <a:lnTo>
                        <a:pt x="516" y="265"/>
                      </a:lnTo>
                      <a:lnTo>
                        <a:pt x="511" y="263"/>
                      </a:lnTo>
                      <a:lnTo>
                        <a:pt x="500" y="261"/>
                      </a:lnTo>
                      <a:lnTo>
                        <a:pt x="488" y="260"/>
                      </a:lnTo>
                      <a:lnTo>
                        <a:pt x="476" y="259"/>
                      </a:lnTo>
                      <a:lnTo>
                        <a:pt x="534" y="244"/>
                      </a:lnTo>
                      <a:lnTo>
                        <a:pt x="551" y="239"/>
                      </a:lnTo>
                      <a:lnTo>
                        <a:pt x="568" y="234"/>
                      </a:lnTo>
                      <a:lnTo>
                        <a:pt x="578" y="226"/>
                      </a:lnTo>
                      <a:lnTo>
                        <a:pt x="588" y="214"/>
                      </a:lnTo>
                      <a:lnTo>
                        <a:pt x="596" y="196"/>
                      </a:lnTo>
                      <a:lnTo>
                        <a:pt x="601" y="176"/>
                      </a:lnTo>
                      <a:lnTo>
                        <a:pt x="602" y="164"/>
                      </a:lnTo>
                      <a:lnTo>
                        <a:pt x="602" y="129"/>
                      </a:lnTo>
                      <a:lnTo>
                        <a:pt x="603" y="106"/>
                      </a:lnTo>
                      <a:lnTo>
                        <a:pt x="604" y="49"/>
                      </a:lnTo>
                      <a:lnTo>
                        <a:pt x="600" y="22"/>
                      </a:lnTo>
                      <a:lnTo>
                        <a:pt x="597" y="12"/>
                      </a:lnTo>
                      <a:close/>
                      <a:moveTo>
                        <a:pt x="337" y="236"/>
                      </a:moveTo>
                      <a:lnTo>
                        <a:pt x="337" y="236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138" name="Group 1143">
                <a:extLst>
                  <a:ext uri="{FF2B5EF4-FFF2-40B4-BE49-F238E27FC236}">
                    <a16:creationId xmlns:a16="http://schemas.microsoft.com/office/drawing/2014/main" xmlns="" id="{096A100F-0ED3-5806-3283-94E4C2864F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428"/>
                <a:ext cx="823" cy="951"/>
                <a:chOff x="0" y="428"/>
                <a:chExt cx="823" cy="951"/>
              </a:xfrm>
            </p:grpSpPr>
            <p:sp>
              <p:nvSpPr>
                <p:cNvPr id="5154" name="Freeform 1144">
                  <a:extLst>
                    <a:ext uri="{FF2B5EF4-FFF2-40B4-BE49-F238E27FC236}">
                      <a16:creationId xmlns:a16="http://schemas.microsoft.com/office/drawing/2014/main" xmlns="" id="{A4551148-4392-0BE9-818D-4A3AEE6FDCE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1" y="906"/>
                  <a:ext cx="224" cy="121"/>
                </a:xfrm>
                <a:custGeom>
                  <a:avLst/>
                  <a:gdLst>
                    <a:gd name="T0" fmla="*/ 224 w 223"/>
                    <a:gd name="T1" fmla="*/ 121 h 120"/>
                    <a:gd name="T2" fmla="*/ 224 w 223"/>
                    <a:gd name="T3" fmla="*/ 121 h 120"/>
                    <a:gd name="T4" fmla="*/ 224 w 223"/>
                    <a:gd name="T5" fmla="*/ 120 h 120"/>
                    <a:gd name="T6" fmla="*/ 224 w 223"/>
                    <a:gd name="T7" fmla="*/ 118 h 120"/>
                    <a:gd name="T8" fmla="*/ 224 w 223"/>
                    <a:gd name="T9" fmla="*/ 118 h 120"/>
                    <a:gd name="T10" fmla="*/ 214 w 223"/>
                    <a:gd name="T11" fmla="*/ 112 h 120"/>
                    <a:gd name="T12" fmla="*/ 41 w 223"/>
                    <a:gd name="T13" fmla="*/ 14 h 120"/>
                    <a:gd name="T14" fmla="*/ 41 w 223"/>
                    <a:gd name="T15" fmla="*/ 14 h 120"/>
                    <a:gd name="T16" fmla="*/ 23 w 223"/>
                    <a:gd name="T17" fmla="*/ 4 h 120"/>
                    <a:gd name="T18" fmla="*/ 23 w 223"/>
                    <a:gd name="T19" fmla="*/ 4 h 120"/>
                    <a:gd name="T20" fmla="*/ 14 w 223"/>
                    <a:gd name="T21" fmla="*/ 0 h 120"/>
                    <a:gd name="T22" fmla="*/ 4 w 223"/>
                    <a:gd name="T23" fmla="*/ 0 h 120"/>
                    <a:gd name="T24" fmla="*/ 4 w 223"/>
                    <a:gd name="T25" fmla="*/ 0 h 120"/>
                    <a:gd name="T26" fmla="*/ 2 w 223"/>
                    <a:gd name="T27" fmla="*/ 0 h 120"/>
                    <a:gd name="T28" fmla="*/ 0 w 223"/>
                    <a:gd name="T29" fmla="*/ 0 h 120"/>
                    <a:gd name="T30" fmla="*/ 0 w 223"/>
                    <a:gd name="T31" fmla="*/ 2 h 120"/>
                    <a:gd name="T32" fmla="*/ 0 w 223"/>
                    <a:gd name="T33" fmla="*/ 4 h 120"/>
                    <a:gd name="T34" fmla="*/ 0 w 223"/>
                    <a:gd name="T35" fmla="*/ 4 h 120"/>
                    <a:gd name="T36" fmla="*/ 4 w 223"/>
                    <a:gd name="T37" fmla="*/ 7 h 120"/>
                    <a:gd name="T38" fmla="*/ 11 w 223"/>
                    <a:gd name="T39" fmla="*/ 9 h 120"/>
                    <a:gd name="T40" fmla="*/ 11 w 223"/>
                    <a:gd name="T41" fmla="*/ 9 h 120"/>
                    <a:gd name="T42" fmla="*/ 20 w 223"/>
                    <a:gd name="T43" fmla="*/ 11 h 120"/>
                    <a:gd name="T44" fmla="*/ 27 w 223"/>
                    <a:gd name="T45" fmla="*/ 16 h 120"/>
                    <a:gd name="T46" fmla="*/ 213 w 223"/>
                    <a:gd name="T47" fmla="*/ 115 h 120"/>
                    <a:gd name="T48" fmla="*/ 213 w 223"/>
                    <a:gd name="T49" fmla="*/ 115 h 120"/>
                    <a:gd name="T50" fmla="*/ 220 w 223"/>
                    <a:gd name="T51" fmla="*/ 120 h 120"/>
                    <a:gd name="T52" fmla="*/ 224 w 223"/>
                    <a:gd name="T53" fmla="*/ 121 h 120"/>
                    <a:gd name="T54" fmla="*/ 224 w 223"/>
                    <a:gd name="T55" fmla="*/ 121 h 120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</a:gdLst>
                  <a:ahLst/>
                  <a:cxnLst>
                    <a:cxn ang="T56">
                      <a:pos x="T0" y="T1"/>
                    </a:cxn>
                    <a:cxn ang="T57">
                      <a:pos x="T2" y="T3"/>
                    </a:cxn>
                    <a:cxn ang="T58">
                      <a:pos x="T4" y="T5"/>
                    </a:cxn>
                    <a:cxn ang="T59">
                      <a:pos x="T6" y="T7"/>
                    </a:cxn>
                    <a:cxn ang="T60">
                      <a:pos x="T8" y="T9"/>
                    </a:cxn>
                    <a:cxn ang="T61">
                      <a:pos x="T10" y="T11"/>
                    </a:cxn>
                    <a:cxn ang="T62">
                      <a:pos x="T12" y="T13"/>
                    </a:cxn>
                    <a:cxn ang="T63">
                      <a:pos x="T14" y="T15"/>
                    </a:cxn>
                    <a:cxn ang="T64">
                      <a:pos x="T16" y="T17"/>
                    </a:cxn>
                    <a:cxn ang="T65">
                      <a:pos x="T18" y="T19"/>
                    </a:cxn>
                    <a:cxn ang="T66">
                      <a:pos x="T20" y="T21"/>
                    </a:cxn>
                    <a:cxn ang="T67">
                      <a:pos x="T22" y="T23"/>
                    </a:cxn>
                    <a:cxn ang="T68">
                      <a:pos x="T24" y="T25"/>
                    </a:cxn>
                    <a:cxn ang="T69">
                      <a:pos x="T26" y="T27"/>
                    </a:cxn>
                    <a:cxn ang="T70">
                      <a:pos x="T28" y="T29"/>
                    </a:cxn>
                    <a:cxn ang="T71">
                      <a:pos x="T30" y="T31"/>
                    </a:cxn>
                    <a:cxn ang="T72">
                      <a:pos x="T32" y="T33"/>
                    </a:cxn>
                    <a:cxn ang="T73">
                      <a:pos x="T34" y="T35"/>
                    </a:cxn>
                    <a:cxn ang="T74">
                      <a:pos x="T36" y="T37"/>
                    </a:cxn>
                    <a:cxn ang="T75">
                      <a:pos x="T38" y="T39"/>
                    </a:cxn>
                    <a:cxn ang="T76">
                      <a:pos x="T40" y="T41"/>
                    </a:cxn>
                    <a:cxn ang="T77">
                      <a:pos x="T42" y="T43"/>
                    </a:cxn>
                    <a:cxn ang="T78">
                      <a:pos x="T44" y="T45"/>
                    </a:cxn>
                    <a:cxn ang="T79">
                      <a:pos x="T46" y="T47"/>
                    </a:cxn>
                    <a:cxn ang="T80">
                      <a:pos x="T48" y="T49"/>
                    </a:cxn>
                    <a:cxn ang="T81">
                      <a:pos x="T50" y="T51"/>
                    </a:cxn>
                    <a:cxn ang="T82">
                      <a:pos x="T52" y="T53"/>
                    </a:cxn>
                    <a:cxn ang="T83">
                      <a:pos x="T54" y="T55"/>
                    </a:cxn>
                  </a:cxnLst>
                  <a:rect l="0" t="0" r="r" b="b"/>
                  <a:pathLst>
                    <a:path w="223" h="120">
                      <a:moveTo>
                        <a:pt x="223" y="120"/>
                      </a:moveTo>
                      <a:lnTo>
                        <a:pt x="223" y="120"/>
                      </a:lnTo>
                      <a:lnTo>
                        <a:pt x="223" y="119"/>
                      </a:lnTo>
                      <a:lnTo>
                        <a:pt x="223" y="117"/>
                      </a:lnTo>
                      <a:lnTo>
                        <a:pt x="213" y="111"/>
                      </a:lnTo>
                      <a:lnTo>
                        <a:pt x="41" y="14"/>
                      </a:lnTo>
                      <a:lnTo>
                        <a:pt x="23" y="4"/>
                      </a:lnTo>
                      <a:lnTo>
                        <a:pt x="14" y="0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2"/>
                      </a:lnTo>
                      <a:lnTo>
                        <a:pt x="0" y="4"/>
                      </a:lnTo>
                      <a:lnTo>
                        <a:pt x="4" y="7"/>
                      </a:lnTo>
                      <a:lnTo>
                        <a:pt x="11" y="9"/>
                      </a:lnTo>
                      <a:lnTo>
                        <a:pt x="20" y="11"/>
                      </a:lnTo>
                      <a:lnTo>
                        <a:pt x="27" y="16"/>
                      </a:lnTo>
                      <a:lnTo>
                        <a:pt x="212" y="114"/>
                      </a:lnTo>
                      <a:lnTo>
                        <a:pt x="219" y="119"/>
                      </a:lnTo>
                      <a:lnTo>
                        <a:pt x="223" y="12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5" name="Freeform 1145">
                  <a:extLst>
                    <a:ext uri="{FF2B5EF4-FFF2-40B4-BE49-F238E27FC236}">
                      <a16:creationId xmlns:a16="http://schemas.microsoft.com/office/drawing/2014/main" xmlns="" id="{082AAEE5-8A5E-71A9-2D6B-F660548464F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0" y="1030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6" name="Freeform 1146">
                  <a:extLst>
                    <a:ext uri="{FF2B5EF4-FFF2-40B4-BE49-F238E27FC236}">
                      <a16:creationId xmlns:a16="http://schemas.microsoft.com/office/drawing/2014/main" xmlns="" id="{D2C47461-AA1C-A725-584C-14F6C955E28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75" y="769"/>
                  <a:ext cx="28" cy="253"/>
                </a:xfrm>
                <a:custGeom>
                  <a:avLst/>
                  <a:gdLst>
                    <a:gd name="T0" fmla="*/ 1 w 28"/>
                    <a:gd name="T1" fmla="*/ 251 h 252"/>
                    <a:gd name="T2" fmla="*/ 1 w 28"/>
                    <a:gd name="T3" fmla="*/ 251 h 252"/>
                    <a:gd name="T4" fmla="*/ 2 w 28"/>
                    <a:gd name="T5" fmla="*/ 247 h 252"/>
                    <a:gd name="T6" fmla="*/ 4 w 28"/>
                    <a:gd name="T7" fmla="*/ 240 h 252"/>
                    <a:gd name="T8" fmla="*/ 22 w 28"/>
                    <a:gd name="T9" fmla="*/ 30 h 252"/>
                    <a:gd name="T10" fmla="*/ 22 w 28"/>
                    <a:gd name="T11" fmla="*/ 30 h 252"/>
                    <a:gd name="T12" fmla="*/ 24 w 28"/>
                    <a:gd name="T13" fmla="*/ 20 h 252"/>
                    <a:gd name="T14" fmla="*/ 25 w 28"/>
                    <a:gd name="T15" fmla="*/ 13 h 252"/>
                    <a:gd name="T16" fmla="*/ 25 w 28"/>
                    <a:gd name="T17" fmla="*/ 13 h 252"/>
                    <a:gd name="T18" fmla="*/ 28 w 28"/>
                    <a:gd name="T19" fmla="*/ 6 h 252"/>
                    <a:gd name="T20" fmla="*/ 28 w 28"/>
                    <a:gd name="T21" fmla="*/ 0 h 252"/>
                    <a:gd name="T22" fmla="*/ 28 w 28"/>
                    <a:gd name="T23" fmla="*/ 0 h 252"/>
                    <a:gd name="T24" fmla="*/ 25 w 28"/>
                    <a:gd name="T25" fmla="*/ 0 h 252"/>
                    <a:gd name="T26" fmla="*/ 24 w 28"/>
                    <a:gd name="T27" fmla="*/ 0 h 252"/>
                    <a:gd name="T28" fmla="*/ 22 w 28"/>
                    <a:gd name="T29" fmla="*/ 0 h 252"/>
                    <a:gd name="T30" fmla="*/ 20 w 28"/>
                    <a:gd name="T31" fmla="*/ 2 h 252"/>
                    <a:gd name="T32" fmla="*/ 20 w 28"/>
                    <a:gd name="T33" fmla="*/ 2 h 252"/>
                    <a:gd name="T34" fmla="*/ 17 w 28"/>
                    <a:gd name="T35" fmla="*/ 11 h 252"/>
                    <a:gd name="T36" fmla="*/ 15 w 28"/>
                    <a:gd name="T37" fmla="*/ 20 h 252"/>
                    <a:gd name="T38" fmla="*/ 15 w 28"/>
                    <a:gd name="T39" fmla="*/ 20 h 252"/>
                    <a:gd name="T40" fmla="*/ 14 w 28"/>
                    <a:gd name="T41" fmla="*/ 41 h 252"/>
                    <a:gd name="T42" fmla="*/ 0 w 28"/>
                    <a:gd name="T43" fmla="*/ 238 h 252"/>
                    <a:gd name="T44" fmla="*/ 0 w 28"/>
                    <a:gd name="T45" fmla="*/ 238 h 252"/>
                    <a:gd name="T46" fmla="*/ 0 w 28"/>
                    <a:gd name="T47" fmla="*/ 251 h 252"/>
                    <a:gd name="T48" fmla="*/ 0 w 28"/>
                    <a:gd name="T49" fmla="*/ 251 h 252"/>
                    <a:gd name="T50" fmla="*/ 0 w 28"/>
                    <a:gd name="T51" fmla="*/ 253 h 252"/>
                    <a:gd name="T52" fmla="*/ 0 w 28"/>
                    <a:gd name="T53" fmla="*/ 253 h 252"/>
                    <a:gd name="T54" fmla="*/ 1 w 28"/>
                    <a:gd name="T55" fmla="*/ 251 h 252"/>
                    <a:gd name="T56" fmla="*/ 1 w 28"/>
                    <a:gd name="T57" fmla="*/ 251 h 252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8" h="252">
                      <a:moveTo>
                        <a:pt x="1" y="250"/>
                      </a:moveTo>
                      <a:lnTo>
                        <a:pt x="1" y="250"/>
                      </a:lnTo>
                      <a:lnTo>
                        <a:pt x="2" y="246"/>
                      </a:lnTo>
                      <a:lnTo>
                        <a:pt x="4" y="239"/>
                      </a:lnTo>
                      <a:lnTo>
                        <a:pt x="22" y="30"/>
                      </a:lnTo>
                      <a:lnTo>
                        <a:pt x="24" y="20"/>
                      </a:lnTo>
                      <a:lnTo>
                        <a:pt x="25" y="13"/>
                      </a:lnTo>
                      <a:lnTo>
                        <a:pt x="28" y="6"/>
                      </a:lnTo>
                      <a:lnTo>
                        <a:pt x="28" y="0"/>
                      </a:lnTo>
                      <a:lnTo>
                        <a:pt x="25" y="0"/>
                      </a:lnTo>
                      <a:lnTo>
                        <a:pt x="24" y="0"/>
                      </a:lnTo>
                      <a:lnTo>
                        <a:pt x="22" y="0"/>
                      </a:lnTo>
                      <a:lnTo>
                        <a:pt x="20" y="2"/>
                      </a:lnTo>
                      <a:lnTo>
                        <a:pt x="17" y="11"/>
                      </a:lnTo>
                      <a:lnTo>
                        <a:pt x="15" y="20"/>
                      </a:lnTo>
                      <a:lnTo>
                        <a:pt x="14" y="41"/>
                      </a:lnTo>
                      <a:lnTo>
                        <a:pt x="0" y="237"/>
                      </a:lnTo>
                      <a:lnTo>
                        <a:pt x="0" y="250"/>
                      </a:lnTo>
                      <a:lnTo>
                        <a:pt x="0" y="252"/>
                      </a:lnTo>
                      <a:lnTo>
                        <a:pt x="1" y="25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7" name="Freeform 1147">
                  <a:extLst>
                    <a:ext uri="{FF2B5EF4-FFF2-40B4-BE49-F238E27FC236}">
                      <a16:creationId xmlns:a16="http://schemas.microsoft.com/office/drawing/2014/main" xmlns="" id="{AA9CC66D-4E32-0F78-E372-254A468AAE9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428"/>
                  <a:ext cx="823" cy="951"/>
                </a:xfrm>
                <a:custGeom>
                  <a:avLst/>
                  <a:gdLst>
                    <a:gd name="T0" fmla="*/ 816 w 823"/>
                    <a:gd name="T1" fmla="*/ 600 h 950"/>
                    <a:gd name="T2" fmla="*/ 805 w 823"/>
                    <a:gd name="T3" fmla="*/ 549 h 950"/>
                    <a:gd name="T4" fmla="*/ 781 w 823"/>
                    <a:gd name="T5" fmla="*/ 524 h 950"/>
                    <a:gd name="T6" fmla="*/ 682 w 823"/>
                    <a:gd name="T7" fmla="*/ 488 h 950"/>
                    <a:gd name="T8" fmla="*/ 752 w 823"/>
                    <a:gd name="T9" fmla="*/ 410 h 950"/>
                    <a:gd name="T10" fmla="*/ 768 w 823"/>
                    <a:gd name="T11" fmla="*/ 273 h 950"/>
                    <a:gd name="T12" fmla="*/ 679 w 823"/>
                    <a:gd name="T13" fmla="*/ 11 h 950"/>
                    <a:gd name="T14" fmla="*/ 667 w 823"/>
                    <a:gd name="T15" fmla="*/ 0 h 950"/>
                    <a:gd name="T16" fmla="*/ 615 w 823"/>
                    <a:gd name="T17" fmla="*/ 11 h 950"/>
                    <a:gd name="T18" fmla="*/ 454 w 823"/>
                    <a:gd name="T19" fmla="*/ 388 h 950"/>
                    <a:gd name="T20" fmla="*/ 447 w 823"/>
                    <a:gd name="T21" fmla="*/ 535 h 950"/>
                    <a:gd name="T22" fmla="*/ 435 w 823"/>
                    <a:gd name="T23" fmla="*/ 523 h 950"/>
                    <a:gd name="T24" fmla="*/ 422 w 823"/>
                    <a:gd name="T25" fmla="*/ 512 h 950"/>
                    <a:gd name="T26" fmla="*/ 414 w 823"/>
                    <a:gd name="T27" fmla="*/ 513 h 950"/>
                    <a:gd name="T28" fmla="*/ 406 w 823"/>
                    <a:gd name="T29" fmla="*/ 513 h 950"/>
                    <a:gd name="T30" fmla="*/ 399 w 823"/>
                    <a:gd name="T31" fmla="*/ 520 h 950"/>
                    <a:gd name="T32" fmla="*/ 399 w 823"/>
                    <a:gd name="T33" fmla="*/ 524 h 950"/>
                    <a:gd name="T34" fmla="*/ 394 w 823"/>
                    <a:gd name="T35" fmla="*/ 539 h 950"/>
                    <a:gd name="T36" fmla="*/ 399 w 823"/>
                    <a:gd name="T37" fmla="*/ 560 h 950"/>
                    <a:gd name="T38" fmla="*/ 94 w 823"/>
                    <a:gd name="T39" fmla="*/ 414 h 950"/>
                    <a:gd name="T40" fmla="*/ 27 w 823"/>
                    <a:gd name="T41" fmla="*/ 700 h 950"/>
                    <a:gd name="T42" fmla="*/ 156 w 823"/>
                    <a:gd name="T43" fmla="*/ 737 h 950"/>
                    <a:gd name="T44" fmla="*/ 232 w 823"/>
                    <a:gd name="T45" fmla="*/ 731 h 950"/>
                    <a:gd name="T46" fmla="*/ 207 w 823"/>
                    <a:gd name="T47" fmla="*/ 834 h 950"/>
                    <a:gd name="T48" fmla="*/ 216 w 823"/>
                    <a:gd name="T49" fmla="*/ 866 h 950"/>
                    <a:gd name="T50" fmla="*/ 268 w 823"/>
                    <a:gd name="T51" fmla="*/ 921 h 950"/>
                    <a:gd name="T52" fmla="*/ 284 w 823"/>
                    <a:gd name="T53" fmla="*/ 930 h 950"/>
                    <a:gd name="T54" fmla="*/ 305 w 823"/>
                    <a:gd name="T55" fmla="*/ 931 h 950"/>
                    <a:gd name="T56" fmla="*/ 321 w 823"/>
                    <a:gd name="T57" fmla="*/ 941 h 950"/>
                    <a:gd name="T58" fmla="*/ 344 w 823"/>
                    <a:gd name="T59" fmla="*/ 941 h 950"/>
                    <a:gd name="T60" fmla="*/ 364 w 823"/>
                    <a:gd name="T61" fmla="*/ 945 h 950"/>
                    <a:gd name="T62" fmla="*/ 389 w 823"/>
                    <a:gd name="T63" fmla="*/ 947 h 950"/>
                    <a:gd name="T64" fmla="*/ 437 w 823"/>
                    <a:gd name="T65" fmla="*/ 951 h 950"/>
                    <a:gd name="T66" fmla="*/ 453 w 823"/>
                    <a:gd name="T67" fmla="*/ 938 h 950"/>
                    <a:gd name="T68" fmla="*/ 466 w 823"/>
                    <a:gd name="T69" fmla="*/ 929 h 950"/>
                    <a:gd name="T70" fmla="*/ 487 w 823"/>
                    <a:gd name="T71" fmla="*/ 879 h 950"/>
                    <a:gd name="T72" fmla="*/ 485 w 823"/>
                    <a:gd name="T73" fmla="*/ 796 h 950"/>
                    <a:gd name="T74" fmla="*/ 458 w 823"/>
                    <a:gd name="T75" fmla="*/ 658 h 950"/>
                    <a:gd name="T76" fmla="*/ 499 w 823"/>
                    <a:gd name="T77" fmla="*/ 749 h 950"/>
                    <a:gd name="T78" fmla="*/ 523 w 823"/>
                    <a:gd name="T79" fmla="*/ 794 h 950"/>
                    <a:gd name="T80" fmla="*/ 577 w 823"/>
                    <a:gd name="T81" fmla="*/ 835 h 950"/>
                    <a:gd name="T82" fmla="*/ 573 w 823"/>
                    <a:gd name="T83" fmla="*/ 767 h 950"/>
                    <a:gd name="T84" fmla="*/ 549 w 823"/>
                    <a:gd name="T85" fmla="*/ 722 h 950"/>
                    <a:gd name="T86" fmla="*/ 494 w 823"/>
                    <a:gd name="T87" fmla="*/ 638 h 950"/>
                    <a:gd name="T88" fmla="*/ 544 w 823"/>
                    <a:gd name="T89" fmla="*/ 684 h 950"/>
                    <a:gd name="T90" fmla="*/ 638 w 823"/>
                    <a:gd name="T91" fmla="*/ 767 h 950"/>
                    <a:gd name="T92" fmla="*/ 701 w 823"/>
                    <a:gd name="T93" fmla="*/ 794 h 950"/>
                    <a:gd name="T94" fmla="*/ 723 w 823"/>
                    <a:gd name="T95" fmla="*/ 789 h 950"/>
                    <a:gd name="T96" fmla="*/ 737 w 823"/>
                    <a:gd name="T97" fmla="*/ 788 h 950"/>
                    <a:gd name="T98" fmla="*/ 766 w 823"/>
                    <a:gd name="T99" fmla="*/ 753 h 950"/>
                    <a:gd name="T100" fmla="*/ 781 w 823"/>
                    <a:gd name="T101" fmla="*/ 733 h 950"/>
                    <a:gd name="T102" fmla="*/ 790 w 823"/>
                    <a:gd name="T103" fmla="*/ 709 h 950"/>
                    <a:gd name="T104" fmla="*/ 799 w 823"/>
                    <a:gd name="T105" fmla="*/ 696 h 950"/>
                    <a:gd name="T106" fmla="*/ 810 w 823"/>
                    <a:gd name="T107" fmla="*/ 668 h 950"/>
                    <a:gd name="T108" fmla="*/ 811 w 823"/>
                    <a:gd name="T109" fmla="*/ 653 h 950"/>
                    <a:gd name="T110" fmla="*/ 823 w 823"/>
                    <a:gd name="T111" fmla="*/ 632 h 950"/>
                    <a:gd name="T112" fmla="*/ 406 w 823"/>
                    <a:gd name="T113" fmla="*/ 522 h 950"/>
                    <a:gd name="T114" fmla="*/ 406 w 823"/>
                    <a:gd name="T115" fmla="*/ 522 h 95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823" h="950">
                      <a:moveTo>
                        <a:pt x="823" y="631"/>
                      </a:moveTo>
                      <a:lnTo>
                        <a:pt x="823" y="626"/>
                      </a:lnTo>
                      <a:lnTo>
                        <a:pt x="822" y="622"/>
                      </a:lnTo>
                      <a:lnTo>
                        <a:pt x="816" y="599"/>
                      </a:lnTo>
                      <a:lnTo>
                        <a:pt x="817" y="578"/>
                      </a:lnTo>
                      <a:lnTo>
                        <a:pt x="809" y="561"/>
                      </a:lnTo>
                      <a:lnTo>
                        <a:pt x="806" y="554"/>
                      </a:lnTo>
                      <a:lnTo>
                        <a:pt x="805" y="548"/>
                      </a:lnTo>
                      <a:lnTo>
                        <a:pt x="801" y="542"/>
                      </a:lnTo>
                      <a:lnTo>
                        <a:pt x="796" y="537"/>
                      </a:lnTo>
                      <a:lnTo>
                        <a:pt x="790" y="531"/>
                      </a:lnTo>
                      <a:lnTo>
                        <a:pt x="781" y="523"/>
                      </a:lnTo>
                      <a:lnTo>
                        <a:pt x="735" y="497"/>
                      </a:lnTo>
                      <a:lnTo>
                        <a:pt x="692" y="487"/>
                      </a:lnTo>
                      <a:lnTo>
                        <a:pt x="682" y="487"/>
                      </a:lnTo>
                      <a:lnTo>
                        <a:pt x="666" y="488"/>
                      </a:lnTo>
                      <a:lnTo>
                        <a:pt x="628" y="495"/>
                      </a:lnTo>
                      <a:lnTo>
                        <a:pt x="707" y="444"/>
                      </a:lnTo>
                      <a:lnTo>
                        <a:pt x="729" y="428"/>
                      </a:lnTo>
                      <a:lnTo>
                        <a:pt x="752" y="410"/>
                      </a:lnTo>
                      <a:lnTo>
                        <a:pt x="764" y="392"/>
                      </a:lnTo>
                      <a:lnTo>
                        <a:pt x="773" y="366"/>
                      </a:lnTo>
                      <a:lnTo>
                        <a:pt x="775" y="331"/>
                      </a:lnTo>
                      <a:lnTo>
                        <a:pt x="771" y="295"/>
                      </a:lnTo>
                      <a:lnTo>
                        <a:pt x="768" y="273"/>
                      </a:lnTo>
                      <a:lnTo>
                        <a:pt x="748" y="212"/>
                      </a:lnTo>
                      <a:lnTo>
                        <a:pt x="738" y="173"/>
                      </a:lnTo>
                      <a:lnTo>
                        <a:pt x="708" y="75"/>
                      </a:lnTo>
                      <a:lnTo>
                        <a:pt x="688" y="28"/>
                      </a:lnTo>
                      <a:lnTo>
                        <a:pt x="679" y="11"/>
                      </a:lnTo>
                      <a:lnTo>
                        <a:pt x="677" y="6"/>
                      </a:lnTo>
                      <a:lnTo>
                        <a:pt x="674" y="2"/>
                      </a:lnTo>
                      <a:lnTo>
                        <a:pt x="667" y="0"/>
                      </a:lnTo>
                      <a:lnTo>
                        <a:pt x="643" y="0"/>
                      </a:lnTo>
                      <a:lnTo>
                        <a:pt x="633" y="2"/>
                      </a:lnTo>
                      <a:lnTo>
                        <a:pt x="624" y="6"/>
                      </a:lnTo>
                      <a:lnTo>
                        <a:pt x="615" y="11"/>
                      </a:lnTo>
                      <a:lnTo>
                        <a:pt x="572" y="55"/>
                      </a:lnTo>
                      <a:lnTo>
                        <a:pt x="529" y="117"/>
                      </a:lnTo>
                      <a:lnTo>
                        <a:pt x="495" y="199"/>
                      </a:lnTo>
                      <a:lnTo>
                        <a:pt x="474" y="273"/>
                      </a:lnTo>
                      <a:lnTo>
                        <a:pt x="454" y="388"/>
                      </a:lnTo>
                      <a:lnTo>
                        <a:pt x="450" y="469"/>
                      </a:lnTo>
                      <a:lnTo>
                        <a:pt x="448" y="521"/>
                      </a:lnTo>
                      <a:lnTo>
                        <a:pt x="448" y="538"/>
                      </a:lnTo>
                      <a:lnTo>
                        <a:pt x="447" y="534"/>
                      </a:lnTo>
                      <a:lnTo>
                        <a:pt x="442" y="531"/>
                      </a:lnTo>
                      <a:lnTo>
                        <a:pt x="435" y="526"/>
                      </a:lnTo>
                      <a:lnTo>
                        <a:pt x="435" y="522"/>
                      </a:lnTo>
                      <a:lnTo>
                        <a:pt x="433" y="517"/>
                      </a:lnTo>
                      <a:lnTo>
                        <a:pt x="431" y="513"/>
                      </a:lnTo>
                      <a:lnTo>
                        <a:pt x="427" y="512"/>
                      </a:lnTo>
                      <a:lnTo>
                        <a:pt x="422" y="511"/>
                      </a:lnTo>
                      <a:lnTo>
                        <a:pt x="417" y="512"/>
                      </a:lnTo>
                      <a:lnTo>
                        <a:pt x="416" y="513"/>
                      </a:lnTo>
                      <a:lnTo>
                        <a:pt x="416" y="509"/>
                      </a:lnTo>
                      <a:lnTo>
                        <a:pt x="414" y="512"/>
                      </a:lnTo>
                      <a:lnTo>
                        <a:pt x="411" y="513"/>
                      </a:lnTo>
                      <a:lnTo>
                        <a:pt x="407" y="512"/>
                      </a:lnTo>
                      <a:lnTo>
                        <a:pt x="406" y="512"/>
                      </a:lnTo>
                      <a:lnTo>
                        <a:pt x="405" y="514"/>
                      </a:lnTo>
                      <a:lnTo>
                        <a:pt x="403" y="516"/>
                      </a:lnTo>
                      <a:lnTo>
                        <a:pt x="404" y="517"/>
                      </a:lnTo>
                      <a:lnTo>
                        <a:pt x="401" y="518"/>
                      </a:lnTo>
                      <a:lnTo>
                        <a:pt x="399" y="519"/>
                      </a:lnTo>
                      <a:lnTo>
                        <a:pt x="403" y="521"/>
                      </a:lnTo>
                      <a:lnTo>
                        <a:pt x="403" y="522"/>
                      </a:lnTo>
                      <a:lnTo>
                        <a:pt x="399" y="523"/>
                      </a:lnTo>
                      <a:lnTo>
                        <a:pt x="395" y="526"/>
                      </a:lnTo>
                      <a:lnTo>
                        <a:pt x="393" y="529"/>
                      </a:lnTo>
                      <a:lnTo>
                        <a:pt x="393" y="534"/>
                      </a:lnTo>
                      <a:lnTo>
                        <a:pt x="394" y="538"/>
                      </a:lnTo>
                      <a:lnTo>
                        <a:pt x="396" y="542"/>
                      </a:lnTo>
                      <a:lnTo>
                        <a:pt x="399" y="543"/>
                      </a:lnTo>
                      <a:lnTo>
                        <a:pt x="398" y="553"/>
                      </a:lnTo>
                      <a:lnTo>
                        <a:pt x="399" y="559"/>
                      </a:lnTo>
                      <a:lnTo>
                        <a:pt x="389" y="553"/>
                      </a:lnTo>
                      <a:lnTo>
                        <a:pt x="344" y="524"/>
                      </a:lnTo>
                      <a:lnTo>
                        <a:pt x="275" y="485"/>
                      </a:lnTo>
                      <a:lnTo>
                        <a:pt x="167" y="438"/>
                      </a:lnTo>
                      <a:lnTo>
                        <a:pt x="94" y="414"/>
                      </a:lnTo>
                      <a:lnTo>
                        <a:pt x="11" y="398"/>
                      </a:lnTo>
                      <a:lnTo>
                        <a:pt x="0" y="398"/>
                      </a:lnTo>
                      <a:lnTo>
                        <a:pt x="0" y="670"/>
                      </a:lnTo>
                      <a:lnTo>
                        <a:pt x="9" y="683"/>
                      </a:lnTo>
                      <a:lnTo>
                        <a:pt x="27" y="699"/>
                      </a:lnTo>
                      <a:lnTo>
                        <a:pt x="51" y="721"/>
                      </a:lnTo>
                      <a:lnTo>
                        <a:pt x="82" y="738"/>
                      </a:lnTo>
                      <a:lnTo>
                        <a:pt x="108" y="746"/>
                      </a:lnTo>
                      <a:lnTo>
                        <a:pt x="130" y="746"/>
                      </a:lnTo>
                      <a:lnTo>
                        <a:pt x="156" y="736"/>
                      </a:lnTo>
                      <a:lnTo>
                        <a:pt x="182" y="726"/>
                      </a:lnTo>
                      <a:lnTo>
                        <a:pt x="269" y="689"/>
                      </a:lnTo>
                      <a:lnTo>
                        <a:pt x="242" y="717"/>
                      </a:lnTo>
                      <a:lnTo>
                        <a:pt x="232" y="730"/>
                      </a:lnTo>
                      <a:lnTo>
                        <a:pt x="227" y="737"/>
                      </a:lnTo>
                      <a:lnTo>
                        <a:pt x="212" y="779"/>
                      </a:lnTo>
                      <a:lnTo>
                        <a:pt x="207" y="833"/>
                      </a:lnTo>
                      <a:lnTo>
                        <a:pt x="209" y="844"/>
                      </a:lnTo>
                      <a:lnTo>
                        <a:pt x="211" y="852"/>
                      </a:lnTo>
                      <a:lnTo>
                        <a:pt x="212" y="860"/>
                      </a:lnTo>
                      <a:lnTo>
                        <a:pt x="216" y="865"/>
                      </a:lnTo>
                      <a:lnTo>
                        <a:pt x="219" y="870"/>
                      </a:lnTo>
                      <a:lnTo>
                        <a:pt x="224" y="876"/>
                      </a:lnTo>
                      <a:lnTo>
                        <a:pt x="233" y="893"/>
                      </a:lnTo>
                      <a:lnTo>
                        <a:pt x="251" y="903"/>
                      </a:lnTo>
                      <a:lnTo>
                        <a:pt x="268" y="920"/>
                      </a:lnTo>
                      <a:lnTo>
                        <a:pt x="269" y="923"/>
                      </a:lnTo>
                      <a:lnTo>
                        <a:pt x="273" y="925"/>
                      </a:lnTo>
                      <a:lnTo>
                        <a:pt x="280" y="928"/>
                      </a:lnTo>
                      <a:lnTo>
                        <a:pt x="284" y="929"/>
                      </a:lnTo>
                      <a:lnTo>
                        <a:pt x="290" y="928"/>
                      </a:lnTo>
                      <a:lnTo>
                        <a:pt x="299" y="928"/>
                      </a:lnTo>
                      <a:lnTo>
                        <a:pt x="303" y="929"/>
                      </a:lnTo>
                      <a:lnTo>
                        <a:pt x="305" y="930"/>
                      </a:lnTo>
                      <a:lnTo>
                        <a:pt x="306" y="932"/>
                      </a:lnTo>
                      <a:lnTo>
                        <a:pt x="312" y="935"/>
                      </a:lnTo>
                      <a:lnTo>
                        <a:pt x="321" y="940"/>
                      </a:lnTo>
                      <a:lnTo>
                        <a:pt x="332" y="941"/>
                      </a:lnTo>
                      <a:lnTo>
                        <a:pt x="339" y="941"/>
                      </a:lnTo>
                      <a:lnTo>
                        <a:pt x="342" y="941"/>
                      </a:lnTo>
                      <a:lnTo>
                        <a:pt x="344" y="940"/>
                      </a:lnTo>
                      <a:lnTo>
                        <a:pt x="347" y="939"/>
                      </a:lnTo>
                      <a:lnTo>
                        <a:pt x="349" y="939"/>
                      </a:lnTo>
                      <a:lnTo>
                        <a:pt x="357" y="940"/>
                      </a:lnTo>
                      <a:lnTo>
                        <a:pt x="364" y="944"/>
                      </a:lnTo>
                      <a:lnTo>
                        <a:pt x="370" y="946"/>
                      </a:lnTo>
                      <a:lnTo>
                        <a:pt x="375" y="948"/>
                      </a:lnTo>
                      <a:lnTo>
                        <a:pt x="381" y="948"/>
                      </a:lnTo>
                      <a:lnTo>
                        <a:pt x="389" y="946"/>
                      </a:lnTo>
                      <a:lnTo>
                        <a:pt x="398" y="945"/>
                      </a:lnTo>
                      <a:lnTo>
                        <a:pt x="406" y="945"/>
                      </a:lnTo>
                      <a:lnTo>
                        <a:pt x="421" y="948"/>
                      </a:lnTo>
                      <a:lnTo>
                        <a:pt x="437" y="950"/>
                      </a:lnTo>
                      <a:lnTo>
                        <a:pt x="443" y="948"/>
                      </a:lnTo>
                      <a:lnTo>
                        <a:pt x="450" y="943"/>
                      </a:lnTo>
                      <a:lnTo>
                        <a:pt x="451" y="940"/>
                      </a:lnTo>
                      <a:lnTo>
                        <a:pt x="453" y="937"/>
                      </a:lnTo>
                      <a:lnTo>
                        <a:pt x="454" y="934"/>
                      </a:lnTo>
                      <a:lnTo>
                        <a:pt x="457" y="932"/>
                      </a:lnTo>
                      <a:lnTo>
                        <a:pt x="461" y="929"/>
                      </a:lnTo>
                      <a:lnTo>
                        <a:pt x="463" y="928"/>
                      </a:lnTo>
                      <a:lnTo>
                        <a:pt x="466" y="928"/>
                      </a:lnTo>
                      <a:lnTo>
                        <a:pt x="471" y="924"/>
                      </a:lnTo>
                      <a:lnTo>
                        <a:pt x="477" y="913"/>
                      </a:lnTo>
                      <a:lnTo>
                        <a:pt x="484" y="889"/>
                      </a:lnTo>
                      <a:lnTo>
                        <a:pt x="487" y="878"/>
                      </a:lnTo>
                      <a:lnTo>
                        <a:pt x="488" y="865"/>
                      </a:lnTo>
                      <a:lnTo>
                        <a:pt x="489" y="846"/>
                      </a:lnTo>
                      <a:lnTo>
                        <a:pt x="488" y="823"/>
                      </a:lnTo>
                      <a:lnTo>
                        <a:pt x="485" y="795"/>
                      </a:lnTo>
                      <a:lnTo>
                        <a:pt x="483" y="766"/>
                      </a:lnTo>
                      <a:lnTo>
                        <a:pt x="473" y="725"/>
                      </a:lnTo>
                      <a:lnTo>
                        <a:pt x="464" y="689"/>
                      </a:lnTo>
                      <a:lnTo>
                        <a:pt x="458" y="657"/>
                      </a:lnTo>
                      <a:lnTo>
                        <a:pt x="467" y="673"/>
                      </a:lnTo>
                      <a:lnTo>
                        <a:pt x="479" y="704"/>
                      </a:lnTo>
                      <a:lnTo>
                        <a:pt x="485" y="712"/>
                      </a:lnTo>
                      <a:lnTo>
                        <a:pt x="488" y="727"/>
                      </a:lnTo>
                      <a:lnTo>
                        <a:pt x="499" y="748"/>
                      </a:lnTo>
                      <a:lnTo>
                        <a:pt x="502" y="753"/>
                      </a:lnTo>
                      <a:lnTo>
                        <a:pt x="516" y="783"/>
                      </a:lnTo>
                      <a:lnTo>
                        <a:pt x="523" y="782"/>
                      </a:lnTo>
                      <a:lnTo>
                        <a:pt x="525" y="787"/>
                      </a:lnTo>
                      <a:lnTo>
                        <a:pt x="523" y="793"/>
                      </a:lnTo>
                      <a:lnTo>
                        <a:pt x="531" y="807"/>
                      </a:lnTo>
                      <a:lnTo>
                        <a:pt x="544" y="829"/>
                      </a:lnTo>
                      <a:lnTo>
                        <a:pt x="562" y="842"/>
                      </a:lnTo>
                      <a:lnTo>
                        <a:pt x="582" y="847"/>
                      </a:lnTo>
                      <a:lnTo>
                        <a:pt x="577" y="834"/>
                      </a:lnTo>
                      <a:lnTo>
                        <a:pt x="586" y="845"/>
                      </a:lnTo>
                      <a:lnTo>
                        <a:pt x="593" y="826"/>
                      </a:lnTo>
                      <a:lnTo>
                        <a:pt x="592" y="803"/>
                      </a:lnTo>
                      <a:lnTo>
                        <a:pt x="579" y="781"/>
                      </a:lnTo>
                      <a:lnTo>
                        <a:pt x="573" y="766"/>
                      </a:lnTo>
                      <a:lnTo>
                        <a:pt x="567" y="764"/>
                      </a:lnTo>
                      <a:lnTo>
                        <a:pt x="565" y="759"/>
                      </a:lnTo>
                      <a:lnTo>
                        <a:pt x="567" y="756"/>
                      </a:lnTo>
                      <a:lnTo>
                        <a:pt x="552" y="726"/>
                      </a:lnTo>
                      <a:lnTo>
                        <a:pt x="549" y="721"/>
                      </a:lnTo>
                      <a:lnTo>
                        <a:pt x="537" y="700"/>
                      </a:lnTo>
                      <a:lnTo>
                        <a:pt x="526" y="690"/>
                      </a:lnTo>
                      <a:lnTo>
                        <a:pt x="523" y="680"/>
                      </a:lnTo>
                      <a:lnTo>
                        <a:pt x="504" y="653"/>
                      </a:lnTo>
                      <a:lnTo>
                        <a:pt x="494" y="637"/>
                      </a:lnTo>
                      <a:lnTo>
                        <a:pt x="492" y="632"/>
                      </a:lnTo>
                      <a:lnTo>
                        <a:pt x="516" y="654"/>
                      </a:lnTo>
                      <a:lnTo>
                        <a:pt x="544" y="683"/>
                      </a:lnTo>
                      <a:lnTo>
                        <a:pt x="575" y="716"/>
                      </a:lnTo>
                      <a:lnTo>
                        <a:pt x="598" y="736"/>
                      </a:lnTo>
                      <a:lnTo>
                        <a:pt x="619" y="752"/>
                      </a:lnTo>
                      <a:lnTo>
                        <a:pt x="638" y="766"/>
                      </a:lnTo>
                      <a:lnTo>
                        <a:pt x="654" y="776"/>
                      </a:lnTo>
                      <a:lnTo>
                        <a:pt x="666" y="782"/>
                      </a:lnTo>
                      <a:lnTo>
                        <a:pt x="676" y="786"/>
                      </a:lnTo>
                      <a:lnTo>
                        <a:pt x="701" y="793"/>
                      </a:lnTo>
                      <a:lnTo>
                        <a:pt x="713" y="793"/>
                      </a:lnTo>
                      <a:lnTo>
                        <a:pt x="719" y="792"/>
                      </a:lnTo>
                      <a:lnTo>
                        <a:pt x="721" y="790"/>
                      </a:lnTo>
                      <a:lnTo>
                        <a:pt x="723" y="788"/>
                      </a:lnTo>
                      <a:lnTo>
                        <a:pt x="727" y="786"/>
                      </a:lnTo>
                      <a:lnTo>
                        <a:pt x="731" y="786"/>
                      </a:lnTo>
                      <a:lnTo>
                        <a:pt x="733" y="786"/>
                      </a:lnTo>
                      <a:lnTo>
                        <a:pt x="737" y="787"/>
                      </a:lnTo>
                      <a:lnTo>
                        <a:pt x="740" y="786"/>
                      </a:lnTo>
                      <a:lnTo>
                        <a:pt x="748" y="783"/>
                      </a:lnTo>
                      <a:lnTo>
                        <a:pt x="754" y="779"/>
                      </a:lnTo>
                      <a:lnTo>
                        <a:pt x="760" y="764"/>
                      </a:lnTo>
                      <a:lnTo>
                        <a:pt x="766" y="752"/>
                      </a:lnTo>
                      <a:lnTo>
                        <a:pt x="771" y="743"/>
                      </a:lnTo>
                      <a:lnTo>
                        <a:pt x="776" y="737"/>
                      </a:lnTo>
                      <a:lnTo>
                        <a:pt x="781" y="732"/>
                      </a:lnTo>
                      <a:lnTo>
                        <a:pt x="785" y="727"/>
                      </a:lnTo>
                      <a:lnTo>
                        <a:pt x="787" y="722"/>
                      </a:lnTo>
                      <a:lnTo>
                        <a:pt x="787" y="715"/>
                      </a:lnTo>
                      <a:lnTo>
                        <a:pt x="790" y="708"/>
                      </a:lnTo>
                      <a:lnTo>
                        <a:pt x="792" y="700"/>
                      </a:lnTo>
                      <a:lnTo>
                        <a:pt x="794" y="698"/>
                      </a:lnTo>
                      <a:lnTo>
                        <a:pt x="796" y="696"/>
                      </a:lnTo>
                      <a:lnTo>
                        <a:pt x="799" y="695"/>
                      </a:lnTo>
                      <a:lnTo>
                        <a:pt x="800" y="693"/>
                      </a:lnTo>
                      <a:lnTo>
                        <a:pt x="805" y="688"/>
                      </a:lnTo>
                      <a:lnTo>
                        <a:pt x="809" y="678"/>
                      </a:lnTo>
                      <a:lnTo>
                        <a:pt x="810" y="667"/>
                      </a:lnTo>
                      <a:lnTo>
                        <a:pt x="811" y="661"/>
                      </a:lnTo>
                      <a:lnTo>
                        <a:pt x="810" y="659"/>
                      </a:lnTo>
                      <a:lnTo>
                        <a:pt x="810" y="657"/>
                      </a:lnTo>
                      <a:lnTo>
                        <a:pt x="811" y="652"/>
                      </a:lnTo>
                      <a:lnTo>
                        <a:pt x="816" y="644"/>
                      </a:lnTo>
                      <a:lnTo>
                        <a:pt x="820" y="641"/>
                      </a:lnTo>
                      <a:lnTo>
                        <a:pt x="822" y="637"/>
                      </a:lnTo>
                      <a:lnTo>
                        <a:pt x="823" y="631"/>
                      </a:lnTo>
                      <a:close/>
                      <a:moveTo>
                        <a:pt x="406" y="521"/>
                      </a:moveTo>
                      <a:lnTo>
                        <a:pt x="406" y="521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139" name="Group 1148">
                <a:extLst>
                  <a:ext uri="{FF2B5EF4-FFF2-40B4-BE49-F238E27FC236}">
                    <a16:creationId xmlns:a16="http://schemas.microsoft.com/office/drawing/2014/main" xmlns="" id="{60CD448F-0C0C-E184-6E52-7FA36179E83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2688"/>
                <a:ext cx="748" cy="857"/>
                <a:chOff x="0" y="2688"/>
                <a:chExt cx="748" cy="857"/>
              </a:xfrm>
            </p:grpSpPr>
            <p:sp>
              <p:nvSpPr>
                <p:cNvPr id="5150" name="Freeform 1149">
                  <a:extLst>
                    <a:ext uri="{FF2B5EF4-FFF2-40B4-BE49-F238E27FC236}">
                      <a16:creationId xmlns:a16="http://schemas.microsoft.com/office/drawing/2014/main" xmlns="" id="{9D902F5F-B095-3BF5-71B5-837B6D73BB2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48" y="2918"/>
                  <a:ext cx="9" cy="228"/>
                </a:xfrm>
                <a:custGeom>
                  <a:avLst/>
                  <a:gdLst>
                    <a:gd name="T0" fmla="*/ 0 w 9"/>
                    <a:gd name="T1" fmla="*/ 228 h 227"/>
                    <a:gd name="T2" fmla="*/ 0 w 9"/>
                    <a:gd name="T3" fmla="*/ 228 h 227"/>
                    <a:gd name="T4" fmla="*/ 2 w 9"/>
                    <a:gd name="T5" fmla="*/ 228 h 227"/>
                    <a:gd name="T6" fmla="*/ 2 w 9"/>
                    <a:gd name="T7" fmla="*/ 228 h 227"/>
                    <a:gd name="T8" fmla="*/ 2 w 9"/>
                    <a:gd name="T9" fmla="*/ 215 h 227"/>
                    <a:gd name="T10" fmla="*/ 9 w 9"/>
                    <a:gd name="T11" fmla="*/ 40 h 227"/>
                    <a:gd name="T12" fmla="*/ 9 w 9"/>
                    <a:gd name="T13" fmla="*/ 40 h 227"/>
                    <a:gd name="T14" fmla="*/ 9 w 9"/>
                    <a:gd name="T15" fmla="*/ 20 h 227"/>
                    <a:gd name="T16" fmla="*/ 9 w 9"/>
                    <a:gd name="T17" fmla="*/ 20 h 227"/>
                    <a:gd name="T18" fmla="*/ 9 w 9"/>
                    <a:gd name="T19" fmla="*/ 11 h 227"/>
                    <a:gd name="T20" fmla="*/ 6 w 9"/>
                    <a:gd name="T21" fmla="*/ 4 h 227"/>
                    <a:gd name="T22" fmla="*/ 6 w 9"/>
                    <a:gd name="T23" fmla="*/ 4 h 227"/>
                    <a:gd name="T24" fmla="*/ 4 w 9"/>
                    <a:gd name="T25" fmla="*/ 0 h 227"/>
                    <a:gd name="T26" fmla="*/ 2 w 9"/>
                    <a:gd name="T27" fmla="*/ 0 h 227"/>
                    <a:gd name="T28" fmla="*/ 0 w 9"/>
                    <a:gd name="T29" fmla="*/ 1 h 227"/>
                    <a:gd name="T30" fmla="*/ 0 w 9"/>
                    <a:gd name="T31" fmla="*/ 1 h 227"/>
                    <a:gd name="T32" fmla="*/ 0 w 9"/>
                    <a:gd name="T33" fmla="*/ 7 h 227"/>
                    <a:gd name="T34" fmla="*/ 0 w 9"/>
                    <a:gd name="T35" fmla="*/ 13 h 227"/>
                    <a:gd name="T36" fmla="*/ 0 w 9"/>
                    <a:gd name="T37" fmla="*/ 13 h 227"/>
                    <a:gd name="T38" fmla="*/ 0 w 9"/>
                    <a:gd name="T39" fmla="*/ 20 h 227"/>
                    <a:gd name="T40" fmla="*/ 0 w 9"/>
                    <a:gd name="T41" fmla="*/ 30 h 227"/>
                    <a:gd name="T42" fmla="*/ 0 w 9"/>
                    <a:gd name="T43" fmla="*/ 216 h 227"/>
                    <a:gd name="T44" fmla="*/ 0 w 9"/>
                    <a:gd name="T45" fmla="*/ 216 h 227"/>
                    <a:gd name="T46" fmla="*/ 0 w 9"/>
                    <a:gd name="T47" fmla="*/ 225 h 227"/>
                    <a:gd name="T48" fmla="*/ 0 w 9"/>
                    <a:gd name="T49" fmla="*/ 228 h 227"/>
                    <a:gd name="T50" fmla="*/ 0 w 9"/>
                    <a:gd name="T51" fmla="*/ 228 h 227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9" h="227">
                      <a:moveTo>
                        <a:pt x="0" y="227"/>
                      </a:moveTo>
                      <a:lnTo>
                        <a:pt x="0" y="227"/>
                      </a:lnTo>
                      <a:lnTo>
                        <a:pt x="2" y="227"/>
                      </a:lnTo>
                      <a:lnTo>
                        <a:pt x="2" y="214"/>
                      </a:lnTo>
                      <a:lnTo>
                        <a:pt x="9" y="40"/>
                      </a:lnTo>
                      <a:lnTo>
                        <a:pt x="9" y="20"/>
                      </a:lnTo>
                      <a:lnTo>
                        <a:pt x="9" y="11"/>
                      </a:lnTo>
                      <a:lnTo>
                        <a:pt x="6" y="4"/>
                      </a:lnTo>
                      <a:lnTo>
                        <a:pt x="4" y="0"/>
                      </a:lnTo>
                      <a:lnTo>
                        <a:pt x="2" y="0"/>
                      </a:lnTo>
                      <a:lnTo>
                        <a:pt x="0" y="1"/>
                      </a:lnTo>
                      <a:lnTo>
                        <a:pt x="0" y="7"/>
                      </a:lnTo>
                      <a:lnTo>
                        <a:pt x="0" y="13"/>
                      </a:lnTo>
                      <a:lnTo>
                        <a:pt x="0" y="20"/>
                      </a:lnTo>
                      <a:lnTo>
                        <a:pt x="0" y="30"/>
                      </a:lnTo>
                      <a:lnTo>
                        <a:pt x="0" y="215"/>
                      </a:lnTo>
                      <a:lnTo>
                        <a:pt x="0" y="224"/>
                      </a:lnTo>
                      <a:lnTo>
                        <a:pt x="0" y="22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1" name="Freeform 1150">
                  <a:extLst>
                    <a:ext uri="{FF2B5EF4-FFF2-40B4-BE49-F238E27FC236}">
                      <a16:creationId xmlns:a16="http://schemas.microsoft.com/office/drawing/2014/main" xmlns="" id="{2307389B-8F60-F234-F8B7-3F12100ED9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73" y="3102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2" name="Freeform 1151">
                  <a:extLst>
                    <a:ext uri="{FF2B5EF4-FFF2-40B4-BE49-F238E27FC236}">
                      <a16:creationId xmlns:a16="http://schemas.microsoft.com/office/drawing/2014/main" xmlns="" id="{EFB9B2DB-2DC4-1FE1-AB30-236FBB49A1C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9" y="3065"/>
                  <a:ext cx="211" cy="88"/>
                </a:xfrm>
                <a:custGeom>
                  <a:avLst/>
                  <a:gdLst>
                    <a:gd name="T0" fmla="*/ 0 w 210"/>
                    <a:gd name="T1" fmla="*/ 88 h 87"/>
                    <a:gd name="T2" fmla="*/ 0 w 210"/>
                    <a:gd name="T3" fmla="*/ 88 h 87"/>
                    <a:gd name="T4" fmla="*/ 13 w 210"/>
                    <a:gd name="T5" fmla="*/ 83 h 87"/>
                    <a:gd name="T6" fmla="*/ 183 w 210"/>
                    <a:gd name="T7" fmla="*/ 13 h 87"/>
                    <a:gd name="T8" fmla="*/ 183 w 210"/>
                    <a:gd name="T9" fmla="*/ 13 h 87"/>
                    <a:gd name="T10" fmla="*/ 194 w 210"/>
                    <a:gd name="T11" fmla="*/ 9 h 87"/>
                    <a:gd name="T12" fmla="*/ 201 w 210"/>
                    <a:gd name="T13" fmla="*/ 7 h 87"/>
                    <a:gd name="T14" fmla="*/ 201 w 210"/>
                    <a:gd name="T15" fmla="*/ 7 h 87"/>
                    <a:gd name="T16" fmla="*/ 205 w 210"/>
                    <a:gd name="T17" fmla="*/ 6 h 87"/>
                    <a:gd name="T18" fmla="*/ 211 w 210"/>
                    <a:gd name="T19" fmla="*/ 4 h 87"/>
                    <a:gd name="T20" fmla="*/ 211 w 210"/>
                    <a:gd name="T21" fmla="*/ 4 h 87"/>
                    <a:gd name="T22" fmla="*/ 211 w 210"/>
                    <a:gd name="T23" fmla="*/ 2 h 87"/>
                    <a:gd name="T24" fmla="*/ 211 w 210"/>
                    <a:gd name="T25" fmla="*/ 0 h 87"/>
                    <a:gd name="T26" fmla="*/ 207 w 210"/>
                    <a:gd name="T27" fmla="*/ 0 h 87"/>
                    <a:gd name="T28" fmla="*/ 207 w 210"/>
                    <a:gd name="T29" fmla="*/ 0 h 87"/>
                    <a:gd name="T30" fmla="*/ 198 w 210"/>
                    <a:gd name="T31" fmla="*/ 0 h 87"/>
                    <a:gd name="T32" fmla="*/ 191 w 210"/>
                    <a:gd name="T33" fmla="*/ 4 h 87"/>
                    <a:gd name="T34" fmla="*/ 191 w 210"/>
                    <a:gd name="T35" fmla="*/ 4 h 87"/>
                    <a:gd name="T36" fmla="*/ 172 w 210"/>
                    <a:gd name="T37" fmla="*/ 11 h 87"/>
                    <a:gd name="T38" fmla="*/ 11 w 210"/>
                    <a:gd name="T39" fmla="*/ 81 h 87"/>
                    <a:gd name="T40" fmla="*/ 11 w 210"/>
                    <a:gd name="T41" fmla="*/ 81 h 87"/>
                    <a:gd name="T42" fmla="*/ 0 w 210"/>
                    <a:gd name="T43" fmla="*/ 86 h 87"/>
                    <a:gd name="T44" fmla="*/ 0 w 210"/>
                    <a:gd name="T45" fmla="*/ 86 h 87"/>
                    <a:gd name="T46" fmla="*/ 0 w 210"/>
                    <a:gd name="T47" fmla="*/ 86 h 87"/>
                    <a:gd name="T48" fmla="*/ 0 w 210"/>
                    <a:gd name="T49" fmla="*/ 86 h 87"/>
                    <a:gd name="T50" fmla="*/ 0 w 210"/>
                    <a:gd name="T51" fmla="*/ 88 h 87"/>
                    <a:gd name="T52" fmla="*/ 0 w 210"/>
                    <a:gd name="T53" fmla="*/ 88 h 87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</a:gdLst>
                  <a:ahLst/>
                  <a:cxnLst>
                    <a:cxn ang="T54">
                      <a:pos x="T0" y="T1"/>
                    </a:cxn>
                    <a:cxn ang="T55">
                      <a:pos x="T2" y="T3"/>
                    </a:cxn>
                    <a:cxn ang="T56">
                      <a:pos x="T4" y="T5"/>
                    </a:cxn>
                    <a:cxn ang="T57">
                      <a:pos x="T6" y="T7"/>
                    </a:cxn>
                    <a:cxn ang="T58">
                      <a:pos x="T8" y="T9"/>
                    </a:cxn>
                    <a:cxn ang="T59">
                      <a:pos x="T10" y="T11"/>
                    </a:cxn>
                    <a:cxn ang="T60">
                      <a:pos x="T12" y="T13"/>
                    </a:cxn>
                    <a:cxn ang="T61">
                      <a:pos x="T14" y="T15"/>
                    </a:cxn>
                    <a:cxn ang="T62">
                      <a:pos x="T16" y="T17"/>
                    </a:cxn>
                    <a:cxn ang="T63">
                      <a:pos x="T18" y="T19"/>
                    </a:cxn>
                    <a:cxn ang="T64">
                      <a:pos x="T20" y="T21"/>
                    </a:cxn>
                    <a:cxn ang="T65">
                      <a:pos x="T22" y="T23"/>
                    </a:cxn>
                    <a:cxn ang="T66">
                      <a:pos x="T24" y="T25"/>
                    </a:cxn>
                    <a:cxn ang="T67">
                      <a:pos x="T26" y="T27"/>
                    </a:cxn>
                    <a:cxn ang="T68">
                      <a:pos x="T28" y="T29"/>
                    </a:cxn>
                    <a:cxn ang="T69">
                      <a:pos x="T30" y="T31"/>
                    </a:cxn>
                    <a:cxn ang="T70">
                      <a:pos x="T32" y="T33"/>
                    </a:cxn>
                    <a:cxn ang="T71">
                      <a:pos x="T34" y="T35"/>
                    </a:cxn>
                    <a:cxn ang="T72">
                      <a:pos x="T36" y="T37"/>
                    </a:cxn>
                    <a:cxn ang="T73">
                      <a:pos x="T38" y="T39"/>
                    </a:cxn>
                    <a:cxn ang="T74">
                      <a:pos x="T40" y="T41"/>
                    </a:cxn>
                    <a:cxn ang="T75">
                      <a:pos x="T42" y="T43"/>
                    </a:cxn>
                    <a:cxn ang="T76">
                      <a:pos x="T44" y="T45"/>
                    </a:cxn>
                    <a:cxn ang="T77">
                      <a:pos x="T46" y="T47"/>
                    </a:cxn>
                    <a:cxn ang="T78">
                      <a:pos x="T48" y="T49"/>
                    </a:cxn>
                    <a:cxn ang="T79">
                      <a:pos x="T50" y="T51"/>
                    </a:cxn>
                    <a:cxn ang="T80">
                      <a:pos x="T52" y="T53"/>
                    </a:cxn>
                  </a:cxnLst>
                  <a:rect l="0" t="0" r="r" b="b"/>
                  <a:pathLst>
                    <a:path w="210" h="87">
                      <a:moveTo>
                        <a:pt x="0" y="87"/>
                      </a:moveTo>
                      <a:lnTo>
                        <a:pt x="0" y="87"/>
                      </a:lnTo>
                      <a:lnTo>
                        <a:pt x="13" y="82"/>
                      </a:lnTo>
                      <a:lnTo>
                        <a:pt x="182" y="13"/>
                      </a:lnTo>
                      <a:lnTo>
                        <a:pt x="193" y="9"/>
                      </a:lnTo>
                      <a:lnTo>
                        <a:pt x="200" y="7"/>
                      </a:lnTo>
                      <a:lnTo>
                        <a:pt x="204" y="6"/>
                      </a:lnTo>
                      <a:lnTo>
                        <a:pt x="210" y="4"/>
                      </a:lnTo>
                      <a:lnTo>
                        <a:pt x="210" y="2"/>
                      </a:lnTo>
                      <a:lnTo>
                        <a:pt x="210" y="0"/>
                      </a:lnTo>
                      <a:lnTo>
                        <a:pt x="206" y="0"/>
                      </a:lnTo>
                      <a:lnTo>
                        <a:pt x="197" y="0"/>
                      </a:lnTo>
                      <a:lnTo>
                        <a:pt x="190" y="4"/>
                      </a:lnTo>
                      <a:lnTo>
                        <a:pt x="171" y="11"/>
                      </a:lnTo>
                      <a:lnTo>
                        <a:pt x="11" y="80"/>
                      </a:lnTo>
                      <a:lnTo>
                        <a:pt x="0" y="85"/>
                      </a:lnTo>
                      <a:lnTo>
                        <a:pt x="0" y="8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53" name="Freeform 1152">
                  <a:extLst>
                    <a:ext uri="{FF2B5EF4-FFF2-40B4-BE49-F238E27FC236}">
                      <a16:creationId xmlns:a16="http://schemas.microsoft.com/office/drawing/2014/main" xmlns="" id="{CC681B34-B755-BB77-CB83-F9ABE684456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0" y="2688"/>
                  <a:ext cx="748" cy="857"/>
                </a:xfrm>
                <a:custGeom>
                  <a:avLst/>
                  <a:gdLst>
                    <a:gd name="T0" fmla="*/ 745 w 748"/>
                    <a:gd name="T1" fmla="*/ 460 h 857"/>
                    <a:gd name="T2" fmla="*/ 722 w 748"/>
                    <a:gd name="T3" fmla="*/ 435 h 857"/>
                    <a:gd name="T4" fmla="*/ 522 w 748"/>
                    <a:gd name="T5" fmla="*/ 414 h 857"/>
                    <a:gd name="T6" fmla="*/ 250 w 748"/>
                    <a:gd name="T7" fmla="*/ 510 h 857"/>
                    <a:gd name="T8" fmla="*/ 239 w 748"/>
                    <a:gd name="T9" fmla="*/ 514 h 857"/>
                    <a:gd name="T10" fmla="*/ 244 w 748"/>
                    <a:gd name="T11" fmla="*/ 499 h 857"/>
                    <a:gd name="T12" fmla="*/ 249 w 748"/>
                    <a:gd name="T13" fmla="*/ 489 h 857"/>
                    <a:gd name="T14" fmla="*/ 242 w 748"/>
                    <a:gd name="T15" fmla="*/ 482 h 857"/>
                    <a:gd name="T16" fmla="*/ 241 w 748"/>
                    <a:gd name="T17" fmla="*/ 477 h 857"/>
                    <a:gd name="T18" fmla="*/ 237 w 748"/>
                    <a:gd name="T19" fmla="*/ 473 h 857"/>
                    <a:gd name="T20" fmla="*/ 231 w 748"/>
                    <a:gd name="T21" fmla="*/ 471 h 857"/>
                    <a:gd name="T22" fmla="*/ 228 w 748"/>
                    <a:gd name="T23" fmla="*/ 472 h 857"/>
                    <a:gd name="T24" fmla="*/ 216 w 748"/>
                    <a:gd name="T25" fmla="*/ 472 h 857"/>
                    <a:gd name="T26" fmla="*/ 211 w 748"/>
                    <a:gd name="T27" fmla="*/ 481 h 857"/>
                    <a:gd name="T28" fmla="*/ 200 w 748"/>
                    <a:gd name="T29" fmla="*/ 476 h 857"/>
                    <a:gd name="T30" fmla="*/ 188 w 748"/>
                    <a:gd name="T31" fmla="*/ 188 h 857"/>
                    <a:gd name="T32" fmla="*/ 98 w 748"/>
                    <a:gd name="T33" fmla="*/ 13 h 857"/>
                    <a:gd name="T34" fmla="*/ 52 w 748"/>
                    <a:gd name="T35" fmla="*/ 0 h 857"/>
                    <a:gd name="T36" fmla="*/ 43 w 748"/>
                    <a:gd name="T37" fmla="*/ 6 h 857"/>
                    <a:gd name="T38" fmla="*/ 0 w 748"/>
                    <a:gd name="T39" fmla="*/ 399 h 857"/>
                    <a:gd name="T40" fmla="*/ 0 w 748"/>
                    <a:gd name="T41" fmla="*/ 425 h 857"/>
                    <a:gd name="T42" fmla="*/ 13 w 748"/>
                    <a:gd name="T43" fmla="*/ 675 h 857"/>
                    <a:gd name="T44" fmla="*/ 71 w 748"/>
                    <a:gd name="T45" fmla="*/ 637 h 857"/>
                    <a:gd name="T46" fmla="*/ 137 w 748"/>
                    <a:gd name="T47" fmla="*/ 586 h 857"/>
                    <a:gd name="T48" fmla="*/ 92 w 748"/>
                    <a:gd name="T49" fmla="*/ 642 h 857"/>
                    <a:gd name="T50" fmla="*/ 72 w 748"/>
                    <a:gd name="T51" fmla="*/ 678 h 857"/>
                    <a:gd name="T52" fmla="*/ 43 w 748"/>
                    <a:gd name="T53" fmla="*/ 731 h 857"/>
                    <a:gd name="T54" fmla="*/ 69 w 748"/>
                    <a:gd name="T55" fmla="*/ 749 h 857"/>
                    <a:gd name="T56" fmla="*/ 106 w 748"/>
                    <a:gd name="T57" fmla="*/ 703 h 857"/>
                    <a:gd name="T58" fmla="*/ 134 w 748"/>
                    <a:gd name="T59" fmla="*/ 671 h 857"/>
                    <a:gd name="T60" fmla="*/ 168 w 748"/>
                    <a:gd name="T61" fmla="*/ 608 h 857"/>
                    <a:gd name="T62" fmla="*/ 179 w 748"/>
                    <a:gd name="T63" fmla="*/ 591 h 857"/>
                    <a:gd name="T64" fmla="*/ 147 w 748"/>
                    <a:gd name="T65" fmla="*/ 689 h 857"/>
                    <a:gd name="T66" fmla="*/ 135 w 748"/>
                    <a:gd name="T67" fmla="*/ 760 h 857"/>
                    <a:gd name="T68" fmla="*/ 140 w 748"/>
                    <a:gd name="T69" fmla="*/ 819 h 857"/>
                    <a:gd name="T70" fmla="*/ 150 w 748"/>
                    <a:gd name="T71" fmla="*/ 834 h 857"/>
                    <a:gd name="T72" fmla="*/ 158 w 748"/>
                    <a:gd name="T73" fmla="*/ 843 h 857"/>
                    <a:gd name="T74" fmla="*/ 171 w 748"/>
                    <a:gd name="T75" fmla="*/ 856 h 857"/>
                    <a:gd name="T76" fmla="*/ 205 w 748"/>
                    <a:gd name="T77" fmla="*/ 855 h 857"/>
                    <a:gd name="T78" fmla="*/ 236 w 748"/>
                    <a:gd name="T79" fmla="*/ 856 h 857"/>
                    <a:gd name="T80" fmla="*/ 251 w 748"/>
                    <a:gd name="T81" fmla="*/ 854 h 857"/>
                    <a:gd name="T82" fmla="*/ 261 w 748"/>
                    <a:gd name="T83" fmla="*/ 857 h 857"/>
                    <a:gd name="T84" fmla="*/ 274 w 748"/>
                    <a:gd name="T85" fmla="*/ 857 h 857"/>
                    <a:gd name="T86" fmla="*/ 289 w 748"/>
                    <a:gd name="T87" fmla="*/ 850 h 857"/>
                    <a:gd name="T88" fmla="*/ 303 w 748"/>
                    <a:gd name="T89" fmla="*/ 850 h 857"/>
                    <a:gd name="T90" fmla="*/ 321 w 748"/>
                    <a:gd name="T91" fmla="*/ 846 h 857"/>
                    <a:gd name="T92" fmla="*/ 366 w 748"/>
                    <a:gd name="T93" fmla="*/ 809 h 857"/>
                    <a:gd name="T94" fmla="*/ 377 w 748"/>
                    <a:gd name="T95" fmla="*/ 796 h 857"/>
                    <a:gd name="T96" fmla="*/ 386 w 748"/>
                    <a:gd name="T97" fmla="*/ 725 h 857"/>
                    <a:gd name="T98" fmla="*/ 372 w 748"/>
                    <a:gd name="T99" fmla="*/ 679 h 857"/>
                    <a:gd name="T100" fmla="*/ 438 w 748"/>
                    <a:gd name="T101" fmla="*/ 692 h 857"/>
                    <a:gd name="T102" fmla="*/ 531 w 748"/>
                    <a:gd name="T103" fmla="*/ 689 h 857"/>
                    <a:gd name="T104" fmla="*/ 641 w 748"/>
                    <a:gd name="T105" fmla="*/ 594 h 857"/>
                    <a:gd name="T106" fmla="*/ 744 w 748"/>
                    <a:gd name="T107" fmla="*/ 482 h 857"/>
                    <a:gd name="T108" fmla="*/ 232 w 748"/>
                    <a:gd name="T109" fmla="*/ 477 h 857"/>
                    <a:gd name="T110" fmla="*/ 232 w 748"/>
                    <a:gd name="T111" fmla="*/ 477 h 857"/>
                    <a:gd name="T112" fmla="*/ 232 w 748"/>
                    <a:gd name="T113" fmla="*/ 477 h 857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</a:gdLst>
                  <a:ahLst/>
                  <a:cxnLst>
                    <a:cxn ang="T114">
                      <a:pos x="T0" y="T1"/>
                    </a:cxn>
                    <a:cxn ang="T115">
                      <a:pos x="T2" y="T3"/>
                    </a:cxn>
                    <a:cxn ang="T116">
                      <a:pos x="T4" y="T5"/>
                    </a:cxn>
                    <a:cxn ang="T117">
                      <a:pos x="T6" y="T7"/>
                    </a:cxn>
                    <a:cxn ang="T118">
                      <a:pos x="T8" y="T9"/>
                    </a:cxn>
                    <a:cxn ang="T119">
                      <a:pos x="T10" y="T11"/>
                    </a:cxn>
                    <a:cxn ang="T120">
                      <a:pos x="T12" y="T13"/>
                    </a:cxn>
                    <a:cxn ang="T121">
                      <a:pos x="T14" y="T15"/>
                    </a:cxn>
                    <a:cxn ang="T122">
                      <a:pos x="T16" y="T17"/>
                    </a:cxn>
                    <a:cxn ang="T123">
                      <a:pos x="T18" y="T19"/>
                    </a:cxn>
                    <a:cxn ang="T124">
                      <a:pos x="T20" y="T21"/>
                    </a:cxn>
                    <a:cxn ang="T125">
                      <a:pos x="T22" y="T23"/>
                    </a:cxn>
                    <a:cxn ang="T126">
                      <a:pos x="T24" y="T25"/>
                    </a:cxn>
                    <a:cxn ang="T127">
                      <a:pos x="T26" y="T27"/>
                    </a:cxn>
                    <a:cxn ang="T128">
                      <a:pos x="T28" y="T29"/>
                    </a:cxn>
                    <a:cxn ang="T129">
                      <a:pos x="T30" y="T31"/>
                    </a:cxn>
                    <a:cxn ang="T130">
                      <a:pos x="T32" y="T33"/>
                    </a:cxn>
                    <a:cxn ang="T131">
                      <a:pos x="T34" y="T35"/>
                    </a:cxn>
                    <a:cxn ang="T132">
                      <a:pos x="T36" y="T37"/>
                    </a:cxn>
                    <a:cxn ang="T133">
                      <a:pos x="T38" y="T39"/>
                    </a:cxn>
                    <a:cxn ang="T134">
                      <a:pos x="T40" y="T41"/>
                    </a:cxn>
                    <a:cxn ang="T135">
                      <a:pos x="T42" y="T43"/>
                    </a:cxn>
                    <a:cxn ang="T136">
                      <a:pos x="T44" y="T45"/>
                    </a:cxn>
                    <a:cxn ang="T137">
                      <a:pos x="T46" y="T47"/>
                    </a:cxn>
                    <a:cxn ang="T138">
                      <a:pos x="T48" y="T49"/>
                    </a:cxn>
                    <a:cxn ang="T139">
                      <a:pos x="T50" y="T51"/>
                    </a:cxn>
                    <a:cxn ang="T140">
                      <a:pos x="T52" y="T53"/>
                    </a:cxn>
                    <a:cxn ang="T141">
                      <a:pos x="T54" y="T55"/>
                    </a:cxn>
                    <a:cxn ang="T142">
                      <a:pos x="T56" y="T57"/>
                    </a:cxn>
                    <a:cxn ang="T143">
                      <a:pos x="T58" y="T59"/>
                    </a:cxn>
                    <a:cxn ang="T144">
                      <a:pos x="T60" y="T61"/>
                    </a:cxn>
                    <a:cxn ang="T145">
                      <a:pos x="T62" y="T63"/>
                    </a:cxn>
                    <a:cxn ang="T146">
                      <a:pos x="T64" y="T65"/>
                    </a:cxn>
                    <a:cxn ang="T147">
                      <a:pos x="T66" y="T67"/>
                    </a:cxn>
                    <a:cxn ang="T148">
                      <a:pos x="T68" y="T69"/>
                    </a:cxn>
                    <a:cxn ang="T149">
                      <a:pos x="T70" y="T71"/>
                    </a:cxn>
                    <a:cxn ang="T150">
                      <a:pos x="T72" y="T73"/>
                    </a:cxn>
                    <a:cxn ang="T151">
                      <a:pos x="T74" y="T75"/>
                    </a:cxn>
                    <a:cxn ang="T152">
                      <a:pos x="T76" y="T77"/>
                    </a:cxn>
                    <a:cxn ang="T153">
                      <a:pos x="T78" y="T79"/>
                    </a:cxn>
                    <a:cxn ang="T154">
                      <a:pos x="T80" y="T81"/>
                    </a:cxn>
                    <a:cxn ang="T155">
                      <a:pos x="T82" y="T83"/>
                    </a:cxn>
                    <a:cxn ang="T156">
                      <a:pos x="T84" y="T85"/>
                    </a:cxn>
                    <a:cxn ang="T157">
                      <a:pos x="T86" y="T87"/>
                    </a:cxn>
                    <a:cxn ang="T158">
                      <a:pos x="T88" y="T89"/>
                    </a:cxn>
                    <a:cxn ang="T159">
                      <a:pos x="T90" y="T91"/>
                    </a:cxn>
                    <a:cxn ang="T160">
                      <a:pos x="T92" y="T93"/>
                    </a:cxn>
                    <a:cxn ang="T161">
                      <a:pos x="T94" y="T95"/>
                    </a:cxn>
                    <a:cxn ang="T162">
                      <a:pos x="T96" y="T97"/>
                    </a:cxn>
                    <a:cxn ang="T163">
                      <a:pos x="T98" y="T99"/>
                    </a:cxn>
                    <a:cxn ang="T164">
                      <a:pos x="T100" y="T101"/>
                    </a:cxn>
                    <a:cxn ang="T165">
                      <a:pos x="T102" y="T103"/>
                    </a:cxn>
                    <a:cxn ang="T166">
                      <a:pos x="T104" y="T105"/>
                    </a:cxn>
                    <a:cxn ang="T167">
                      <a:pos x="T106" y="T107"/>
                    </a:cxn>
                    <a:cxn ang="T168">
                      <a:pos x="T108" y="T109"/>
                    </a:cxn>
                    <a:cxn ang="T169">
                      <a:pos x="T110" y="T111"/>
                    </a:cxn>
                    <a:cxn ang="T170">
                      <a:pos x="T112" y="T113"/>
                    </a:cxn>
                  </a:cxnLst>
                  <a:rect l="0" t="0" r="r" b="b"/>
                  <a:pathLst>
                    <a:path w="748" h="857">
                      <a:moveTo>
                        <a:pt x="748" y="465"/>
                      </a:moveTo>
                      <a:lnTo>
                        <a:pt x="748" y="465"/>
                      </a:lnTo>
                      <a:lnTo>
                        <a:pt x="745" y="460"/>
                      </a:lnTo>
                      <a:lnTo>
                        <a:pt x="741" y="453"/>
                      </a:lnTo>
                      <a:lnTo>
                        <a:pt x="738" y="448"/>
                      </a:lnTo>
                      <a:lnTo>
                        <a:pt x="729" y="440"/>
                      </a:lnTo>
                      <a:lnTo>
                        <a:pt x="722" y="435"/>
                      </a:lnTo>
                      <a:lnTo>
                        <a:pt x="718" y="432"/>
                      </a:lnTo>
                      <a:lnTo>
                        <a:pt x="666" y="415"/>
                      </a:lnTo>
                      <a:lnTo>
                        <a:pt x="599" y="408"/>
                      </a:lnTo>
                      <a:lnTo>
                        <a:pt x="522" y="414"/>
                      </a:lnTo>
                      <a:lnTo>
                        <a:pt x="455" y="429"/>
                      </a:lnTo>
                      <a:lnTo>
                        <a:pt x="356" y="460"/>
                      </a:lnTo>
                      <a:lnTo>
                        <a:pt x="291" y="489"/>
                      </a:lnTo>
                      <a:lnTo>
                        <a:pt x="250" y="510"/>
                      </a:lnTo>
                      <a:lnTo>
                        <a:pt x="236" y="518"/>
                      </a:lnTo>
                      <a:lnTo>
                        <a:pt x="239" y="514"/>
                      </a:lnTo>
                      <a:lnTo>
                        <a:pt x="240" y="509"/>
                      </a:lnTo>
                      <a:lnTo>
                        <a:pt x="240" y="500"/>
                      </a:lnTo>
                      <a:lnTo>
                        <a:pt x="244" y="499"/>
                      </a:lnTo>
                      <a:lnTo>
                        <a:pt x="246" y="497"/>
                      </a:lnTo>
                      <a:lnTo>
                        <a:pt x="249" y="493"/>
                      </a:lnTo>
                      <a:lnTo>
                        <a:pt x="249" y="489"/>
                      </a:lnTo>
                      <a:lnTo>
                        <a:pt x="246" y="486"/>
                      </a:lnTo>
                      <a:lnTo>
                        <a:pt x="244" y="482"/>
                      </a:lnTo>
                      <a:lnTo>
                        <a:pt x="242" y="482"/>
                      </a:lnTo>
                      <a:lnTo>
                        <a:pt x="245" y="481"/>
                      </a:lnTo>
                      <a:lnTo>
                        <a:pt x="242" y="479"/>
                      </a:lnTo>
                      <a:lnTo>
                        <a:pt x="241" y="478"/>
                      </a:lnTo>
                      <a:lnTo>
                        <a:pt x="241" y="477"/>
                      </a:lnTo>
                      <a:lnTo>
                        <a:pt x="240" y="473"/>
                      </a:lnTo>
                      <a:lnTo>
                        <a:pt x="239" y="474"/>
                      </a:lnTo>
                      <a:lnTo>
                        <a:pt x="239" y="473"/>
                      </a:lnTo>
                      <a:lnTo>
                        <a:pt x="237" y="473"/>
                      </a:lnTo>
                      <a:lnTo>
                        <a:pt x="235" y="471"/>
                      </a:lnTo>
                      <a:lnTo>
                        <a:pt x="234" y="473"/>
                      </a:lnTo>
                      <a:lnTo>
                        <a:pt x="232" y="472"/>
                      </a:lnTo>
                      <a:lnTo>
                        <a:pt x="231" y="471"/>
                      </a:lnTo>
                      <a:lnTo>
                        <a:pt x="230" y="474"/>
                      </a:lnTo>
                      <a:lnTo>
                        <a:pt x="228" y="472"/>
                      </a:lnTo>
                      <a:lnTo>
                        <a:pt x="224" y="469"/>
                      </a:lnTo>
                      <a:lnTo>
                        <a:pt x="220" y="469"/>
                      </a:lnTo>
                      <a:lnTo>
                        <a:pt x="216" y="472"/>
                      </a:lnTo>
                      <a:lnTo>
                        <a:pt x="214" y="474"/>
                      </a:lnTo>
                      <a:lnTo>
                        <a:pt x="211" y="477"/>
                      </a:lnTo>
                      <a:lnTo>
                        <a:pt x="211" y="481"/>
                      </a:lnTo>
                      <a:lnTo>
                        <a:pt x="204" y="483"/>
                      </a:lnTo>
                      <a:lnTo>
                        <a:pt x="199" y="487"/>
                      </a:lnTo>
                      <a:lnTo>
                        <a:pt x="200" y="476"/>
                      </a:lnTo>
                      <a:lnTo>
                        <a:pt x="204" y="430"/>
                      </a:lnTo>
                      <a:lnTo>
                        <a:pt x="207" y="360"/>
                      </a:lnTo>
                      <a:lnTo>
                        <a:pt x="199" y="256"/>
                      </a:lnTo>
                      <a:lnTo>
                        <a:pt x="188" y="188"/>
                      </a:lnTo>
                      <a:lnTo>
                        <a:pt x="166" y="112"/>
                      </a:lnTo>
                      <a:lnTo>
                        <a:pt x="134" y="54"/>
                      </a:lnTo>
                      <a:lnTo>
                        <a:pt x="98" y="13"/>
                      </a:lnTo>
                      <a:lnTo>
                        <a:pt x="90" y="6"/>
                      </a:lnTo>
                      <a:lnTo>
                        <a:pt x="81" y="2"/>
                      </a:lnTo>
                      <a:lnTo>
                        <a:pt x="69" y="0"/>
                      </a:lnTo>
                      <a:lnTo>
                        <a:pt x="52" y="0"/>
                      </a:lnTo>
                      <a:lnTo>
                        <a:pt x="47" y="2"/>
                      </a:lnTo>
                      <a:lnTo>
                        <a:pt x="45" y="6"/>
                      </a:lnTo>
                      <a:lnTo>
                        <a:pt x="43" y="6"/>
                      </a:lnTo>
                      <a:lnTo>
                        <a:pt x="33" y="21"/>
                      </a:lnTo>
                      <a:lnTo>
                        <a:pt x="13" y="59"/>
                      </a:lnTo>
                      <a:lnTo>
                        <a:pt x="0" y="95"/>
                      </a:lnTo>
                      <a:lnTo>
                        <a:pt x="0" y="399"/>
                      </a:lnTo>
                      <a:lnTo>
                        <a:pt x="43" y="437"/>
                      </a:lnTo>
                      <a:lnTo>
                        <a:pt x="20" y="430"/>
                      </a:lnTo>
                      <a:lnTo>
                        <a:pt x="0" y="425"/>
                      </a:lnTo>
                      <a:lnTo>
                        <a:pt x="0" y="682"/>
                      </a:lnTo>
                      <a:lnTo>
                        <a:pt x="13" y="675"/>
                      </a:lnTo>
                      <a:lnTo>
                        <a:pt x="32" y="665"/>
                      </a:lnTo>
                      <a:lnTo>
                        <a:pt x="48" y="652"/>
                      </a:lnTo>
                      <a:lnTo>
                        <a:pt x="71" y="637"/>
                      </a:lnTo>
                      <a:lnTo>
                        <a:pt x="99" y="613"/>
                      </a:lnTo>
                      <a:lnTo>
                        <a:pt x="124" y="592"/>
                      </a:lnTo>
                      <a:lnTo>
                        <a:pt x="147" y="573"/>
                      </a:lnTo>
                      <a:lnTo>
                        <a:pt x="137" y="586"/>
                      </a:lnTo>
                      <a:lnTo>
                        <a:pt x="119" y="609"/>
                      </a:lnTo>
                      <a:lnTo>
                        <a:pt x="114" y="618"/>
                      </a:lnTo>
                      <a:lnTo>
                        <a:pt x="103" y="625"/>
                      </a:lnTo>
                      <a:lnTo>
                        <a:pt x="92" y="642"/>
                      </a:lnTo>
                      <a:lnTo>
                        <a:pt x="88" y="647"/>
                      </a:lnTo>
                      <a:lnTo>
                        <a:pt x="72" y="671"/>
                      </a:lnTo>
                      <a:lnTo>
                        <a:pt x="74" y="675"/>
                      </a:lnTo>
                      <a:lnTo>
                        <a:pt x="72" y="678"/>
                      </a:lnTo>
                      <a:lnTo>
                        <a:pt x="66" y="679"/>
                      </a:lnTo>
                      <a:lnTo>
                        <a:pt x="60" y="692"/>
                      </a:lnTo>
                      <a:lnTo>
                        <a:pt x="46" y="710"/>
                      </a:lnTo>
                      <a:lnTo>
                        <a:pt x="43" y="731"/>
                      </a:lnTo>
                      <a:lnTo>
                        <a:pt x="48" y="749"/>
                      </a:lnTo>
                      <a:lnTo>
                        <a:pt x="57" y="739"/>
                      </a:lnTo>
                      <a:lnTo>
                        <a:pt x="51" y="750"/>
                      </a:lnTo>
                      <a:lnTo>
                        <a:pt x="69" y="749"/>
                      </a:lnTo>
                      <a:lnTo>
                        <a:pt x="87" y="738"/>
                      </a:lnTo>
                      <a:lnTo>
                        <a:pt x="99" y="719"/>
                      </a:lnTo>
                      <a:lnTo>
                        <a:pt x="108" y="708"/>
                      </a:lnTo>
                      <a:lnTo>
                        <a:pt x="106" y="703"/>
                      </a:lnTo>
                      <a:lnTo>
                        <a:pt x="109" y="699"/>
                      </a:lnTo>
                      <a:lnTo>
                        <a:pt x="114" y="699"/>
                      </a:lnTo>
                      <a:lnTo>
                        <a:pt x="130" y="676"/>
                      </a:lnTo>
                      <a:lnTo>
                        <a:pt x="134" y="671"/>
                      </a:lnTo>
                      <a:lnTo>
                        <a:pt x="145" y="654"/>
                      </a:lnTo>
                      <a:lnTo>
                        <a:pt x="148" y="641"/>
                      </a:lnTo>
                      <a:lnTo>
                        <a:pt x="155" y="634"/>
                      </a:lnTo>
                      <a:lnTo>
                        <a:pt x="168" y="608"/>
                      </a:lnTo>
                      <a:lnTo>
                        <a:pt x="177" y="593"/>
                      </a:lnTo>
                      <a:lnTo>
                        <a:pt x="179" y="591"/>
                      </a:lnTo>
                      <a:lnTo>
                        <a:pt x="172" y="618"/>
                      </a:lnTo>
                      <a:lnTo>
                        <a:pt x="161" y="651"/>
                      </a:lnTo>
                      <a:lnTo>
                        <a:pt x="147" y="689"/>
                      </a:lnTo>
                      <a:lnTo>
                        <a:pt x="142" y="715"/>
                      </a:lnTo>
                      <a:lnTo>
                        <a:pt x="137" y="739"/>
                      </a:lnTo>
                      <a:lnTo>
                        <a:pt x="135" y="760"/>
                      </a:lnTo>
                      <a:lnTo>
                        <a:pt x="134" y="776"/>
                      </a:lnTo>
                      <a:lnTo>
                        <a:pt x="134" y="787"/>
                      </a:lnTo>
                      <a:lnTo>
                        <a:pt x="135" y="797"/>
                      </a:lnTo>
                      <a:lnTo>
                        <a:pt x="140" y="819"/>
                      </a:lnTo>
                      <a:lnTo>
                        <a:pt x="144" y="829"/>
                      </a:lnTo>
                      <a:lnTo>
                        <a:pt x="148" y="834"/>
                      </a:lnTo>
                      <a:lnTo>
                        <a:pt x="150" y="834"/>
                      </a:lnTo>
                      <a:lnTo>
                        <a:pt x="152" y="835"/>
                      </a:lnTo>
                      <a:lnTo>
                        <a:pt x="156" y="838"/>
                      </a:lnTo>
                      <a:lnTo>
                        <a:pt x="158" y="843"/>
                      </a:lnTo>
                      <a:lnTo>
                        <a:pt x="160" y="845"/>
                      </a:lnTo>
                      <a:lnTo>
                        <a:pt x="161" y="849"/>
                      </a:lnTo>
                      <a:lnTo>
                        <a:pt x="166" y="852"/>
                      </a:lnTo>
                      <a:lnTo>
                        <a:pt x="171" y="856"/>
                      </a:lnTo>
                      <a:lnTo>
                        <a:pt x="186" y="855"/>
                      </a:lnTo>
                      <a:lnTo>
                        <a:pt x="198" y="854"/>
                      </a:lnTo>
                      <a:lnTo>
                        <a:pt x="205" y="855"/>
                      </a:lnTo>
                      <a:lnTo>
                        <a:pt x="218" y="857"/>
                      </a:lnTo>
                      <a:lnTo>
                        <a:pt x="232" y="857"/>
                      </a:lnTo>
                      <a:lnTo>
                        <a:pt x="236" y="856"/>
                      </a:lnTo>
                      <a:lnTo>
                        <a:pt x="244" y="854"/>
                      </a:lnTo>
                      <a:lnTo>
                        <a:pt x="249" y="854"/>
                      </a:lnTo>
                      <a:lnTo>
                        <a:pt x="251" y="854"/>
                      </a:lnTo>
                      <a:lnTo>
                        <a:pt x="253" y="855"/>
                      </a:lnTo>
                      <a:lnTo>
                        <a:pt x="257" y="856"/>
                      </a:lnTo>
                      <a:lnTo>
                        <a:pt x="261" y="857"/>
                      </a:lnTo>
                      <a:lnTo>
                        <a:pt x="272" y="857"/>
                      </a:lnTo>
                      <a:lnTo>
                        <a:pt x="274" y="857"/>
                      </a:lnTo>
                      <a:lnTo>
                        <a:pt x="283" y="854"/>
                      </a:lnTo>
                      <a:lnTo>
                        <a:pt x="288" y="851"/>
                      </a:lnTo>
                      <a:lnTo>
                        <a:pt x="289" y="850"/>
                      </a:lnTo>
                      <a:lnTo>
                        <a:pt x="291" y="849"/>
                      </a:lnTo>
                      <a:lnTo>
                        <a:pt x="295" y="849"/>
                      </a:lnTo>
                      <a:lnTo>
                        <a:pt x="303" y="850"/>
                      </a:lnTo>
                      <a:lnTo>
                        <a:pt x="308" y="850"/>
                      </a:lnTo>
                      <a:lnTo>
                        <a:pt x="312" y="850"/>
                      </a:lnTo>
                      <a:lnTo>
                        <a:pt x="318" y="849"/>
                      </a:lnTo>
                      <a:lnTo>
                        <a:pt x="321" y="846"/>
                      </a:lnTo>
                      <a:lnTo>
                        <a:pt x="323" y="845"/>
                      </a:lnTo>
                      <a:lnTo>
                        <a:pt x="339" y="831"/>
                      </a:lnTo>
                      <a:lnTo>
                        <a:pt x="356" y="823"/>
                      </a:lnTo>
                      <a:lnTo>
                        <a:pt x="366" y="809"/>
                      </a:lnTo>
                      <a:lnTo>
                        <a:pt x="371" y="804"/>
                      </a:lnTo>
                      <a:lnTo>
                        <a:pt x="375" y="801"/>
                      </a:lnTo>
                      <a:lnTo>
                        <a:pt x="377" y="796"/>
                      </a:lnTo>
                      <a:lnTo>
                        <a:pt x="382" y="782"/>
                      </a:lnTo>
                      <a:lnTo>
                        <a:pt x="384" y="772"/>
                      </a:lnTo>
                      <a:lnTo>
                        <a:pt x="386" y="725"/>
                      </a:lnTo>
                      <a:lnTo>
                        <a:pt x="376" y="687"/>
                      </a:lnTo>
                      <a:lnTo>
                        <a:pt x="372" y="679"/>
                      </a:lnTo>
                      <a:lnTo>
                        <a:pt x="363" y="668"/>
                      </a:lnTo>
                      <a:lnTo>
                        <a:pt x="344" y="641"/>
                      </a:lnTo>
                      <a:lnTo>
                        <a:pt x="415" y="681"/>
                      </a:lnTo>
                      <a:lnTo>
                        <a:pt x="438" y="692"/>
                      </a:lnTo>
                      <a:lnTo>
                        <a:pt x="460" y="703"/>
                      </a:lnTo>
                      <a:lnTo>
                        <a:pt x="480" y="705"/>
                      </a:lnTo>
                      <a:lnTo>
                        <a:pt x="504" y="702"/>
                      </a:lnTo>
                      <a:lnTo>
                        <a:pt x="531" y="689"/>
                      </a:lnTo>
                      <a:lnTo>
                        <a:pt x="559" y="671"/>
                      </a:lnTo>
                      <a:lnTo>
                        <a:pt x="575" y="658"/>
                      </a:lnTo>
                      <a:lnTo>
                        <a:pt x="614" y="619"/>
                      </a:lnTo>
                      <a:lnTo>
                        <a:pt x="641" y="594"/>
                      </a:lnTo>
                      <a:lnTo>
                        <a:pt x="706" y="531"/>
                      </a:lnTo>
                      <a:lnTo>
                        <a:pt x="734" y="497"/>
                      </a:lnTo>
                      <a:lnTo>
                        <a:pt x="744" y="482"/>
                      </a:lnTo>
                      <a:lnTo>
                        <a:pt x="745" y="481"/>
                      </a:lnTo>
                      <a:lnTo>
                        <a:pt x="748" y="477"/>
                      </a:lnTo>
                      <a:lnTo>
                        <a:pt x="748" y="465"/>
                      </a:lnTo>
                      <a:close/>
                      <a:moveTo>
                        <a:pt x="232" y="477"/>
                      </a:moveTo>
                      <a:lnTo>
                        <a:pt x="232" y="47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140" name="Group 1156">
                <a:extLst>
                  <a:ext uri="{FF2B5EF4-FFF2-40B4-BE49-F238E27FC236}">
                    <a16:creationId xmlns:a16="http://schemas.microsoft.com/office/drawing/2014/main" xmlns="" id="{7EF80DB0-BB13-DD65-4C2B-A2A18246F906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33" y="0"/>
                <a:ext cx="798" cy="620"/>
                <a:chOff x="4633" y="0"/>
                <a:chExt cx="798" cy="620"/>
              </a:xfrm>
            </p:grpSpPr>
            <p:sp>
              <p:nvSpPr>
                <p:cNvPr id="5146" name="Freeform 1157">
                  <a:extLst>
                    <a:ext uri="{FF2B5EF4-FFF2-40B4-BE49-F238E27FC236}">
                      <a16:creationId xmlns:a16="http://schemas.microsoft.com/office/drawing/2014/main" xmlns="" id="{94BA1429-326C-549B-29A3-F4A9CE9B2667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843" y="0"/>
                  <a:ext cx="117" cy="115"/>
                </a:xfrm>
                <a:custGeom>
                  <a:avLst/>
                  <a:gdLst>
                    <a:gd name="T0" fmla="*/ 117 w 116"/>
                    <a:gd name="T1" fmla="*/ 115 h 115"/>
                    <a:gd name="T2" fmla="*/ 117 w 116"/>
                    <a:gd name="T3" fmla="*/ 115 h 115"/>
                    <a:gd name="T4" fmla="*/ 117 w 116"/>
                    <a:gd name="T5" fmla="*/ 115 h 115"/>
                    <a:gd name="T6" fmla="*/ 117 w 116"/>
                    <a:gd name="T7" fmla="*/ 115 h 115"/>
                    <a:gd name="T8" fmla="*/ 107 w 116"/>
                    <a:gd name="T9" fmla="*/ 104 h 115"/>
                    <a:gd name="T10" fmla="*/ 25 w 116"/>
                    <a:gd name="T11" fmla="*/ 16 h 115"/>
                    <a:gd name="T12" fmla="*/ 25 w 116"/>
                    <a:gd name="T13" fmla="*/ 16 h 115"/>
                    <a:gd name="T14" fmla="*/ 13 w 116"/>
                    <a:gd name="T15" fmla="*/ 2 h 115"/>
                    <a:gd name="T16" fmla="*/ 13 w 116"/>
                    <a:gd name="T17" fmla="*/ 2 h 115"/>
                    <a:gd name="T18" fmla="*/ 9 w 116"/>
                    <a:gd name="T19" fmla="*/ 0 h 115"/>
                    <a:gd name="T20" fmla="*/ 6 w 116"/>
                    <a:gd name="T21" fmla="*/ 0 h 115"/>
                    <a:gd name="T22" fmla="*/ 6 w 116"/>
                    <a:gd name="T23" fmla="*/ 0 h 115"/>
                    <a:gd name="T24" fmla="*/ 0 w 116"/>
                    <a:gd name="T25" fmla="*/ 0 h 115"/>
                    <a:gd name="T26" fmla="*/ 0 w 116"/>
                    <a:gd name="T27" fmla="*/ 0 h 115"/>
                    <a:gd name="T28" fmla="*/ 4 w 116"/>
                    <a:gd name="T29" fmla="*/ 2 h 115"/>
                    <a:gd name="T30" fmla="*/ 4 w 116"/>
                    <a:gd name="T31" fmla="*/ 2 h 115"/>
                    <a:gd name="T32" fmla="*/ 16 w 116"/>
                    <a:gd name="T33" fmla="*/ 13 h 115"/>
                    <a:gd name="T34" fmla="*/ 105 w 116"/>
                    <a:gd name="T35" fmla="*/ 107 h 115"/>
                    <a:gd name="T36" fmla="*/ 105 w 116"/>
                    <a:gd name="T37" fmla="*/ 107 h 115"/>
                    <a:gd name="T38" fmla="*/ 117 w 116"/>
                    <a:gd name="T39" fmla="*/ 115 h 115"/>
                    <a:gd name="T40" fmla="*/ 117 w 116"/>
                    <a:gd name="T41" fmla="*/ 115 h 115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116" h="115">
                      <a:moveTo>
                        <a:pt x="116" y="115"/>
                      </a:moveTo>
                      <a:lnTo>
                        <a:pt x="116" y="115"/>
                      </a:lnTo>
                      <a:lnTo>
                        <a:pt x="106" y="104"/>
                      </a:lnTo>
                      <a:lnTo>
                        <a:pt x="25" y="16"/>
                      </a:lnTo>
                      <a:lnTo>
                        <a:pt x="13" y="2"/>
                      </a:lnTo>
                      <a:lnTo>
                        <a:pt x="9" y="0"/>
                      </a:lnTo>
                      <a:lnTo>
                        <a:pt x="6" y="0"/>
                      </a:lnTo>
                      <a:lnTo>
                        <a:pt x="0" y="0"/>
                      </a:lnTo>
                      <a:lnTo>
                        <a:pt x="4" y="2"/>
                      </a:lnTo>
                      <a:lnTo>
                        <a:pt x="16" y="13"/>
                      </a:lnTo>
                      <a:lnTo>
                        <a:pt x="104" y="107"/>
                      </a:lnTo>
                      <a:lnTo>
                        <a:pt x="116" y="115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7" name="Freeform 1158">
                  <a:extLst>
                    <a:ext uri="{FF2B5EF4-FFF2-40B4-BE49-F238E27FC236}">
                      <a16:creationId xmlns:a16="http://schemas.microsoft.com/office/drawing/2014/main" xmlns="" id="{14056883-3238-E559-DE34-C5DC23C7F6E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1" y="11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8" name="Freeform 1159">
                  <a:extLst>
                    <a:ext uri="{FF2B5EF4-FFF2-40B4-BE49-F238E27FC236}">
                      <a16:creationId xmlns:a16="http://schemas.microsoft.com/office/drawing/2014/main" xmlns="" id="{20006478-CB34-726C-5A0A-715C727EFC3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966" y="0"/>
                  <a:ext cx="54" cy="113"/>
                </a:xfrm>
                <a:custGeom>
                  <a:avLst/>
                  <a:gdLst>
                    <a:gd name="T0" fmla="*/ 0 w 53"/>
                    <a:gd name="T1" fmla="*/ 113 h 113"/>
                    <a:gd name="T2" fmla="*/ 0 w 53"/>
                    <a:gd name="T3" fmla="*/ 113 h 113"/>
                    <a:gd name="T4" fmla="*/ 6 w 53"/>
                    <a:gd name="T5" fmla="*/ 102 h 113"/>
                    <a:gd name="T6" fmla="*/ 50 w 53"/>
                    <a:gd name="T7" fmla="*/ 9 h 113"/>
                    <a:gd name="T8" fmla="*/ 50 w 53"/>
                    <a:gd name="T9" fmla="*/ 9 h 113"/>
                    <a:gd name="T10" fmla="*/ 54 w 53"/>
                    <a:gd name="T11" fmla="*/ 2 h 113"/>
                    <a:gd name="T12" fmla="*/ 54 w 53"/>
                    <a:gd name="T13" fmla="*/ 0 h 113"/>
                    <a:gd name="T14" fmla="*/ 54 w 53"/>
                    <a:gd name="T15" fmla="*/ 0 h 113"/>
                    <a:gd name="T16" fmla="*/ 54 w 53"/>
                    <a:gd name="T17" fmla="*/ 0 h 113"/>
                    <a:gd name="T18" fmla="*/ 50 w 53"/>
                    <a:gd name="T19" fmla="*/ 2 h 113"/>
                    <a:gd name="T20" fmla="*/ 45 w 53"/>
                    <a:gd name="T21" fmla="*/ 9 h 113"/>
                    <a:gd name="T22" fmla="*/ 4 w 53"/>
                    <a:gd name="T23" fmla="*/ 100 h 113"/>
                    <a:gd name="T24" fmla="*/ 4 w 53"/>
                    <a:gd name="T25" fmla="*/ 100 h 113"/>
                    <a:gd name="T26" fmla="*/ 0 w 53"/>
                    <a:gd name="T27" fmla="*/ 113 h 113"/>
                    <a:gd name="T28" fmla="*/ 0 w 53"/>
                    <a:gd name="T29" fmla="*/ 113 h 113"/>
                    <a:gd name="T30" fmla="*/ 0 w 53"/>
                    <a:gd name="T31" fmla="*/ 113 h 113"/>
                    <a:gd name="T32" fmla="*/ 0 w 53"/>
                    <a:gd name="T33" fmla="*/ 113 h 113"/>
                    <a:gd name="T34" fmla="*/ 0 w 53"/>
                    <a:gd name="T35" fmla="*/ 113 h 113"/>
                    <a:gd name="T36" fmla="*/ 0 w 53"/>
                    <a:gd name="T37" fmla="*/ 113 h 113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53" h="113">
                      <a:moveTo>
                        <a:pt x="0" y="113"/>
                      </a:moveTo>
                      <a:lnTo>
                        <a:pt x="0" y="113"/>
                      </a:lnTo>
                      <a:lnTo>
                        <a:pt x="6" y="102"/>
                      </a:lnTo>
                      <a:lnTo>
                        <a:pt x="49" y="9"/>
                      </a:lnTo>
                      <a:lnTo>
                        <a:pt x="53" y="2"/>
                      </a:lnTo>
                      <a:lnTo>
                        <a:pt x="53" y="0"/>
                      </a:lnTo>
                      <a:lnTo>
                        <a:pt x="49" y="2"/>
                      </a:lnTo>
                      <a:lnTo>
                        <a:pt x="44" y="9"/>
                      </a:lnTo>
                      <a:lnTo>
                        <a:pt x="4" y="100"/>
                      </a:lnTo>
                      <a:lnTo>
                        <a:pt x="0" y="113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9" name="Freeform 1160">
                  <a:extLst>
                    <a:ext uri="{FF2B5EF4-FFF2-40B4-BE49-F238E27FC236}">
                      <a16:creationId xmlns:a16="http://schemas.microsoft.com/office/drawing/2014/main" xmlns="" id="{9817DF7E-AC37-6C22-B819-FE40E07F40DB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4633" y="0"/>
                  <a:ext cx="798" cy="620"/>
                </a:xfrm>
                <a:custGeom>
                  <a:avLst/>
                  <a:gdLst>
                    <a:gd name="T0" fmla="*/ 491 w 797"/>
                    <a:gd name="T1" fmla="*/ 115 h 620"/>
                    <a:gd name="T2" fmla="*/ 478 w 797"/>
                    <a:gd name="T3" fmla="*/ 123 h 620"/>
                    <a:gd name="T4" fmla="*/ 465 w 797"/>
                    <a:gd name="T5" fmla="*/ 114 h 620"/>
                    <a:gd name="T6" fmla="*/ 455 w 797"/>
                    <a:gd name="T7" fmla="*/ 115 h 620"/>
                    <a:gd name="T8" fmla="*/ 447 w 797"/>
                    <a:gd name="T9" fmla="*/ 120 h 620"/>
                    <a:gd name="T10" fmla="*/ 441 w 797"/>
                    <a:gd name="T11" fmla="*/ 144 h 620"/>
                    <a:gd name="T12" fmla="*/ 281 w 797"/>
                    <a:gd name="T13" fmla="*/ 0 h 620"/>
                    <a:gd name="T14" fmla="*/ 35 w 797"/>
                    <a:gd name="T15" fmla="*/ 48 h 620"/>
                    <a:gd name="T16" fmla="*/ 61 w 797"/>
                    <a:gd name="T17" fmla="*/ 71 h 620"/>
                    <a:gd name="T18" fmla="*/ 89 w 797"/>
                    <a:gd name="T19" fmla="*/ 97 h 620"/>
                    <a:gd name="T20" fmla="*/ 102 w 797"/>
                    <a:gd name="T21" fmla="*/ 126 h 620"/>
                    <a:gd name="T22" fmla="*/ 118 w 797"/>
                    <a:gd name="T23" fmla="*/ 149 h 620"/>
                    <a:gd name="T24" fmla="*/ 134 w 797"/>
                    <a:gd name="T25" fmla="*/ 175 h 620"/>
                    <a:gd name="T26" fmla="*/ 167 w 797"/>
                    <a:gd name="T27" fmla="*/ 216 h 620"/>
                    <a:gd name="T28" fmla="*/ 261 w 797"/>
                    <a:gd name="T29" fmla="*/ 224 h 620"/>
                    <a:gd name="T30" fmla="*/ 238 w 797"/>
                    <a:gd name="T31" fmla="*/ 279 h 620"/>
                    <a:gd name="T32" fmla="*/ 207 w 797"/>
                    <a:gd name="T33" fmla="*/ 390 h 620"/>
                    <a:gd name="T34" fmla="*/ 229 w 797"/>
                    <a:gd name="T35" fmla="*/ 414 h 620"/>
                    <a:gd name="T36" fmla="*/ 253 w 797"/>
                    <a:gd name="T37" fmla="*/ 443 h 620"/>
                    <a:gd name="T38" fmla="*/ 268 w 797"/>
                    <a:gd name="T39" fmla="*/ 460 h 620"/>
                    <a:gd name="T40" fmla="*/ 284 w 797"/>
                    <a:gd name="T41" fmla="*/ 482 h 620"/>
                    <a:gd name="T42" fmla="*/ 307 w 797"/>
                    <a:gd name="T43" fmla="*/ 497 h 620"/>
                    <a:gd name="T44" fmla="*/ 287 w 797"/>
                    <a:gd name="T45" fmla="*/ 552 h 620"/>
                    <a:gd name="T46" fmla="*/ 274 w 797"/>
                    <a:gd name="T47" fmla="*/ 609 h 620"/>
                    <a:gd name="T48" fmla="*/ 307 w 797"/>
                    <a:gd name="T49" fmla="*/ 612 h 620"/>
                    <a:gd name="T50" fmla="*/ 336 w 797"/>
                    <a:gd name="T51" fmla="*/ 533 h 620"/>
                    <a:gd name="T52" fmla="*/ 370 w 797"/>
                    <a:gd name="T53" fmla="*/ 534 h 620"/>
                    <a:gd name="T54" fmla="*/ 385 w 797"/>
                    <a:gd name="T55" fmla="*/ 526 h 620"/>
                    <a:gd name="T56" fmla="*/ 410 w 797"/>
                    <a:gd name="T57" fmla="*/ 526 h 620"/>
                    <a:gd name="T58" fmla="*/ 431 w 797"/>
                    <a:gd name="T59" fmla="*/ 469 h 620"/>
                    <a:gd name="T60" fmla="*/ 455 w 797"/>
                    <a:gd name="T61" fmla="*/ 266 h 620"/>
                    <a:gd name="T62" fmla="*/ 462 w 797"/>
                    <a:gd name="T63" fmla="*/ 245 h 620"/>
                    <a:gd name="T64" fmla="*/ 477 w 797"/>
                    <a:gd name="T65" fmla="*/ 344 h 620"/>
                    <a:gd name="T66" fmla="*/ 517 w 797"/>
                    <a:gd name="T67" fmla="*/ 390 h 620"/>
                    <a:gd name="T68" fmla="*/ 511 w 797"/>
                    <a:gd name="T69" fmla="*/ 302 h 620"/>
                    <a:gd name="T70" fmla="*/ 498 w 797"/>
                    <a:gd name="T71" fmla="*/ 230 h 620"/>
                    <a:gd name="T72" fmla="*/ 551 w 797"/>
                    <a:gd name="T73" fmla="*/ 365 h 620"/>
                    <a:gd name="T74" fmla="*/ 620 w 797"/>
                    <a:gd name="T75" fmla="*/ 477 h 620"/>
                    <a:gd name="T76" fmla="*/ 642 w 797"/>
                    <a:gd name="T77" fmla="*/ 486 h 620"/>
                    <a:gd name="T78" fmla="*/ 667 w 797"/>
                    <a:gd name="T79" fmla="*/ 482 h 620"/>
                    <a:gd name="T80" fmla="*/ 685 w 797"/>
                    <a:gd name="T81" fmla="*/ 476 h 620"/>
                    <a:gd name="T82" fmla="*/ 720 w 797"/>
                    <a:gd name="T83" fmla="*/ 482 h 620"/>
                    <a:gd name="T84" fmla="*/ 779 w 797"/>
                    <a:gd name="T85" fmla="*/ 539 h 620"/>
                    <a:gd name="T86" fmla="*/ 784 w 797"/>
                    <a:gd name="T87" fmla="*/ 497 h 620"/>
                    <a:gd name="T88" fmla="*/ 748 w 797"/>
                    <a:gd name="T89" fmla="*/ 464 h 620"/>
                    <a:gd name="T90" fmla="*/ 727 w 797"/>
                    <a:gd name="T91" fmla="*/ 416 h 620"/>
                    <a:gd name="T92" fmla="*/ 748 w 797"/>
                    <a:gd name="T93" fmla="*/ 403 h 620"/>
                    <a:gd name="T94" fmla="*/ 748 w 797"/>
                    <a:gd name="T95" fmla="*/ 370 h 620"/>
                    <a:gd name="T96" fmla="*/ 772 w 797"/>
                    <a:gd name="T97" fmla="*/ 351 h 620"/>
                    <a:gd name="T98" fmla="*/ 777 w 797"/>
                    <a:gd name="T99" fmla="*/ 312 h 620"/>
                    <a:gd name="T100" fmla="*/ 759 w 797"/>
                    <a:gd name="T101" fmla="*/ 255 h 620"/>
                    <a:gd name="T102" fmla="*/ 704 w 797"/>
                    <a:gd name="T103" fmla="*/ 190 h 620"/>
                    <a:gd name="T104" fmla="*/ 743 w 797"/>
                    <a:gd name="T105" fmla="*/ 141 h 620"/>
                    <a:gd name="T106" fmla="*/ 779 w 797"/>
                    <a:gd name="T107" fmla="*/ 92 h 620"/>
                    <a:gd name="T108" fmla="*/ 789 w 797"/>
                    <a:gd name="T109" fmla="*/ 60 h 620"/>
                    <a:gd name="T110" fmla="*/ 789 w 797"/>
                    <a:gd name="T111" fmla="*/ 27 h 620"/>
                    <a:gd name="T112" fmla="*/ 795 w 797"/>
                    <a:gd name="T113" fmla="*/ 11 h 620"/>
                    <a:gd name="T114" fmla="*/ 457 w 797"/>
                    <a:gd name="T115" fmla="*/ 118 h 620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797" h="620">
                      <a:moveTo>
                        <a:pt x="549" y="0"/>
                      </a:moveTo>
                      <a:lnTo>
                        <a:pt x="549" y="0"/>
                      </a:lnTo>
                      <a:lnTo>
                        <a:pt x="541" y="11"/>
                      </a:lnTo>
                      <a:lnTo>
                        <a:pt x="531" y="27"/>
                      </a:lnTo>
                      <a:lnTo>
                        <a:pt x="521" y="44"/>
                      </a:lnTo>
                      <a:lnTo>
                        <a:pt x="503" y="81"/>
                      </a:lnTo>
                      <a:lnTo>
                        <a:pt x="490" y="115"/>
                      </a:lnTo>
                      <a:lnTo>
                        <a:pt x="482" y="138"/>
                      </a:lnTo>
                      <a:lnTo>
                        <a:pt x="480" y="135"/>
                      </a:lnTo>
                      <a:lnTo>
                        <a:pt x="476" y="130"/>
                      </a:lnTo>
                      <a:lnTo>
                        <a:pt x="477" y="126"/>
                      </a:lnTo>
                      <a:lnTo>
                        <a:pt x="477" y="123"/>
                      </a:lnTo>
                      <a:lnTo>
                        <a:pt x="476" y="120"/>
                      </a:lnTo>
                      <a:lnTo>
                        <a:pt x="472" y="117"/>
                      </a:lnTo>
                      <a:lnTo>
                        <a:pt x="471" y="115"/>
                      </a:lnTo>
                      <a:lnTo>
                        <a:pt x="466" y="115"/>
                      </a:lnTo>
                      <a:lnTo>
                        <a:pt x="466" y="114"/>
                      </a:lnTo>
                      <a:lnTo>
                        <a:pt x="464" y="114"/>
                      </a:lnTo>
                      <a:lnTo>
                        <a:pt x="461" y="114"/>
                      </a:lnTo>
                      <a:lnTo>
                        <a:pt x="458" y="112"/>
                      </a:lnTo>
                      <a:lnTo>
                        <a:pt x="458" y="114"/>
                      </a:lnTo>
                      <a:lnTo>
                        <a:pt x="458" y="112"/>
                      </a:lnTo>
                      <a:lnTo>
                        <a:pt x="456" y="114"/>
                      </a:lnTo>
                      <a:lnTo>
                        <a:pt x="454" y="114"/>
                      </a:lnTo>
                      <a:lnTo>
                        <a:pt x="454" y="115"/>
                      </a:lnTo>
                      <a:lnTo>
                        <a:pt x="453" y="115"/>
                      </a:lnTo>
                      <a:lnTo>
                        <a:pt x="451" y="117"/>
                      </a:lnTo>
                      <a:lnTo>
                        <a:pt x="453" y="118"/>
                      </a:lnTo>
                      <a:lnTo>
                        <a:pt x="450" y="118"/>
                      </a:lnTo>
                      <a:lnTo>
                        <a:pt x="446" y="120"/>
                      </a:lnTo>
                      <a:lnTo>
                        <a:pt x="443" y="122"/>
                      </a:lnTo>
                      <a:lnTo>
                        <a:pt x="441" y="125"/>
                      </a:lnTo>
                      <a:lnTo>
                        <a:pt x="441" y="128"/>
                      </a:lnTo>
                      <a:lnTo>
                        <a:pt x="445" y="133"/>
                      </a:lnTo>
                      <a:lnTo>
                        <a:pt x="440" y="144"/>
                      </a:lnTo>
                      <a:lnTo>
                        <a:pt x="424" y="125"/>
                      </a:lnTo>
                      <a:lnTo>
                        <a:pt x="401" y="97"/>
                      </a:lnTo>
                      <a:lnTo>
                        <a:pt x="373" y="68"/>
                      </a:lnTo>
                      <a:lnTo>
                        <a:pt x="359" y="53"/>
                      </a:lnTo>
                      <a:lnTo>
                        <a:pt x="344" y="41"/>
                      </a:lnTo>
                      <a:lnTo>
                        <a:pt x="311" y="20"/>
                      </a:lnTo>
                      <a:lnTo>
                        <a:pt x="281" y="0"/>
                      </a:lnTo>
                      <a:lnTo>
                        <a:pt x="0" y="0"/>
                      </a:lnTo>
                      <a:lnTo>
                        <a:pt x="0" y="6"/>
                      </a:lnTo>
                      <a:lnTo>
                        <a:pt x="8" y="20"/>
                      </a:lnTo>
                      <a:lnTo>
                        <a:pt x="19" y="39"/>
                      </a:lnTo>
                      <a:lnTo>
                        <a:pt x="25" y="41"/>
                      </a:lnTo>
                      <a:lnTo>
                        <a:pt x="30" y="45"/>
                      </a:lnTo>
                      <a:lnTo>
                        <a:pt x="35" y="48"/>
                      </a:lnTo>
                      <a:lnTo>
                        <a:pt x="39" y="50"/>
                      </a:lnTo>
                      <a:lnTo>
                        <a:pt x="42" y="53"/>
                      </a:lnTo>
                      <a:lnTo>
                        <a:pt x="45" y="58"/>
                      </a:lnTo>
                      <a:lnTo>
                        <a:pt x="50" y="63"/>
                      </a:lnTo>
                      <a:lnTo>
                        <a:pt x="55" y="68"/>
                      </a:lnTo>
                      <a:lnTo>
                        <a:pt x="61" y="71"/>
                      </a:lnTo>
                      <a:lnTo>
                        <a:pt x="68" y="75"/>
                      </a:lnTo>
                      <a:lnTo>
                        <a:pt x="74" y="79"/>
                      </a:lnTo>
                      <a:lnTo>
                        <a:pt x="79" y="84"/>
                      </a:lnTo>
                      <a:lnTo>
                        <a:pt x="81" y="87"/>
                      </a:lnTo>
                      <a:lnTo>
                        <a:pt x="84" y="92"/>
                      </a:lnTo>
                      <a:lnTo>
                        <a:pt x="89" y="97"/>
                      </a:lnTo>
                      <a:lnTo>
                        <a:pt x="97" y="104"/>
                      </a:lnTo>
                      <a:lnTo>
                        <a:pt x="102" y="112"/>
                      </a:lnTo>
                      <a:lnTo>
                        <a:pt x="103" y="120"/>
                      </a:lnTo>
                      <a:lnTo>
                        <a:pt x="103" y="122"/>
                      </a:lnTo>
                      <a:lnTo>
                        <a:pt x="103" y="125"/>
                      </a:lnTo>
                      <a:lnTo>
                        <a:pt x="102" y="126"/>
                      </a:lnTo>
                      <a:lnTo>
                        <a:pt x="103" y="128"/>
                      </a:lnTo>
                      <a:lnTo>
                        <a:pt x="107" y="131"/>
                      </a:lnTo>
                      <a:lnTo>
                        <a:pt x="112" y="135"/>
                      </a:lnTo>
                      <a:lnTo>
                        <a:pt x="117" y="139"/>
                      </a:lnTo>
                      <a:lnTo>
                        <a:pt x="118" y="144"/>
                      </a:lnTo>
                      <a:lnTo>
                        <a:pt x="118" y="146"/>
                      </a:lnTo>
                      <a:lnTo>
                        <a:pt x="118" y="149"/>
                      </a:lnTo>
                      <a:lnTo>
                        <a:pt x="118" y="152"/>
                      </a:lnTo>
                      <a:lnTo>
                        <a:pt x="118" y="156"/>
                      </a:lnTo>
                      <a:lnTo>
                        <a:pt x="121" y="164"/>
                      </a:lnTo>
                      <a:lnTo>
                        <a:pt x="126" y="170"/>
                      </a:lnTo>
                      <a:lnTo>
                        <a:pt x="131" y="174"/>
                      </a:lnTo>
                      <a:lnTo>
                        <a:pt x="134" y="175"/>
                      </a:lnTo>
                      <a:lnTo>
                        <a:pt x="138" y="180"/>
                      </a:lnTo>
                      <a:lnTo>
                        <a:pt x="139" y="187"/>
                      </a:lnTo>
                      <a:lnTo>
                        <a:pt x="142" y="191"/>
                      </a:lnTo>
                      <a:lnTo>
                        <a:pt x="147" y="198"/>
                      </a:lnTo>
                      <a:lnTo>
                        <a:pt x="155" y="204"/>
                      </a:lnTo>
                      <a:lnTo>
                        <a:pt x="167" y="216"/>
                      </a:lnTo>
                      <a:lnTo>
                        <a:pt x="175" y="224"/>
                      </a:lnTo>
                      <a:lnTo>
                        <a:pt x="180" y="227"/>
                      </a:lnTo>
                      <a:lnTo>
                        <a:pt x="188" y="229"/>
                      </a:lnTo>
                      <a:lnTo>
                        <a:pt x="196" y="232"/>
                      </a:lnTo>
                      <a:lnTo>
                        <a:pt x="219" y="230"/>
                      </a:lnTo>
                      <a:lnTo>
                        <a:pt x="240" y="227"/>
                      </a:lnTo>
                      <a:lnTo>
                        <a:pt x="261" y="224"/>
                      </a:lnTo>
                      <a:lnTo>
                        <a:pt x="290" y="221"/>
                      </a:lnTo>
                      <a:lnTo>
                        <a:pt x="298" y="221"/>
                      </a:lnTo>
                      <a:lnTo>
                        <a:pt x="259" y="253"/>
                      </a:lnTo>
                      <a:lnTo>
                        <a:pt x="250" y="265"/>
                      </a:lnTo>
                      <a:lnTo>
                        <a:pt x="243" y="273"/>
                      </a:lnTo>
                      <a:lnTo>
                        <a:pt x="240" y="278"/>
                      </a:lnTo>
                      <a:lnTo>
                        <a:pt x="238" y="279"/>
                      </a:lnTo>
                      <a:lnTo>
                        <a:pt x="238" y="281"/>
                      </a:lnTo>
                      <a:lnTo>
                        <a:pt x="216" y="331"/>
                      </a:lnTo>
                      <a:lnTo>
                        <a:pt x="219" y="338"/>
                      </a:lnTo>
                      <a:lnTo>
                        <a:pt x="219" y="344"/>
                      </a:lnTo>
                      <a:lnTo>
                        <a:pt x="214" y="359"/>
                      </a:lnTo>
                      <a:lnTo>
                        <a:pt x="209" y="370"/>
                      </a:lnTo>
                      <a:lnTo>
                        <a:pt x="207" y="390"/>
                      </a:lnTo>
                      <a:lnTo>
                        <a:pt x="211" y="396"/>
                      </a:lnTo>
                      <a:lnTo>
                        <a:pt x="214" y="401"/>
                      </a:lnTo>
                      <a:lnTo>
                        <a:pt x="217" y="403"/>
                      </a:lnTo>
                      <a:lnTo>
                        <a:pt x="220" y="404"/>
                      </a:lnTo>
                      <a:lnTo>
                        <a:pt x="224" y="406"/>
                      </a:lnTo>
                      <a:lnTo>
                        <a:pt x="225" y="408"/>
                      </a:lnTo>
                      <a:lnTo>
                        <a:pt x="229" y="414"/>
                      </a:lnTo>
                      <a:lnTo>
                        <a:pt x="229" y="422"/>
                      </a:lnTo>
                      <a:lnTo>
                        <a:pt x="232" y="435"/>
                      </a:lnTo>
                      <a:lnTo>
                        <a:pt x="233" y="437"/>
                      </a:lnTo>
                      <a:lnTo>
                        <a:pt x="237" y="440"/>
                      </a:lnTo>
                      <a:lnTo>
                        <a:pt x="243" y="443"/>
                      </a:lnTo>
                      <a:lnTo>
                        <a:pt x="248" y="443"/>
                      </a:lnTo>
                      <a:lnTo>
                        <a:pt x="253" y="443"/>
                      </a:lnTo>
                      <a:lnTo>
                        <a:pt x="258" y="443"/>
                      </a:lnTo>
                      <a:lnTo>
                        <a:pt x="261" y="445"/>
                      </a:lnTo>
                      <a:lnTo>
                        <a:pt x="264" y="447"/>
                      </a:lnTo>
                      <a:lnTo>
                        <a:pt x="266" y="450"/>
                      </a:lnTo>
                      <a:lnTo>
                        <a:pt x="268" y="456"/>
                      </a:lnTo>
                      <a:lnTo>
                        <a:pt x="268" y="460"/>
                      </a:lnTo>
                      <a:lnTo>
                        <a:pt x="269" y="468"/>
                      </a:lnTo>
                      <a:lnTo>
                        <a:pt x="271" y="474"/>
                      </a:lnTo>
                      <a:lnTo>
                        <a:pt x="272" y="479"/>
                      </a:lnTo>
                      <a:lnTo>
                        <a:pt x="276" y="482"/>
                      </a:lnTo>
                      <a:lnTo>
                        <a:pt x="279" y="482"/>
                      </a:lnTo>
                      <a:lnTo>
                        <a:pt x="284" y="482"/>
                      </a:lnTo>
                      <a:lnTo>
                        <a:pt x="290" y="482"/>
                      </a:lnTo>
                      <a:lnTo>
                        <a:pt x="295" y="482"/>
                      </a:lnTo>
                      <a:lnTo>
                        <a:pt x="300" y="484"/>
                      </a:lnTo>
                      <a:lnTo>
                        <a:pt x="302" y="487"/>
                      </a:lnTo>
                      <a:lnTo>
                        <a:pt x="303" y="490"/>
                      </a:lnTo>
                      <a:lnTo>
                        <a:pt x="307" y="494"/>
                      </a:lnTo>
                      <a:lnTo>
                        <a:pt x="307" y="497"/>
                      </a:lnTo>
                      <a:lnTo>
                        <a:pt x="308" y="502"/>
                      </a:lnTo>
                      <a:lnTo>
                        <a:pt x="307" y="507"/>
                      </a:lnTo>
                      <a:lnTo>
                        <a:pt x="305" y="513"/>
                      </a:lnTo>
                      <a:lnTo>
                        <a:pt x="295" y="539"/>
                      </a:lnTo>
                      <a:lnTo>
                        <a:pt x="292" y="549"/>
                      </a:lnTo>
                      <a:lnTo>
                        <a:pt x="287" y="552"/>
                      </a:lnTo>
                      <a:lnTo>
                        <a:pt x="282" y="559"/>
                      </a:lnTo>
                      <a:lnTo>
                        <a:pt x="279" y="567"/>
                      </a:lnTo>
                      <a:lnTo>
                        <a:pt x="274" y="578"/>
                      </a:lnTo>
                      <a:lnTo>
                        <a:pt x="272" y="581"/>
                      </a:lnTo>
                      <a:lnTo>
                        <a:pt x="271" y="593"/>
                      </a:lnTo>
                      <a:lnTo>
                        <a:pt x="272" y="604"/>
                      </a:lnTo>
                      <a:lnTo>
                        <a:pt x="274" y="609"/>
                      </a:lnTo>
                      <a:lnTo>
                        <a:pt x="277" y="614"/>
                      </a:lnTo>
                      <a:lnTo>
                        <a:pt x="282" y="617"/>
                      </a:lnTo>
                      <a:lnTo>
                        <a:pt x="289" y="620"/>
                      </a:lnTo>
                      <a:lnTo>
                        <a:pt x="295" y="620"/>
                      </a:lnTo>
                      <a:lnTo>
                        <a:pt x="302" y="617"/>
                      </a:lnTo>
                      <a:lnTo>
                        <a:pt x="307" y="612"/>
                      </a:lnTo>
                      <a:lnTo>
                        <a:pt x="313" y="603"/>
                      </a:lnTo>
                      <a:lnTo>
                        <a:pt x="316" y="590"/>
                      </a:lnTo>
                      <a:lnTo>
                        <a:pt x="323" y="565"/>
                      </a:lnTo>
                      <a:lnTo>
                        <a:pt x="329" y="547"/>
                      </a:lnTo>
                      <a:lnTo>
                        <a:pt x="334" y="534"/>
                      </a:lnTo>
                      <a:lnTo>
                        <a:pt x="336" y="533"/>
                      </a:lnTo>
                      <a:lnTo>
                        <a:pt x="339" y="531"/>
                      </a:lnTo>
                      <a:lnTo>
                        <a:pt x="347" y="528"/>
                      </a:lnTo>
                      <a:lnTo>
                        <a:pt x="352" y="528"/>
                      </a:lnTo>
                      <a:lnTo>
                        <a:pt x="360" y="529"/>
                      </a:lnTo>
                      <a:lnTo>
                        <a:pt x="368" y="533"/>
                      </a:lnTo>
                      <a:lnTo>
                        <a:pt x="370" y="533"/>
                      </a:lnTo>
                      <a:lnTo>
                        <a:pt x="370" y="534"/>
                      </a:lnTo>
                      <a:lnTo>
                        <a:pt x="368" y="534"/>
                      </a:lnTo>
                      <a:lnTo>
                        <a:pt x="370" y="534"/>
                      </a:lnTo>
                      <a:lnTo>
                        <a:pt x="375" y="533"/>
                      </a:lnTo>
                      <a:lnTo>
                        <a:pt x="378" y="531"/>
                      </a:lnTo>
                      <a:lnTo>
                        <a:pt x="381" y="528"/>
                      </a:lnTo>
                      <a:lnTo>
                        <a:pt x="385" y="526"/>
                      </a:lnTo>
                      <a:lnTo>
                        <a:pt x="388" y="523"/>
                      </a:lnTo>
                      <a:lnTo>
                        <a:pt x="391" y="523"/>
                      </a:lnTo>
                      <a:lnTo>
                        <a:pt x="399" y="523"/>
                      </a:lnTo>
                      <a:lnTo>
                        <a:pt x="404" y="525"/>
                      </a:lnTo>
                      <a:lnTo>
                        <a:pt x="406" y="525"/>
                      </a:lnTo>
                      <a:lnTo>
                        <a:pt x="409" y="526"/>
                      </a:lnTo>
                      <a:lnTo>
                        <a:pt x="414" y="525"/>
                      </a:lnTo>
                      <a:lnTo>
                        <a:pt x="417" y="523"/>
                      </a:lnTo>
                      <a:lnTo>
                        <a:pt x="419" y="520"/>
                      </a:lnTo>
                      <a:lnTo>
                        <a:pt x="422" y="510"/>
                      </a:lnTo>
                      <a:lnTo>
                        <a:pt x="424" y="500"/>
                      </a:lnTo>
                      <a:lnTo>
                        <a:pt x="424" y="489"/>
                      </a:lnTo>
                      <a:lnTo>
                        <a:pt x="430" y="469"/>
                      </a:lnTo>
                      <a:lnTo>
                        <a:pt x="430" y="461"/>
                      </a:lnTo>
                      <a:lnTo>
                        <a:pt x="441" y="460"/>
                      </a:lnTo>
                      <a:lnTo>
                        <a:pt x="446" y="430"/>
                      </a:lnTo>
                      <a:lnTo>
                        <a:pt x="451" y="382"/>
                      </a:lnTo>
                      <a:lnTo>
                        <a:pt x="453" y="320"/>
                      </a:lnTo>
                      <a:lnTo>
                        <a:pt x="453" y="273"/>
                      </a:lnTo>
                      <a:lnTo>
                        <a:pt x="454" y="266"/>
                      </a:lnTo>
                      <a:lnTo>
                        <a:pt x="456" y="258"/>
                      </a:lnTo>
                      <a:lnTo>
                        <a:pt x="456" y="247"/>
                      </a:lnTo>
                      <a:lnTo>
                        <a:pt x="454" y="240"/>
                      </a:lnTo>
                      <a:lnTo>
                        <a:pt x="456" y="237"/>
                      </a:lnTo>
                      <a:lnTo>
                        <a:pt x="458" y="235"/>
                      </a:lnTo>
                      <a:lnTo>
                        <a:pt x="461" y="235"/>
                      </a:lnTo>
                      <a:lnTo>
                        <a:pt x="461" y="245"/>
                      </a:lnTo>
                      <a:lnTo>
                        <a:pt x="463" y="271"/>
                      </a:lnTo>
                      <a:lnTo>
                        <a:pt x="466" y="279"/>
                      </a:lnTo>
                      <a:lnTo>
                        <a:pt x="463" y="291"/>
                      </a:lnTo>
                      <a:lnTo>
                        <a:pt x="466" y="308"/>
                      </a:lnTo>
                      <a:lnTo>
                        <a:pt x="467" y="313"/>
                      </a:lnTo>
                      <a:lnTo>
                        <a:pt x="471" y="339"/>
                      </a:lnTo>
                      <a:lnTo>
                        <a:pt x="476" y="339"/>
                      </a:lnTo>
                      <a:lnTo>
                        <a:pt x="476" y="344"/>
                      </a:lnTo>
                      <a:lnTo>
                        <a:pt x="472" y="347"/>
                      </a:lnTo>
                      <a:lnTo>
                        <a:pt x="476" y="360"/>
                      </a:lnTo>
                      <a:lnTo>
                        <a:pt x="479" y="380"/>
                      </a:lnTo>
                      <a:lnTo>
                        <a:pt x="489" y="395"/>
                      </a:lnTo>
                      <a:lnTo>
                        <a:pt x="503" y="403"/>
                      </a:lnTo>
                      <a:lnTo>
                        <a:pt x="503" y="391"/>
                      </a:lnTo>
                      <a:lnTo>
                        <a:pt x="506" y="401"/>
                      </a:lnTo>
                      <a:lnTo>
                        <a:pt x="516" y="390"/>
                      </a:lnTo>
                      <a:lnTo>
                        <a:pt x="521" y="372"/>
                      </a:lnTo>
                      <a:lnTo>
                        <a:pt x="518" y="352"/>
                      </a:lnTo>
                      <a:lnTo>
                        <a:pt x="516" y="341"/>
                      </a:lnTo>
                      <a:lnTo>
                        <a:pt x="513" y="338"/>
                      </a:lnTo>
                      <a:lnTo>
                        <a:pt x="511" y="334"/>
                      </a:lnTo>
                      <a:lnTo>
                        <a:pt x="516" y="331"/>
                      </a:lnTo>
                      <a:lnTo>
                        <a:pt x="511" y="307"/>
                      </a:lnTo>
                      <a:lnTo>
                        <a:pt x="510" y="302"/>
                      </a:lnTo>
                      <a:lnTo>
                        <a:pt x="508" y="284"/>
                      </a:lnTo>
                      <a:lnTo>
                        <a:pt x="502" y="273"/>
                      </a:lnTo>
                      <a:lnTo>
                        <a:pt x="502" y="265"/>
                      </a:lnTo>
                      <a:lnTo>
                        <a:pt x="495" y="240"/>
                      </a:lnTo>
                      <a:lnTo>
                        <a:pt x="492" y="230"/>
                      </a:lnTo>
                      <a:lnTo>
                        <a:pt x="495" y="229"/>
                      </a:lnTo>
                      <a:lnTo>
                        <a:pt x="497" y="230"/>
                      </a:lnTo>
                      <a:lnTo>
                        <a:pt x="500" y="234"/>
                      </a:lnTo>
                      <a:lnTo>
                        <a:pt x="502" y="239"/>
                      </a:lnTo>
                      <a:lnTo>
                        <a:pt x="505" y="250"/>
                      </a:lnTo>
                      <a:lnTo>
                        <a:pt x="508" y="258"/>
                      </a:lnTo>
                      <a:lnTo>
                        <a:pt x="513" y="263"/>
                      </a:lnTo>
                      <a:lnTo>
                        <a:pt x="529" y="308"/>
                      </a:lnTo>
                      <a:lnTo>
                        <a:pt x="550" y="365"/>
                      </a:lnTo>
                      <a:lnTo>
                        <a:pt x="570" y="409"/>
                      </a:lnTo>
                      <a:lnTo>
                        <a:pt x="584" y="435"/>
                      </a:lnTo>
                      <a:lnTo>
                        <a:pt x="594" y="435"/>
                      </a:lnTo>
                      <a:lnTo>
                        <a:pt x="597" y="442"/>
                      </a:lnTo>
                      <a:lnTo>
                        <a:pt x="610" y="458"/>
                      </a:lnTo>
                      <a:lnTo>
                        <a:pt x="614" y="469"/>
                      </a:lnTo>
                      <a:lnTo>
                        <a:pt x="619" y="477"/>
                      </a:lnTo>
                      <a:lnTo>
                        <a:pt x="623" y="486"/>
                      </a:lnTo>
                      <a:lnTo>
                        <a:pt x="628" y="487"/>
                      </a:lnTo>
                      <a:lnTo>
                        <a:pt x="630" y="489"/>
                      </a:lnTo>
                      <a:lnTo>
                        <a:pt x="636" y="487"/>
                      </a:lnTo>
                      <a:lnTo>
                        <a:pt x="640" y="486"/>
                      </a:lnTo>
                      <a:lnTo>
                        <a:pt x="641" y="486"/>
                      </a:lnTo>
                      <a:lnTo>
                        <a:pt x="645" y="482"/>
                      </a:lnTo>
                      <a:lnTo>
                        <a:pt x="653" y="479"/>
                      </a:lnTo>
                      <a:lnTo>
                        <a:pt x="656" y="479"/>
                      </a:lnTo>
                      <a:lnTo>
                        <a:pt x="659" y="479"/>
                      </a:lnTo>
                      <a:lnTo>
                        <a:pt x="662" y="481"/>
                      </a:lnTo>
                      <a:lnTo>
                        <a:pt x="666" y="482"/>
                      </a:lnTo>
                      <a:lnTo>
                        <a:pt x="671" y="484"/>
                      </a:lnTo>
                      <a:lnTo>
                        <a:pt x="675" y="484"/>
                      </a:lnTo>
                      <a:lnTo>
                        <a:pt x="679" y="484"/>
                      </a:lnTo>
                      <a:lnTo>
                        <a:pt x="677" y="482"/>
                      </a:lnTo>
                      <a:lnTo>
                        <a:pt x="675" y="482"/>
                      </a:lnTo>
                      <a:lnTo>
                        <a:pt x="677" y="481"/>
                      </a:lnTo>
                      <a:lnTo>
                        <a:pt x="684" y="476"/>
                      </a:lnTo>
                      <a:lnTo>
                        <a:pt x="690" y="473"/>
                      </a:lnTo>
                      <a:lnTo>
                        <a:pt x="695" y="469"/>
                      </a:lnTo>
                      <a:lnTo>
                        <a:pt x="703" y="469"/>
                      </a:lnTo>
                      <a:lnTo>
                        <a:pt x="708" y="471"/>
                      </a:lnTo>
                      <a:lnTo>
                        <a:pt x="710" y="473"/>
                      </a:lnTo>
                      <a:lnTo>
                        <a:pt x="719" y="482"/>
                      </a:lnTo>
                      <a:lnTo>
                        <a:pt x="729" y="497"/>
                      </a:lnTo>
                      <a:lnTo>
                        <a:pt x="744" y="518"/>
                      </a:lnTo>
                      <a:lnTo>
                        <a:pt x="752" y="529"/>
                      </a:lnTo>
                      <a:lnTo>
                        <a:pt x="758" y="536"/>
                      </a:lnTo>
                      <a:lnTo>
                        <a:pt x="766" y="539"/>
                      </a:lnTo>
                      <a:lnTo>
                        <a:pt x="773" y="541"/>
                      </a:lnTo>
                      <a:lnTo>
                        <a:pt x="778" y="539"/>
                      </a:lnTo>
                      <a:lnTo>
                        <a:pt x="783" y="538"/>
                      </a:lnTo>
                      <a:lnTo>
                        <a:pt x="786" y="533"/>
                      </a:lnTo>
                      <a:lnTo>
                        <a:pt x="789" y="528"/>
                      </a:lnTo>
                      <a:lnTo>
                        <a:pt x="791" y="523"/>
                      </a:lnTo>
                      <a:lnTo>
                        <a:pt x="791" y="518"/>
                      </a:lnTo>
                      <a:lnTo>
                        <a:pt x="788" y="507"/>
                      </a:lnTo>
                      <a:lnTo>
                        <a:pt x="783" y="497"/>
                      </a:lnTo>
                      <a:lnTo>
                        <a:pt x="781" y="494"/>
                      </a:lnTo>
                      <a:lnTo>
                        <a:pt x="773" y="484"/>
                      </a:lnTo>
                      <a:lnTo>
                        <a:pt x="766" y="477"/>
                      </a:lnTo>
                      <a:lnTo>
                        <a:pt x="760" y="474"/>
                      </a:lnTo>
                      <a:lnTo>
                        <a:pt x="753" y="471"/>
                      </a:lnTo>
                      <a:lnTo>
                        <a:pt x="747" y="464"/>
                      </a:lnTo>
                      <a:lnTo>
                        <a:pt x="731" y="443"/>
                      </a:lnTo>
                      <a:lnTo>
                        <a:pt x="726" y="437"/>
                      </a:lnTo>
                      <a:lnTo>
                        <a:pt x="724" y="432"/>
                      </a:lnTo>
                      <a:lnTo>
                        <a:pt x="723" y="427"/>
                      </a:lnTo>
                      <a:lnTo>
                        <a:pt x="723" y="424"/>
                      </a:lnTo>
                      <a:lnTo>
                        <a:pt x="724" y="419"/>
                      </a:lnTo>
                      <a:lnTo>
                        <a:pt x="726" y="416"/>
                      </a:lnTo>
                      <a:lnTo>
                        <a:pt x="726" y="414"/>
                      </a:lnTo>
                      <a:lnTo>
                        <a:pt x="729" y="411"/>
                      </a:lnTo>
                      <a:lnTo>
                        <a:pt x="734" y="409"/>
                      </a:lnTo>
                      <a:lnTo>
                        <a:pt x="740" y="408"/>
                      </a:lnTo>
                      <a:lnTo>
                        <a:pt x="745" y="406"/>
                      </a:lnTo>
                      <a:lnTo>
                        <a:pt x="747" y="403"/>
                      </a:lnTo>
                      <a:lnTo>
                        <a:pt x="750" y="399"/>
                      </a:lnTo>
                      <a:lnTo>
                        <a:pt x="750" y="395"/>
                      </a:lnTo>
                      <a:lnTo>
                        <a:pt x="750" y="388"/>
                      </a:lnTo>
                      <a:lnTo>
                        <a:pt x="747" y="380"/>
                      </a:lnTo>
                      <a:lnTo>
                        <a:pt x="747" y="377"/>
                      </a:lnTo>
                      <a:lnTo>
                        <a:pt x="747" y="370"/>
                      </a:lnTo>
                      <a:lnTo>
                        <a:pt x="747" y="367"/>
                      </a:lnTo>
                      <a:lnTo>
                        <a:pt x="750" y="364"/>
                      </a:lnTo>
                      <a:lnTo>
                        <a:pt x="752" y="360"/>
                      </a:lnTo>
                      <a:lnTo>
                        <a:pt x="757" y="359"/>
                      </a:lnTo>
                      <a:lnTo>
                        <a:pt x="762" y="359"/>
                      </a:lnTo>
                      <a:lnTo>
                        <a:pt x="765" y="356"/>
                      </a:lnTo>
                      <a:lnTo>
                        <a:pt x="771" y="351"/>
                      </a:lnTo>
                      <a:lnTo>
                        <a:pt x="773" y="347"/>
                      </a:lnTo>
                      <a:lnTo>
                        <a:pt x="773" y="344"/>
                      </a:lnTo>
                      <a:lnTo>
                        <a:pt x="773" y="331"/>
                      </a:lnTo>
                      <a:lnTo>
                        <a:pt x="770" y="323"/>
                      </a:lnTo>
                      <a:lnTo>
                        <a:pt x="771" y="317"/>
                      </a:lnTo>
                      <a:lnTo>
                        <a:pt x="773" y="315"/>
                      </a:lnTo>
                      <a:lnTo>
                        <a:pt x="776" y="312"/>
                      </a:lnTo>
                      <a:lnTo>
                        <a:pt x="778" y="310"/>
                      </a:lnTo>
                      <a:lnTo>
                        <a:pt x="781" y="307"/>
                      </a:lnTo>
                      <a:lnTo>
                        <a:pt x="783" y="300"/>
                      </a:lnTo>
                      <a:lnTo>
                        <a:pt x="781" y="294"/>
                      </a:lnTo>
                      <a:lnTo>
                        <a:pt x="775" y="276"/>
                      </a:lnTo>
                      <a:lnTo>
                        <a:pt x="766" y="266"/>
                      </a:lnTo>
                      <a:lnTo>
                        <a:pt x="758" y="255"/>
                      </a:lnTo>
                      <a:lnTo>
                        <a:pt x="755" y="248"/>
                      </a:lnTo>
                      <a:lnTo>
                        <a:pt x="755" y="242"/>
                      </a:lnTo>
                      <a:lnTo>
                        <a:pt x="718" y="201"/>
                      </a:lnTo>
                      <a:lnTo>
                        <a:pt x="718" y="200"/>
                      </a:lnTo>
                      <a:lnTo>
                        <a:pt x="716" y="198"/>
                      </a:lnTo>
                      <a:lnTo>
                        <a:pt x="711" y="195"/>
                      </a:lnTo>
                      <a:lnTo>
                        <a:pt x="703" y="190"/>
                      </a:lnTo>
                      <a:lnTo>
                        <a:pt x="690" y="182"/>
                      </a:lnTo>
                      <a:lnTo>
                        <a:pt x="643" y="162"/>
                      </a:lnTo>
                      <a:lnTo>
                        <a:pt x="649" y="161"/>
                      </a:lnTo>
                      <a:lnTo>
                        <a:pt x="677" y="154"/>
                      </a:lnTo>
                      <a:lnTo>
                        <a:pt x="698" y="151"/>
                      </a:lnTo>
                      <a:lnTo>
                        <a:pt x="721" y="148"/>
                      </a:lnTo>
                      <a:lnTo>
                        <a:pt x="742" y="141"/>
                      </a:lnTo>
                      <a:lnTo>
                        <a:pt x="750" y="136"/>
                      </a:lnTo>
                      <a:lnTo>
                        <a:pt x="757" y="131"/>
                      </a:lnTo>
                      <a:lnTo>
                        <a:pt x="760" y="126"/>
                      </a:lnTo>
                      <a:lnTo>
                        <a:pt x="765" y="117"/>
                      </a:lnTo>
                      <a:lnTo>
                        <a:pt x="773" y="102"/>
                      </a:lnTo>
                      <a:lnTo>
                        <a:pt x="778" y="92"/>
                      </a:lnTo>
                      <a:lnTo>
                        <a:pt x="779" y="86"/>
                      </a:lnTo>
                      <a:lnTo>
                        <a:pt x="781" y="81"/>
                      </a:lnTo>
                      <a:lnTo>
                        <a:pt x="781" y="73"/>
                      </a:lnTo>
                      <a:lnTo>
                        <a:pt x="783" y="68"/>
                      </a:lnTo>
                      <a:lnTo>
                        <a:pt x="784" y="65"/>
                      </a:lnTo>
                      <a:lnTo>
                        <a:pt x="788" y="60"/>
                      </a:lnTo>
                      <a:lnTo>
                        <a:pt x="791" y="52"/>
                      </a:lnTo>
                      <a:lnTo>
                        <a:pt x="791" y="44"/>
                      </a:lnTo>
                      <a:lnTo>
                        <a:pt x="791" y="41"/>
                      </a:lnTo>
                      <a:lnTo>
                        <a:pt x="789" y="39"/>
                      </a:lnTo>
                      <a:lnTo>
                        <a:pt x="788" y="39"/>
                      </a:lnTo>
                      <a:lnTo>
                        <a:pt x="788" y="34"/>
                      </a:lnTo>
                      <a:lnTo>
                        <a:pt x="788" y="27"/>
                      </a:lnTo>
                      <a:lnTo>
                        <a:pt x="791" y="21"/>
                      </a:lnTo>
                      <a:lnTo>
                        <a:pt x="794" y="18"/>
                      </a:lnTo>
                      <a:lnTo>
                        <a:pt x="796" y="16"/>
                      </a:lnTo>
                      <a:lnTo>
                        <a:pt x="797" y="13"/>
                      </a:lnTo>
                      <a:lnTo>
                        <a:pt x="796" y="13"/>
                      </a:lnTo>
                      <a:lnTo>
                        <a:pt x="794" y="11"/>
                      </a:lnTo>
                      <a:lnTo>
                        <a:pt x="794" y="6"/>
                      </a:lnTo>
                      <a:lnTo>
                        <a:pt x="792" y="0"/>
                      </a:lnTo>
                      <a:lnTo>
                        <a:pt x="549" y="0"/>
                      </a:lnTo>
                      <a:close/>
                      <a:moveTo>
                        <a:pt x="456" y="118"/>
                      </a:moveTo>
                      <a:lnTo>
                        <a:pt x="456" y="118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  <p:grpSp>
            <p:nvGrpSpPr>
              <p:cNvPr id="5141" name="Group 1161">
                <a:extLst>
                  <a:ext uri="{FF2B5EF4-FFF2-40B4-BE49-F238E27FC236}">
                    <a16:creationId xmlns:a16="http://schemas.microsoft.com/office/drawing/2014/main" xmlns="" id="{D46578F2-2C3C-BAEF-EB3A-D2451E88FEF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5236" y="620"/>
                <a:ext cx="517" cy="672"/>
                <a:chOff x="5236" y="620"/>
                <a:chExt cx="517" cy="672"/>
              </a:xfrm>
            </p:grpSpPr>
            <p:sp>
              <p:nvSpPr>
                <p:cNvPr id="5142" name="Freeform 1162">
                  <a:extLst>
                    <a:ext uri="{FF2B5EF4-FFF2-40B4-BE49-F238E27FC236}">
                      <a16:creationId xmlns:a16="http://schemas.microsoft.com/office/drawing/2014/main" xmlns="" id="{C3066DE9-0438-62FF-BB8F-45AFE45CF40A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479" y="807"/>
                  <a:ext cx="118" cy="78"/>
                </a:xfrm>
                <a:custGeom>
                  <a:avLst/>
                  <a:gdLst>
                    <a:gd name="T0" fmla="*/ 118 w 117"/>
                    <a:gd name="T1" fmla="*/ 78 h 77"/>
                    <a:gd name="T2" fmla="*/ 118 w 117"/>
                    <a:gd name="T3" fmla="*/ 78 h 77"/>
                    <a:gd name="T4" fmla="*/ 118 w 117"/>
                    <a:gd name="T5" fmla="*/ 78 h 77"/>
                    <a:gd name="T6" fmla="*/ 118 w 117"/>
                    <a:gd name="T7" fmla="*/ 78 h 77"/>
                    <a:gd name="T8" fmla="*/ 107 w 117"/>
                    <a:gd name="T9" fmla="*/ 70 h 77"/>
                    <a:gd name="T10" fmla="*/ 25 w 117"/>
                    <a:gd name="T11" fmla="*/ 13 h 77"/>
                    <a:gd name="T12" fmla="*/ 25 w 117"/>
                    <a:gd name="T13" fmla="*/ 13 h 77"/>
                    <a:gd name="T14" fmla="*/ 11 w 117"/>
                    <a:gd name="T15" fmla="*/ 4 h 77"/>
                    <a:gd name="T16" fmla="*/ 11 w 117"/>
                    <a:gd name="T17" fmla="*/ 4 h 77"/>
                    <a:gd name="T18" fmla="*/ 6 w 117"/>
                    <a:gd name="T19" fmla="*/ 1 h 77"/>
                    <a:gd name="T20" fmla="*/ 2 w 117"/>
                    <a:gd name="T21" fmla="*/ 0 h 77"/>
                    <a:gd name="T22" fmla="*/ 2 w 117"/>
                    <a:gd name="T23" fmla="*/ 0 h 77"/>
                    <a:gd name="T24" fmla="*/ 0 w 117"/>
                    <a:gd name="T25" fmla="*/ 0 h 77"/>
                    <a:gd name="T26" fmla="*/ 0 w 117"/>
                    <a:gd name="T27" fmla="*/ 1 h 77"/>
                    <a:gd name="T28" fmla="*/ 0 w 117"/>
                    <a:gd name="T29" fmla="*/ 1 h 77"/>
                    <a:gd name="T30" fmla="*/ 2 w 117"/>
                    <a:gd name="T31" fmla="*/ 4 h 77"/>
                    <a:gd name="T32" fmla="*/ 6 w 117"/>
                    <a:gd name="T33" fmla="*/ 6 h 77"/>
                    <a:gd name="T34" fmla="*/ 6 w 117"/>
                    <a:gd name="T35" fmla="*/ 6 h 77"/>
                    <a:gd name="T36" fmla="*/ 18 w 117"/>
                    <a:gd name="T37" fmla="*/ 13 h 77"/>
                    <a:gd name="T38" fmla="*/ 107 w 117"/>
                    <a:gd name="T39" fmla="*/ 72 h 77"/>
                    <a:gd name="T40" fmla="*/ 107 w 117"/>
                    <a:gd name="T41" fmla="*/ 72 h 77"/>
                    <a:gd name="T42" fmla="*/ 118 w 117"/>
                    <a:gd name="T43" fmla="*/ 78 h 77"/>
                    <a:gd name="T44" fmla="*/ 118 w 117"/>
                    <a:gd name="T45" fmla="*/ 78 h 77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117" h="77">
                      <a:moveTo>
                        <a:pt x="117" y="77"/>
                      </a:moveTo>
                      <a:lnTo>
                        <a:pt x="117" y="77"/>
                      </a:lnTo>
                      <a:lnTo>
                        <a:pt x="106" y="69"/>
                      </a:lnTo>
                      <a:lnTo>
                        <a:pt x="25" y="13"/>
                      </a:lnTo>
                      <a:lnTo>
                        <a:pt x="11" y="4"/>
                      </a:lnTo>
                      <a:lnTo>
                        <a:pt x="6" y="1"/>
                      </a:lnTo>
                      <a:lnTo>
                        <a:pt x="2" y="0"/>
                      </a:lnTo>
                      <a:lnTo>
                        <a:pt x="0" y="0"/>
                      </a:lnTo>
                      <a:lnTo>
                        <a:pt x="0" y="1"/>
                      </a:lnTo>
                      <a:lnTo>
                        <a:pt x="2" y="4"/>
                      </a:lnTo>
                      <a:lnTo>
                        <a:pt x="6" y="6"/>
                      </a:lnTo>
                      <a:lnTo>
                        <a:pt x="18" y="13"/>
                      </a:lnTo>
                      <a:lnTo>
                        <a:pt x="106" y="71"/>
                      </a:lnTo>
                      <a:lnTo>
                        <a:pt x="117" y="77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3" name="Freeform 1163">
                  <a:extLst>
                    <a:ext uri="{FF2B5EF4-FFF2-40B4-BE49-F238E27FC236}">
                      <a16:creationId xmlns:a16="http://schemas.microsoft.com/office/drawing/2014/main" xmlns="" id="{CC66D7E8-0B93-A324-EB3D-CED6ECD7DD36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599" y="888"/>
                  <a:ext cx="0" cy="0"/>
                </a:xfrm>
                <a:custGeom>
                  <a:avLst/>
                  <a:gdLst>
                    <a:gd name="T0" fmla="*/ 0 60000 65536"/>
                    <a:gd name="T1" fmla="*/ 0 60000 65536"/>
                    <a:gd name="T2" fmla="*/ 0 60000 65536"/>
                    <a:gd name="T3" fmla="*/ 0 60000 65536"/>
                    <a:gd name="T4" fmla="*/ 0 60000 65536"/>
                    <a:gd name="T5" fmla="*/ 0 60000 65536"/>
                    <a:gd name="T6" fmla="*/ 0 60000 65536"/>
                    <a:gd name="T7" fmla="*/ 0 60000 65536"/>
                    <a:gd name="T8" fmla="*/ 0 60000 65536"/>
                    <a:gd name="T9" fmla="*/ 0 60000 65536"/>
                  </a:gdLst>
                  <a:ahLst/>
                  <a:cxnLst>
                    <a:cxn ang="T0">
                      <a:pos x="0" y="0"/>
                    </a:cxn>
                    <a:cxn ang="T1">
                      <a:pos x="0" y="0"/>
                    </a:cxn>
                    <a:cxn ang="T2">
                      <a:pos x="0" y="0"/>
                    </a:cxn>
                    <a:cxn ang="T3">
                      <a:pos x="0" y="0"/>
                    </a:cxn>
                    <a:cxn ang="T4">
                      <a:pos x="0" y="0"/>
                    </a:cxn>
                    <a:cxn ang="T5">
                      <a:pos x="0" y="0"/>
                    </a:cxn>
                    <a:cxn ang="T6">
                      <a:pos x="0" y="0"/>
                    </a:cxn>
                    <a:cxn ang="T7">
                      <a:pos x="0" y="0"/>
                    </a:cxn>
                    <a:cxn ang="T8">
                      <a:pos x="0" y="0"/>
                    </a:cxn>
                    <a:cxn ang="T9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4" name="Freeform 1164">
                  <a:extLst>
                    <a:ext uri="{FF2B5EF4-FFF2-40B4-BE49-F238E27FC236}">
                      <a16:creationId xmlns:a16="http://schemas.microsoft.com/office/drawing/2014/main" xmlns="" id="{E1637BE8-AEF1-84BE-053D-9D8E047B2D8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603" y="743"/>
                  <a:ext cx="27" cy="140"/>
                </a:xfrm>
                <a:custGeom>
                  <a:avLst/>
                  <a:gdLst>
                    <a:gd name="T0" fmla="*/ 0 w 27"/>
                    <a:gd name="T1" fmla="*/ 139 h 139"/>
                    <a:gd name="T2" fmla="*/ 0 w 27"/>
                    <a:gd name="T3" fmla="*/ 139 h 139"/>
                    <a:gd name="T4" fmla="*/ 2 w 27"/>
                    <a:gd name="T5" fmla="*/ 126 h 139"/>
                    <a:gd name="T6" fmla="*/ 20 w 27"/>
                    <a:gd name="T7" fmla="*/ 23 h 139"/>
                    <a:gd name="T8" fmla="*/ 20 w 27"/>
                    <a:gd name="T9" fmla="*/ 23 h 139"/>
                    <a:gd name="T10" fmla="*/ 27 w 27"/>
                    <a:gd name="T11" fmla="*/ 7 h 139"/>
                    <a:gd name="T12" fmla="*/ 27 w 27"/>
                    <a:gd name="T13" fmla="*/ 7 h 139"/>
                    <a:gd name="T14" fmla="*/ 27 w 27"/>
                    <a:gd name="T15" fmla="*/ 4 h 139"/>
                    <a:gd name="T16" fmla="*/ 27 w 27"/>
                    <a:gd name="T17" fmla="*/ 1 h 139"/>
                    <a:gd name="T18" fmla="*/ 27 w 27"/>
                    <a:gd name="T19" fmla="*/ 1 h 139"/>
                    <a:gd name="T20" fmla="*/ 22 w 27"/>
                    <a:gd name="T21" fmla="*/ 0 h 139"/>
                    <a:gd name="T22" fmla="*/ 22 w 27"/>
                    <a:gd name="T23" fmla="*/ 1 h 139"/>
                    <a:gd name="T24" fmla="*/ 22 w 27"/>
                    <a:gd name="T25" fmla="*/ 1 h 139"/>
                    <a:gd name="T26" fmla="*/ 20 w 27"/>
                    <a:gd name="T27" fmla="*/ 6 h 139"/>
                    <a:gd name="T28" fmla="*/ 20 w 27"/>
                    <a:gd name="T29" fmla="*/ 10 h 139"/>
                    <a:gd name="T30" fmla="*/ 20 w 27"/>
                    <a:gd name="T31" fmla="*/ 10 h 139"/>
                    <a:gd name="T32" fmla="*/ 16 w 27"/>
                    <a:gd name="T33" fmla="*/ 29 h 139"/>
                    <a:gd name="T34" fmla="*/ 0 w 27"/>
                    <a:gd name="T35" fmla="*/ 126 h 139"/>
                    <a:gd name="T36" fmla="*/ 0 w 27"/>
                    <a:gd name="T37" fmla="*/ 126 h 139"/>
                    <a:gd name="T38" fmla="*/ 0 w 27"/>
                    <a:gd name="T39" fmla="*/ 139 h 139"/>
                    <a:gd name="T40" fmla="*/ 0 w 27"/>
                    <a:gd name="T41" fmla="*/ 139 h 139"/>
                    <a:gd name="T42" fmla="*/ 0 w 27"/>
                    <a:gd name="T43" fmla="*/ 140 h 139"/>
                    <a:gd name="T44" fmla="*/ 0 w 27"/>
                    <a:gd name="T45" fmla="*/ 140 h 139"/>
                    <a:gd name="T46" fmla="*/ 0 w 27"/>
                    <a:gd name="T47" fmla="*/ 139 h 139"/>
                    <a:gd name="T48" fmla="*/ 0 w 27"/>
                    <a:gd name="T49" fmla="*/ 139 h 139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27" h="139">
                      <a:moveTo>
                        <a:pt x="0" y="138"/>
                      </a:moveTo>
                      <a:lnTo>
                        <a:pt x="0" y="138"/>
                      </a:lnTo>
                      <a:lnTo>
                        <a:pt x="2" y="125"/>
                      </a:lnTo>
                      <a:lnTo>
                        <a:pt x="20" y="23"/>
                      </a:lnTo>
                      <a:lnTo>
                        <a:pt x="27" y="7"/>
                      </a:lnTo>
                      <a:lnTo>
                        <a:pt x="27" y="4"/>
                      </a:lnTo>
                      <a:lnTo>
                        <a:pt x="27" y="1"/>
                      </a:lnTo>
                      <a:lnTo>
                        <a:pt x="22" y="0"/>
                      </a:lnTo>
                      <a:lnTo>
                        <a:pt x="22" y="1"/>
                      </a:lnTo>
                      <a:lnTo>
                        <a:pt x="20" y="6"/>
                      </a:lnTo>
                      <a:lnTo>
                        <a:pt x="20" y="10"/>
                      </a:lnTo>
                      <a:lnTo>
                        <a:pt x="16" y="29"/>
                      </a:lnTo>
                      <a:lnTo>
                        <a:pt x="0" y="125"/>
                      </a:lnTo>
                      <a:lnTo>
                        <a:pt x="0" y="138"/>
                      </a:lnTo>
                      <a:lnTo>
                        <a:pt x="0" y="139"/>
                      </a:lnTo>
                      <a:lnTo>
                        <a:pt x="0" y="138"/>
                      </a:lnTo>
                      <a:close/>
                    </a:path>
                  </a:pathLst>
                </a:custGeom>
                <a:solidFill>
                  <a:srgbClr val="DFF4BA">
                    <a:alpha val="18039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  <p:sp>
              <p:nvSpPr>
                <p:cNvPr id="5145" name="Freeform 1165">
                  <a:extLst>
                    <a:ext uri="{FF2B5EF4-FFF2-40B4-BE49-F238E27FC236}">
                      <a16:creationId xmlns:a16="http://schemas.microsoft.com/office/drawing/2014/main" xmlns="" id="{6DA2434F-23EA-B12C-1359-8CD7E0220358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5236" y="620"/>
                  <a:ext cx="517" cy="672"/>
                </a:xfrm>
                <a:custGeom>
                  <a:avLst/>
                  <a:gdLst>
                    <a:gd name="T0" fmla="*/ 453 w 516"/>
                    <a:gd name="T1" fmla="*/ 380 h 671"/>
                    <a:gd name="T2" fmla="*/ 517 w 516"/>
                    <a:gd name="T3" fmla="*/ 276 h 671"/>
                    <a:gd name="T4" fmla="*/ 517 w 516"/>
                    <a:gd name="T5" fmla="*/ 0 h 671"/>
                    <a:gd name="T6" fmla="*/ 473 w 516"/>
                    <a:gd name="T7" fmla="*/ 38 h 671"/>
                    <a:gd name="T8" fmla="*/ 427 w 516"/>
                    <a:gd name="T9" fmla="*/ 113 h 671"/>
                    <a:gd name="T10" fmla="*/ 396 w 516"/>
                    <a:gd name="T11" fmla="*/ 228 h 671"/>
                    <a:gd name="T12" fmla="*/ 388 w 516"/>
                    <a:gd name="T13" fmla="*/ 278 h 671"/>
                    <a:gd name="T14" fmla="*/ 382 w 516"/>
                    <a:gd name="T15" fmla="*/ 265 h 671"/>
                    <a:gd name="T16" fmla="*/ 371 w 516"/>
                    <a:gd name="T17" fmla="*/ 262 h 671"/>
                    <a:gd name="T18" fmla="*/ 368 w 516"/>
                    <a:gd name="T19" fmla="*/ 262 h 671"/>
                    <a:gd name="T20" fmla="*/ 361 w 516"/>
                    <a:gd name="T21" fmla="*/ 262 h 671"/>
                    <a:gd name="T22" fmla="*/ 361 w 516"/>
                    <a:gd name="T23" fmla="*/ 267 h 671"/>
                    <a:gd name="T24" fmla="*/ 354 w 516"/>
                    <a:gd name="T25" fmla="*/ 272 h 671"/>
                    <a:gd name="T26" fmla="*/ 357 w 516"/>
                    <a:gd name="T27" fmla="*/ 281 h 671"/>
                    <a:gd name="T28" fmla="*/ 355 w 516"/>
                    <a:gd name="T29" fmla="*/ 292 h 671"/>
                    <a:gd name="T30" fmla="*/ 262 w 516"/>
                    <a:gd name="T31" fmla="*/ 228 h 671"/>
                    <a:gd name="T32" fmla="*/ 158 w 516"/>
                    <a:gd name="T33" fmla="*/ 191 h 671"/>
                    <a:gd name="T34" fmla="*/ 90 w 516"/>
                    <a:gd name="T35" fmla="*/ 188 h 671"/>
                    <a:gd name="T36" fmla="*/ 6 w 516"/>
                    <a:gd name="T37" fmla="*/ 219 h 671"/>
                    <a:gd name="T38" fmla="*/ 21 w 516"/>
                    <a:gd name="T39" fmla="*/ 278 h 671"/>
                    <a:gd name="T40" fmla="*/ 35 w 516"/>
                    <a:gd name="T41" fmla="*/ 286 h 671"/>
                    <a:gd name="T42" fmla="*/ 49 w 516"/>
                    <a:gd name="T43" fmla="*/ 295 h 671"/>
                    <a:gd name="T44" fmla="*/ 71 w 516"/>
                    <a:gd name="T45" fmla="*/ 303 h 671"/>
                    <a:gd name="T46" fmla="*/ 87 w 516"/>
                    <a:gd name="T47" fmla="*/ 315 h 671"/>
                    <a:gd name="T48" fmla="*/ 101 w 516"/>
                    <a:gd name="T49" fmla="*/ 334 h 671"/>
                    <a:gd name="T50" fmla="*/ 110 w 516"/>
                    <a:gd name="T51" fmla="*/ 341 h 671"/>
                    <a:gd name="T52" fmla="*/ 118 w 516"/>
                    <a:gd name="T53" fmla="*/ 355 h 671"/>
                    <a:gd name="T54" fmla="*/ 132 w 516"/>
                    <a:gd name="T55" fmla="*/ 369 h 671"/>
                    <a:gd name="T56" fmla="*/ 144 w 516"/>
                    <a:gd name="T57" fmla="*/ 382 h 671"/>
                    <a:gd name="T58" fmla="*/ 174 w 516"/>
                    <a:gd name="T59" fmla="*/ 402 h 671"/>
                    <a:gd name="T60" fmla="*/ 208 w 516"/>
                    <a:gd name="T61" fmla="*/ 399 h 671"/>
                    <a:gd name="T62" fmla="*/ 273 w 516"/>
                    <a:gd name="T63" fmla="*/ 375 h 671"/>
                    <a:gd name="T64" fmla="*/ 234 w 516"/>
                    <a:gd name="T65" fmla="*/ 441 h 671"/>
                    <a:gd name="T66" fmla="*/ 234 w 516"/>
                    <a:gd name="T67" fmla="*/ 456 h 671"/>
                    <a:gd name="T68" fmla="*/ 268 w 516"/>
                    <a:gd name="T69" fmla="*/ 490 h 671"/>
                    <a:gd name="T70" fmla="*/ 299 w 516"/>
                    <a:gd name="T71" fmla="*/ 503 h 671"/>
                    <a:gd name="T72" fmla="*/ 315 w 516"/>
                    <a:gd name="T73" fmla="*/ 515 h 671"/>
                    <a:gd name="T74" fmla="*/ 338 w 516"/>
                    <a:gd name="T75" fmla="*/ 526 h 671"/>
                    <a:gd name="T76" fmla="*/ 358 w 516"/>
                    <a:gd name="T77" fmla="*/ 548 h 671"/>
                    <a:gd name="T78" fmla="*/ 368 w 516"/>
                    <a:gd name="T79" fmla="*/ 576 h 671"/>
                    <a:gd name="T80" fmla="*/ 358 w 516"/>
                    <a:gd name="T81" fmla="*/ 613 h 671"/>
                    <a:gd name="T82" fmla="*/ 352 w 516"/>
                    <a:gd name="T83" fmla="*/ 641 h 671"/>
                    <a:gd name="T84" fmla="*/ 363 w 516"/>
                    <a:gd name="T85" fmla="*/ 672 h 671"/>
                    <a:gd name="T86" fmla="*/ 371 w 516"/>
                    <a:gd name="T87" fmla="*/ 669 h 671"/>
                    <a:gd name="T88" fmla="*/ 383 w 516"/>
                    <a:gd name="T89" fmla="*/ 616 h 671"/>
                    <a:gd name="T90" fmla="*/ 394 w 516"/>
                    <a:gd name="T91" fmla="*/ 599 h 671"/>
                    <a:gd name="T92" fmla="*/ 405 w 516"/>
                    <a:gd name="T93" fmla="*/ 565 h 671"/>
                    <a:gd name="T94" fmla="*/ 392 w 516"/>
                    <a:gd name="T95" fmla="*/ 450 h 671"/>
                    <a:gd name="T96" fmla="*/ 385 w 516"/>
                    <a:gd name="T97" fmla="*/ 391 h 671"/>
                    <a:gd name="T98" fmla="*/ 403 w 516"/>
                    <a:gd name="T99" fmla="*/ 396 h 671"/>
                    <a:gd name="T100" fmla="*/ 422 w 516"/>
                    <a:gd name="T101" fmla="*/ 442 h 671"/>
                    <a:gd name="T102" fmla="*/ 444 w 516"/>
                    <a:gd name="T103" fmla="*/ 483 h 671"/>
                    <a:gd name="T104" fmla="*/ 466 w 516"/>
                    <a:gd name="T105" fmla="*/ 459 h 671"/>
                    <a:gd name="T106" fmla="*/ 453 w 516"/>
                    <a:gd name="T107" fmla="*/ 427 h 671"/>
                    <a:gd name="T108" fmla="*/ 428 w 516"/>
                    <a:gd name="T109" fmla="*/ 377 h 671"/>
                    <a:gd name="T110" fmla="*/ 441 w 516"/>
                    <a:gd name="T111" fmla="*/ 368 h 671"/>
                    <a:gd name="T112" fmla="*/ 363 w 516"/>
                    <a:gd name="T113" fmla="*/ 267 h 671"/>
                    <a:gd name="T114" fmla="*/ 363 w 516"/>
                    <a:gd name="T115" fmla="*/ 267 h 671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</a:gdLst>
                  <a:ahLst/>
                  <a:cxnLst>
                    <a:cxn ang="T116">
                      <a:pos x="T0" y="T1"/>
                    </a:cxn>
                    <a:cxn ang="T117">
                      <a:pos x="T2" y="T3"/>
                    </a:cxn>
                    <a:cxn ang="T118">
                      <a:pos x="T4" y="T5"/>
                    </a:cxn>
                    <a:cxn ang="T119">
                      <a:pos x="T6" y="T7"/>
                    </a:cxn>
                    <a:cxn ang="T120">
                      <a:pos x="T8" y="T9"/>
                    </a:cxn>
                    <a:cxn ang="T121">
                      <a:pos x="T10" y="T11"/>
                    </a:cxn>
                    <a:cxn ang="T122">
                      <a:pos x="T12" y="T13"/>
                    </a:cxn>
                    <a:cxn ang="T123">
                      <a:pos x="T14" y="T15"/>
                    </a:cxn>
                    <a:cxn ang="T124">
                      <a:pos x="T16" y="T17"/>
                    </a:cxn>
                    <a:cxn ang="T125">
                      <a:pos x="T18" y="T19"/>
                    </a:cxn>
                    <a:cxn ang="T126">
                      <a:pos x="T20" y="T21"/>
                    </a:cxn>
                    <a:cxn ang="T127">
                      <a:pos x="T22" y="T23"/>
                    </a:cxn>
                    <a:cxn ang="T128">
                      <a:pos x="T24" y="T25"/>
                    </a:cxn>
                    <a:cxn ang="T129">
                      <a:pos x="T26" y="T27"/>
                    </a:cxn>
                    <a:cxn ang="T130">
                      <a:pos x="T28" y="T29"/>
                    </a:cxn>
                    <a:cxn ang="T131">
                      <a:pos x="T30" y="T31"/>
                    </a:cxn>
                    <a:cxn ang="T132">
                      <a:pos x="T32" y="T33"/>
                    </a:cxn>
                    <a:cxn ang="T133">
                      <a:pos x="T34" y="T35"/>
                    </a:cxn>
                    <a:cxn ang="T134">
                      <a:pos x="T36" y="T37"/>
                    </a:cxn>
                    <a:cxn ang="T135">
                      <a:pos x="T38" y="T39"/>
                    </a:cxn>
                    <a:cxn ang="T136">
                      <a:pos x="T40" y="T41"/>
                    </a:cxn>
                    <a:cxn ang="T137">
                      <a:pos x="T42" y="T43"/>
                    </a:cxn>
                    <a:cxn ang="T138">
                      <a:pos x="T44" y="T45"/>
                    </a:cxn>
                    <a:cxn ang="T139">
                      <a:pos x="T46" y="T47"/>
                    </a:cxn>
                    <a:cxn ang="T140">
                      <a:pos x="T48" y="T49"/>
                    </a:cxn>
                    <a:cxn ang="T141">
                      <a:pos x="T50" y="T51"/>
                    </a:cxn>
                    <a:cxn ang="T142">
                      <a:pos x="T52" y="T53"/>
                    </a:cxn>
                    <a:cxn ang="T143">
                      <a:pos x="T54" y="T55"/>
                    </a:cxn>
                    <a:cxn ang="T144">
                      <a:pos x="T56" y="T57"/>
                    </a:cxn>
                    <a:cxn ang="T145">
                      <a:pos x="T58" y="T59"/>
                    </a:cxn>
                    <a:cxn ang="T146">
                      <a:pos x="T60" y="T61"/>
                    </a:cxn>
                    <a:cxn ang="T147">
                      <a:pos x="T62" y="T63"/>
                    </a:cxn>
                    <a:cxn ang="T148">
                      <a:pos x="T64" y="T65"/>
                    </a:cxn>
                    <a:cxn ang="T149">
                      <a:pos x="T66" y="T67"/>
                    </a:cxn>
                    <a:cxn ang="T150">
                      <a:pos x="T68" y="T69"/>
                    </a:cxn>
                    <a:cxn ang="T151">
                      <a:pos x="T70" y="T71"/>
                    </a:cxn>
                    <a:cxn ang="T152">
                      <a:pos x="T72" y="T73"/>
                    </a:cxn>
                    <a:cxn ang="T153">
                      <a:pos x="T74" y="T75"/>
                    </a:cxn>
                    <a:cxn ang="T154">
                      <a:pos x="T76" y="T77"/>
                    </a:cxn>
                    <a:cxn ang="T155">
                      <a:pos x="T78" y="T79"/>
                    </a:cxn>
                    <a:cxn ang="T156">
                      <a:pos x="T80" y="T81"/>
                    </a:cxn>
                    <a:cxn ang="T157">
                      <a:pos x="T82" y="T83"/>
                    </a:cxn>
                    <a:cxn ang="T158">
                      <a:pos x="T84" y="T85"/>
                    </a:cxn>
                    <a:cxn ang="T159">
                      <a:pos x="T86" y="T87"/>
                    </a:cxn>
                    <a:cxn ang="T160">
                      <a:pos x="T88" y="T89"/>
                    </a:cxn>
                    <a:cxn ang="T161">
                      <a:pos x="T90" y="T91"/>
                    </a:cxn>
                    <a:cxn ang="T162">
                      <a:pos x="T92" y="T93"/>
                    </a:cxn>
                    <a:cxn ang="T163">
                      <a:pos x="T94" y="T95"/>
                    </a:cxn>
                    <a:cxn ang="T164">
                      <a:pos x="T96" y="T97"/>
                    </a:cxn>
                    <a:cxn ang="T165">
                      <a:pos x="T98" y="T99"/>
                    </a:cxn>
                    <a:cxn ang="T166">
                      <a:pos x="T100" y="T101"/>
                    </a:cxn>
                    <a:cxn ang="T167">
                      <a:pos x="T102" y="T103"/>
                    </a:cxn>
                    <a:cxn ang="T168">
                      <a:pos x="T104" y="T105"/>
                    </a:cxn>
                    <a:cxn ang="T169">
                      <a:pos x="T106" y="T107"/>
                    </a:cxn>
                    <a:cxn ang="T170">
                      <a:pos x="T108" y="T109"/>
                    </a:cxn>
                    <a:cxn ang="T171">
                      <a:pos x="T110" y="T111"/>
                    </a:cxn>
                    <a:cxn ang="T172">
                      <a:pos x="T112" y="T113"/>
                    </a:cxn>
                    <a:cxn ang="T173">
                      <a:pos x="T114" y="T115"/>
                    </a:cxn>
                  </a:cxnLst>
                  <a:rect l="0" t="0" r="r" b="b"/>
                  <a:pathLst>
                    <a:path w="516" h="671">
                      <a:moveTo>
                        <a:pt x="440" y="367"/>
                      </a:moveTo>
                      <a:lnTo>
                        <a:pt x="440" y="367"/>
                      </a:lnTo>
                      <a:lnTo>
                        <a:pt x="441" y="367"/>
                      </a:lnTo>
                      <a:lnTo>
                        <a:pt x="444" y="370"/>
                      </a:lnTo>
                      <a:lnTo>
                        <a:pt x="452" y="379"/>
                      </a:lnTo>
                      <a:lnTo>
                        <a:pt x="475" y="413"/>
                      </a:lnTo>
                      <a:lnTo>
                        <a:pt x="513" y="469"/>
                      </a:lnTo>
                      <a:lnTo>
                        <a:pt x="516" y="472"/>
                      </a:lnTo>
                      <a:lnTo>
                        <a:pt x="516" y="276"/>
                      </a:lnTo>
                      <a:lnTo>
                        <a:pt x="505" y="275"/>
                      </a:lnTo>
                      <a:lnTo>
                        <a:pt x="516" y="269"/>
                      </a:lnTo>
                      <a:lnTo>
                        <a:pt x="516" y="0"/>
                      </a:lnTo>
                      <a:lnTo>
                        <a:pt x="496" y="15"/>
                      </a:lnTo>
                      <a:lnTo>
                        <a:pt x="485" y="26"/>
                      </a:lnTo>
                      <a:lnTo>
                        <a:pt x="472" y="38"/>
                      </a:lnTo>
                      <a:lnTo>
                        <a:pt x="461" y="52"/>
                      </a:lnTo>
                      <a:lnTo>
                        <a:pt x="451" y="66"/>
                      </a:lnTo>
                      <a:lnTo>
                        <a:pt x="441" y="80"/>
                      </a:lnTo>
                      <a:lnTo>
                        <a:pt x="433" y="96"/>
                      </a:lnTo>
                      <a:lnTo>
                        <a:pt x="426" y="113"/>
                      </a:lnTo>
                      <a:lnTo>
                        <a:pt x="419" y="129"/>
                      </a:lnTo>
                      <a:lnTo>
                        <a:pt x="407" y="166"/>
                      </a:lnTo>
                      <a:lnTo>
                        <a:pt x="399" y="197"/>
                      </a:lnTo>
                      <a:lnTo>
                        <a:pt x="395" y="228"/>
                      </a:lnTo>
                      <a:lnTo>
                        <a:pt x="391" y="256"/>
                      </a:lnTo>
                      <a:lnTo>
                        <a:pt x="390" y="276"/>
                      </a:lnTo>
                      <a:lnTo>
                        <a:pt x="387" y="278"/>
                      </a:lnTo>
                      <a:lnTo>
                        <a:pt x="381" y="272"/>
                      </a:lnTo>
                      <a:lnTo>
                        <a:pt x="381" y="269"/>
                      </a:lnTo>
                      <a:lnTo>
                        <a:pt x="381" y="265"/>
                      </a:lnTo>
                      <a:lnTo>
                        <a:pt x="379" y="264"/>
                      </a:lnTo>
                      <a:lnTo>
                        <a:pt x="376" y="262"/>
                      </a:lnTo>
                      <a:lnTo>
                        <a:pt x="373" y="261"/>
                      </a:lnTo>
                      <a:lnTo>
                        <a:pt x="370" y="262"/>
                      </a:lnTo>
                      <a:lnTo>
                        <a:pt x="370" y="261"/>
                      </a:lnTo>
                      <a:lnTo>
                        <a:pt x="368" y="261"/>
                      </a:lnTo>
                      <a:lnTo>
                        <a:pt x="367" y="262"/>
                      </a:lnTo>
                      <a:lnTo>
                        <a:pt x="363" y="261"/>
                      </a:lnTo>
                      <a:lnTo>
                        <a:pt x="362" y="262"/>
                      </a:lnTo>
                      <a:lnTo>
                        <a:pt x="360" y="262"/>
                      </a:lnTo>
                      <a:lnTo>
                        <a:pt x="360" y="264"/>
                      </a:lnTo>
                      <a:lnTo>
                        <a:pt x="359" y="264"/>
                      </a:lnTo>
                      <a:lnTo>
                        <a:pt x="359" y="265"/>
                      </a:lnTo>
                      <a:lnTo>
                        <a:pt x="360" y="267"/>
                      </a:lnTo>
                      <a:lnTo>
                        <a:pt x="357" y="267"/>
                      </a:lnTo>
                      <a:lnTo>
                        <a:pt x="354" y="269"/>
                      </a:lnTo>
                      <a:lnTo>
                        <a:pt x="353" y="272"/>
                      </a:lnTo>
                      <a:lnTo>
                        <a:pt x="353" y="275"/>
                      </a:lnTo>
                      <a:lnTo>
                        <a:pt x="354" y="278"/>
                      </a:lnTo>
                      <a:lnTo>
                        <a:pt x="356" y="281"/>
                      </a:lnTo>
                      <a:lnTo>
                        <a:pt x="356" y="287"/>
                      </a:lnTo>
                      <a:lnTo>
                        <a:pt x="356" y="290"/>
                      </a:lnTo>
                      <a:lnTo>
                        <a:pt x="354" y="292"/>
                      </a:lnTo>
                      <a:lnTo>
                        <a:pt x="337" y="279"/>
                      </a:lnTo>
                      <a:lnTo>
                        <a:pt x="315" y="262"/>
                      </a:lnTo>
                      <a:lnTo>
                        <a:pt x="289" y="244"/>
                      </a:lnTo>
                      <a:lnTo>
                        <a:pt x="261" y="228"/>
                      </a:lnTo>
                      <a:lnTo>
                        <a:pt x="227" y="211"/>
                      </a:lnTo>
                      <a:lnTo>
                        <a:pt x="209" y="205"/>
                      </a:lnTo>
                      <a:lnTo>
                        <a:pt x="192" y="199"/>
                      </a:lnTo>
                      <a:lnTo>
                        <a:pt x="175" y="194"/>
                      </a:lnTo>
                      <a:lnTo>
                        <a:pt x="158" y="191"/>
                      </a:lnTo>
                      <a:lnTo>
                        <a:pt x="141" y="189"/>
                      </a:lnTo>
                      <a:lnTo>
                        <a:pt x="124" y="188"/>
                      </a:lnTo>
                      <a:lnTo>
                        <a:pt x="107" y="188"/>
                      </a:lnTo>
                      <a:lnTo>
                        <a:pt x="90" y="188"/>
                      </a:lnTo>
                      <a:lnTo>
                        <a:pt x="65" y="192"/>
                      </a:lnTo>
                      <a:lnTo>
                        <a:pt x="48" y="195"/>
                      </a:lnTo>
                      <a:lnTo>
                        <a:pt x="43" y="199"/>
                      </a:lnTo>
                      <a:lnTo>
                        <a:pt x="23" y="206"/>
                      </a:lnTo>
                      <a:lnTo>
                        <a:pt x="6" y="219"/>
                      </a:lnTo>
                      <a:lnTo>
                        <a:pt x="0" y="230"/>
                      </a:lnTo>
                      <a:lnTo>
                        <a:pt x="0" y="251"/>
                      </a:lnTo>
                      <a:lnTo>
                        <a:pt x="0" y="256"/>
                      </a:lnTo>
                      <a:lnTo>
                        <a:pt x="10" y="267"/>
                      </a:lnTo>
                      <a:lnTo>
                        <a:pt x="21" y="278"/>
                      </a:lnTo>
                      <a:lnTo>
                        <a:pt x="27" y="283"/>
                      </a:lnTo>
                      <a:lnTo>
                        <a:pt x="32" y="284"/>
                      </a:lnTo>
                      <a:lnTo>
                        <a:pt x="35" y="286"/>
                      </a:lnTo>
                      <a:lnTo>
                        <a:pt x="40" y="286"/>
                      </a:lnTo>
                      <a:lnTo>
                        <a:pt x="43" y="289"/>
                      </a:lnTo>
                      <a:lnTo>
                        <a:pt x="46" y="292"/>
                      </a:lnTo>
                      <a:lnTo>
                        <a:pt x="49" y="295"/>
                      </a:lnTo>
                      <a:lnTo>
                        <a:pt x="54" y="298"/>
                      </a:lnTo>
                      <a:lnTo>
                        <a:pt x="60" y="300"/>
                      </a:lnTo>
                      <a:lnTo>
                        <a:pt x="65" y="300"/>
                      </a:lnTo>
                      <a:lnTo>
                        <a:pt x="71" y="303"/>
                      </a:lnTo>
                      <a:lnTo>
                        <a:pt x="76" y="306"/>
                      </a:lnTo>
                      <a:lnTo>
                        <a:pt x="77" y="309"/>
                      </a:lnTo>
                      <a:lnTo>
                        <a:pt x="80" y="312"/>
                      </a:lnTo>
                      <a:lnTo>
                        <a:pt x="87" y="315"/>
                      </a:lnTo>
                      <a:lnTo>
                        <a:pt x="93" y="318"/>
                      </a:lnTo>
                      <a:lnTo>
                        <a:pt x="97" y="325"/>
                      </a:lnTo>
                      <a:lnTo>
                        <a:pt x="101" y="331"/>
                      </a:lnTo>
                      <a:lnTo>
                        <a:pt x="101" y="334"/>
                      </a:lnTo>
                      <a:lnTo>
                        <a:pt x="102" y="337"/>
                      </a:lnTo>
                      <a:lnTo>
                        <a:pt x="105" y="339"/>
                      </a:lnTo>
                      <a:lnTo>
                        <a:pt x="110" y="340"/>
                      </a:lnTo>
                      <a:lnTo>
                        <a:pt x="113" y="343"/>
                      </a:lnTo>
                      <a:lnTo>
                        <a:pt x="116" y="346"/>
                      </a:lnTo>
                      <a:lnTo>
                        <a:pt x="118" y="351"/>
                      </a:lnTo>
                      <a:lnTo>
                        <a:pt x="118" y="354"/>
                      </a:lnTo>
                      <a:lnTo>
                        <a:pt x="119" y="356"/>
                      </a:lnTo>
                      <a:lnTo>
                        <a:pt x="122" y="362"/>
                      </a:lnTo>
                      <a:lnTo>
                        <a:pt x="129" y="367"/>
                      </a:lnTo>
                      <a:lnTo>
                        <a:pt x="132" y="368"/>
                      </a:lnTo>
                      <a:lnTo>
                        <a:pt x="135" y="370"/>
                      </a:lnTo>
                      <a:lnTo>
                        <a:pt x="138" y="373"/>
                      </a:lnTo>
                      <a:lnTo>
                        <a:pt x="141" y="377"/>
                      </a:lnTo>
                      <a:lnTo>
                        <a:pt x="144" y="381"/>
                      </a:lnTo>
                      <a:lnTo>
                        <a:pt x="149" y="384"/>
                      </a:lnTo>
                      <a:lnTo>
                        <a:pt x="155" y="388"/>
                      </a:lnTo>
                      <a:lnTo>
                        <a:pt x="167" y="396"/>
                      </a:lnTo>
                      <a:lnTo>
                        <a:pt x="174" y="401"/>
                      </a:lnTo>
                      <a:lnTo>
                        <a:pt x="178" y="402"/>
                      </a:lnTo>
                      <a:lnTo>
                        <a:pt x="185" y="402"/>
                      </a:lnTo>
                      <a:lnTo>
                        <a:pt x="191" y="402"/>
                      </a:lnTo>
                      <a:lnTo>
                        <a:pt x="208" y="398"/>
                      </a:lnTo>
                      <a:lnTo>
                        <a:pt x="223" y="391"/>
                      </a:lnTo>
                      <a:lnTo>
                        <a:pt x="237" y="385"/>
                      </a:lnTo>
                      <a:lnTo>
                        <a:pt x="258" y="377"/>
                      </a:lnTo>
                      <a:lnTo>
                        <a:pt x="272" y="374"/>
                      </a:lnTo>
                      <a:lnTo>
                        <a:pt x="259" y="391"/>
                      </a:lnTo>
                      <a:lnTo>
                        <a:pt x="248" y="409"/>
                      </a:lnTo>
                      <a:lnTo>
                        <a:pt x="234" y="440"/>
                      </a:lnTo>
                      <a:lnTo>
                        <a:pt x="231" y="447"/>
                      </a:lnTo>
                      <a:lnTo>
                        <a:pt x="231" y="452"/>
                      </a:lnTo>
                      <a:lnTo>
                        <a:pt x="231" y="455"/>
                      </a:lnTo>
                      <a:lnTo>
                        <a:pt x="233" y="455"/>
                      </a:lnTo>
                      <a:lnTo>
                        <a:pt x="234" y="455"/>
                      </a:lnTo>
                      <a:lnTo>
                        <a:pt x="241" y="465"/>
                      </a:lnTo>
                      <a:lnTo>
                        <a:pt x="247" y="469"/>
                      </a:lnTo>
                      <a:lnTo>
                        <a:pt x="259" y="483"/>
                      </a:lnTo>
                      <a:lnTo>
                        <a:pt x="267" y="489"/>
                      </a:lnTo>
                      <a:lnTo>
                        <a:pt x="276" y="496"/>
                      </a:lnTo>
                      <a:lnTo>
                        <a:pt x="284" y="500"/>
                      </a:lnTo>
                      <a:lnTo>
                        <a:pt x="292" y="502"/>
                      </a:lnTo>
                      <a:lnTo>
                        <a:pt x="298" y="502"/>
                      </a:lnTo>
                      <a:lnTo>
                        <a:pt x="303" y="503"/>
                      </a:lnTo>
                      <a:lnTo>
                        <a:pt x="307" y="505"/>
                      </a:lnTo>
                      <a:lnTo>
                        <a:pt x="309" y="508"/>
                      </a:lnTo>
                      <a:lnTo>
                        <a:pt x="312" y="513"/>
                      </a:lnTo>
                      <a:lnTo>
                        <a:pt x="314" y="514"/>
                      </a:lnTo>
                      <a:lnTo>
                        <a:pt x="321" y="521"/>
                      </a:lnTo>
                      <a:lnTo>
                        <a:pt x="329" y="525"/>
                      </a:lnTo>
                      <a:lnTo>
                        <a:pt x="332" y="527"/>
                      </a:lnTo>
                      <a:lnTo>
                        <a:pt x="337" y="525"/>
                      </a:lnTo>
                      <a:lnTo>
                        <a:pt x="340" y="527"/>
                      </a:lnTo>
                      <a:lnTo>
                        <a:pt x="345" y="528"/>
                      </a:lnTo>
                      <a:lnTo>
                        <a:pt x="353" y="538"/>
                      </a:lnTo>
                      <a:lnTo>
                        <a:pt x="357" y="547"/>
                      </a:lnTo>
                      <a:lnTo>
                        <a:pt x="360" y="552"/>
                      </a:lnTo>
                      <a:lnTo>
                        <a:pt x="362" y="556"/>
                      </a:lnTo>
                      <a:lnTo>
                        <a:pt x="365" y="567"/>
                      </a:lnTo>
                      <a:lnTo>
                        <a:pt x="367" y="575"/>
                      </a:lnTo>
                      <a:lnTo>
                        <a:pt x="367" y="583"/>
                      </a:lnTo>
                      <a:lnTo>
                        <a:pt x="365" y="591"/>
                      </a:lnTo>
                      <a:lnTo>
                        <a:pt x="363" y="598"/>
                      </a:lnTo>
                      <a:lnTo>
                        <a:pt x="357" y="612"/>
                      </a:lnTo>
                      <a:lnTo>
                        <a:pt x="354" y="622"/>
                      </a:lnTo>
                      <a:lnTo>
                        <a:pt x="353" y="629"/>
                      </a:lnTo>
                      <a:lnTo>
                        <a:pt x="351" y="634"/>
                      </a:lnTo>
                      <a:lnTo>
                        <a:pt x="351" y="640"/>
                      </a:lnTo>
                      <a:lnTo>
                        <a:pt x="353" y="647"/>
                      </a:lnTo>
                      <a:lnTo>
                        <a:pt x="356" y="662"/>
                      </a:lnTo>
                      <a:lnTo>
                        <a:pt x="359" y="667"/>
                      </a:lnTo>
                      <a:lnTo>
                        <a:pt x="362" y="671"/>
                      </a:lnTo>
                      <a:lnTo>
                        <a:pt x="363" y="671"/>
                      </a:lnTo>
                      <a:lnTo>
                        <a:pt x="367" y="671"/>
                      </a:lnTo>
                      <a:lnTo>
                        <a:pt x="370" y="668"/>
                      </a:lnTo>
                      <a:lnTo>
                        <a:pt x="373" y="667"/>
                      </a:lnTo>
                      <a:lnTo>
                        <a:pt x="385" y="629"/>
                      </a:lnTo>
                      <a:lnTo>
                        <a:pt x="381" y="620"/>
                      </a:lnTo>
                      <a:lnTo>
                        <a:pt x="382" y="615"/>
                      </a:lnTo>
                      <a:lnTo>
                        <a:pt x="384" y="611"/>
                      </a:lnTo>
                      <a:lnTo>
                        <a:pt x="387" y="609"/>
                      </a:lnTo>
                      <a:lnTo>
                        <a:pt x="390" y="605"/>
                      </a:lnTo>
                      <a:lnTo>
                        <a:pt x="393" y="598"/>
                      </a:lnTo>
                      <a:lnTo>
                        <a:pt x="395" y="589"/>
                      </a:lnTo>
                      <a:lnTo>
                        <a:pt x="398" y="581"/>
                      </a:lnTo>
                      <a:lnTo>
                        <a:pt x="404" y="564"/>
                      </a:lnTo>
                      <a:lnTo>
                        <a:pt x="407" y="539"/>
                      </a:lnTo>
                      <a:lnTo>
                        <a:pt x="409" y="525"/>
                      </a:lnTo>
                      <a:lnTo>
                        <a:pt x="407" y="514"/>
                      </a:lnTo>
                      <a:lnTo>
                        <a:pt x="391" y="449"/>
                      </a:lnTo>
                      <a:lnTo>
                        <a:pt x="384" y="409"/>
                      </a:lnTo>
                      <a:lnTo>
                        <a:pt x="382" y="396"/>
                      </a:lnTo>
                      <a:lnTo>
                        <a:pt x="382" y="391"/>
                      </a:lnTo>
                      <a:lnTo>
                        <a:pt x="384" y="390"/>
                      </a:lnTo>
                      <a:lnTo>
                        <a:pt x="387" y="387"/>
                      </a:lnTo>
                      <a:lnTo>
                        <a:pt x="388" y="382"/>
                      </a:lnTo>
                      <a:lnTo>
                        <a:pt x="391" y="368"/>
                      </a:lnTo>
                      <a:lnTo>
                        <a:pt x="398" y="388"/>
                      </a:lnTo>
                      <a:lnTo>
                        <a:pt x="402" y="395"/>
                      </a:lnTo>
                      <a:lnTo>
                        <a:pt x="402" y="404"/>
                      </a:lnTo>
                      <a:lnTo>
                        <a:pt x="409" y="418"/>
                      </a:lnTo>
                      <a:lnTo>
                        <a:pt x="410" y="421"/>
                      </a:lnTo>
                      <a:lnTo>
                        <a:pt x="418" y="441"/>
                      </a:lnTo>
                      <a:lnTo>
                        <a:pt x="421" y="441"/>
                      </a:lnTo>
                      <a:lnTo>
                        <a:pt x="423" y="444"/>
                      </a:lnTo>
                      <a:lnTo>
                        <a:pt x="421" y="447"/>
                      </a:lnTo>
                      <a:lnTo>
                        <a:pt x="426" y="457"/>
                      </a:lnTo>
                      <a:lnTo>
                        <a:pt x="432" y="472"/>
                      </a:lnTo>
                      <a:lnTo>
                        <a:pt x="443" y="482"/>
                      </a:lnTo>
                      <a:lnTo>
                        <a:pt x="457" y="486"/>
                      </a:lnTo>
                      <a:lnTo>
                        <a:pt x="454" y="477"/>
                      </a:lnTo>
                      <a:lnTo>
                        <a:pt x="458" y="485"/>
                      </a:lnTo>
                      <a:lnTo>
                        <a:pt x="465" y="472"/>
                      </a:lnTo>
                      <a:lnTo>
                        <a:pt x="465" y="458"/>
                      </a:lnTo>
                      <a:lnTo>
                        <a:pt x="458" y="443"/>
                      </a:lnTo>
                      <a:lnTo>
                        <a:pt x="455" y="433"/>
                      </a:lnTo>
                      <a:lnTo>
                        <a:pt x="451" y="432"/>
                      </a:lnTo>
                      <a:lnTo>
                        <a:pt x="451" y="429"/>
                      </a:lnTo>
                      <a:lnTo>
                        <a:pt x="452" y="426"/>
                      </a:lnTo>
                      <a:lnTo>
                        <a:pt x="444" y="407"/>
                      </a:lnTo>
                      <a:lnTo>
                        <a:pt x="443" y="404"/>
                      </a:lnTo>
                      <a:lnTo>
                        <a:pt x="437" y="390"/>
                      </a:lnTo>
                      <a:lnTo>
                        <a:pt x="430" y="382"/>
                      </a:lnTo>
                      <a:lnTo>
                        <a:pt x="427" y="376"/>
                      </a:lnTo>
                      <a:lnTo>
                        <a:pt x="418" y="357"/>
                      </a:lnTo>
                      <a:lnTo>
                        <a:pt x="430" y="365"/>
                      </a:lnTo>
                      <a:lnTo>
                        <a:pt x="435" y="367"/>
                      </a:lnTo>
                      <a:lnTo>
                        <a:pt x="440" y="367"/>
                      </a:lnTo>
                      <a:close/>
                      <a:moveTo>
                        <a:pt x="362" y="267"/>
                      </a:moveTo>
                      <a:lnTo>
                        <a:pt x="362" y="267"/>
                      </a:lnTo>
                      <a:close/>
                    </a:path>
                  </a:pathLst>
                </a:custGeom>
                <a:solidFill>
                  <a:srgbClr val="D8F2AB">
                    <a:alpha val="72156"/>
                  </a:srgbClr>
                </a:solidFill>
                <a:ln>
                  <a:noFill/>
                </a:ln>
                <a:effectLst/>
                <a:extLst>
                  <a:ext uri="{91240B29-F687-4F45-9708-019B960494DF}">
                    <a14:hiddenLine xmlns:a14="http://schemas.microsoft.com/office/drawing/2010/main" w="9525" cmpd="sng">
                      <a:solidFill>
                        <a:srgbClr val="000000"/>
                      </a:solidFill>
                      <a:round/>
                      <a:headEnd type="none" w="med" len="med"/>
                      <a:tailEnd type="none" w="med" len="med"/>
                    </a14:hiddenLine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/>
                <a:lstStyle/>
                <a:p>
                  <a:endParaRPr lang="nl-NL"/>
                </a:p>
              </p:txBody>
            </p:sp>
          </p:grpSp>
        </p:grpSp>
      </p:grpSp>
      <p:sp>
        <p:nvSpPr>
          <p:cNvPr id="5123" name="Rectangle 1166">
            <a:extLst>
              <a:ext uri="{FF2B5EF4-FFF2-40B4-BE49-F238E27FC236}">
                <a16:creationId xmlns:a16="http://schemas.microsoft.com/office/drawing/2014/main" xmlns="" id="{7296D48C-4F27-B390-9E34-664DB6D6B4A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 bwMode="auto">
          <a:xfrm>
            <a:off x="452438" y="269875"/>
            <a:ext cx="82232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заголовка</a:t>
            </a:r>
          </a:p>
        </p:txBody>
      </p:sp>
      <p:sp>
        <p:nvSpPr>
          <p:cNvPr id="5124" name="Rectangle 1167">
            <a:extLst>
              <a:ext uri="{FF2B5EF4-FFF2-40B4-BE49-F238E27FC236}">
                <a16:creationId xmlns:a16="http://schemas.microsoft.com/office/drawing/2014/main" xmlns="" id="{48EFB08A-1224-3EB9-D2D0-81402048157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561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5125" name="Rectangle 1168">
            <a:extLst>
              <a:ext uri="{FF2B5EF4-FFF2-40B4-BE49-F238E27FC236}">
                <a16:creationId xmlns:a16="http://schemas.microsoft.com/office/drawing/2014/main" xmlns="" id="{ECD0F7D7-3BC3-937C-B3F6-A75844B476F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40263" y="1597025"/>
            <a:ext cx="4032250" cy="2190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5126" name="Rectangle 1172">
            <a:extLst>
              <a:ext uri="{FF2B5EF4-FFF2-40B4-BE49-F238E27FC236}">
                <a16:creationId xmlns:a16="http://schemas.microsoft.com/office/drawing/2014/main" xmlns="" id="{4F3CFAA3-1BFC-6253-4216-E88FEB4826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5402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5127" name="Rectangle 1173">
            <a:extLst>
              <a:ext uri="{FF2B5EF4-FFF2-40B4-BE49-F238E27FC236}">
                <a16:creationId xmlns:a16="http://schemas.microsoft.com/office/drawing/2014/main" xmlns="" id="{6BFF70BC-7FC4-A908-3100-A6A73FAA282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 bwMode="auto">
          <a:xfrm>
            <a:off x="4638675" y="3975100"/>
            <a:ext cx="4032250" cy="219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en-US">
                <a:sym typeface="Arial" panose="020B0604020202020204" pitchFamily="34" charset="0"/>
              </a:rPr>
              <a:t>Образец текста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Второй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Третий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Четвертый уровень</a:t>
            </a:r>
          </a:p>
          <a:p>
            <a:pPr lvl="0"/>
            <a:r>
              <a:rPr lang="ru-RU" altLang="en-US">
                <a:sym typeface="Arial" panose="020B0604020202020204" pitchFamily="34" charset="0"/>
              </a:rPr>
              <a:t>Пятый уровень</a:t>
            </a:r>
          </a:p>
        </p:txBody>
      </p:sp>
      <p:sp>
        <p:nvSpPr>
          <p:cNvPr id="27798" name="Rectangle 1174">
            <a:extLst>
              <a:ext uri="{FF2B5EF4-FFF2-40B4-BE49-F238E27FC236}">
                <a16:creationId xmlns:a16="http://schemas.microsoft.com/office/drawing/2014/main" xmlns="" id="{F51E501C-60A6-15F1-10DB-26FD3D77BB46}"/>
              </a:ext>
            </a:extLst>
          </p:cNvPr>
          <p:cNvSpPr>
            <a:spLocks noGrp="1" noChangeArrowheads="1"/>
          </p:cNvSpPr>
          <p:nvPr>
            <p:ph type="dt" sz="half" idx="4294967295"/>
          </p:nvPr>
        </p:nvSpPr>
        <p:spPr bwMode="auto">
          <a:xfrm>
            <a:off x="6426200" y="5940425"/>
            <a:ext cx="213360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7799" name="Rectangle 1175">
            <a:extLst>
              <a:ext uri="{FF2B5EF4-FFF2-40B4-BE49-F238E27FC236}">
                <a16:creationId xmlns:a16="http://schemas.microsoft.com/office/drawing/2014/main" xmlns="" id="{5FA96E6C-942D-A5CC-10E7-FCC4FFF34204}"/>
              </a:ext>
            </a:extLst>
          </p:cNvPr>
          <p:cNvSpPr>
            <a:spLocks noGrp="1" noChangeArrowheads="1"/>
          </p:cNvSpPr>
          <p:nvPr>
            <p:ph type="ftr" sz="quarter" idx="4294967295"/>
          </p:nvPr>
        </p:nvSpPr>
        <p:spPr bwMode="auto">
          <a:xfrm>
            <a:off x="1174750" y="5940425"/>
            <a:ext cx="5251450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spcBef>
                <a:spcPct val="0"/>
              </a:spcBef>
              <a:defRPr sz="900" smtClean="0">
                <a:solidFill>
                  <a:srgbClr val="404040"/>
                </a:solidFill>
                <a:latin typeface="Blaze" charset="0"/>
              </a:defRPr>
            </a:lvl1pPr>
          </a:lstStyle>
          <a:p>
            <a:pPr>
              <a:defRPr/>
            </a:pPr>
            <a:endParaRPr lang="en-US" altLang="ru-RU"/>
          </a:p>
        </p:txBody>
      </p:sp>
      <p:sp>
        <p:nvSpPr>
          <p:cNvPr id="27800" name="Rectangle 1176">
            <a:extLst>
              <a:ext uri="{FF2B5EF4-FFF2-40B4-BE49-F238E27FC236}">
                <a16:creationId xmlns:a16="http://schemas.microsoft.com/office/drawing/2014/main" xmlns="" id="{0A254702-C52D-37B9-E7B2-22E0DCEBE526}"/>
              </a:ext>
            </a:extLst>
          </p:cNvPr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566738" y="5940425"/>
            <a:ext cx="608012" cy="36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800">
                <a:solidFill>
                  <a:srgbClr val="404040"/>
                </a:solidFill>
                <a:latin typeface="Blaze" charset="0"/>
              </a:defRPr>
            </a:lvl1pPr>
          </a:lstStyle>
          <a:p>
            <a:fld id="{36E43A93-EA69-4691-9C42-683665CF7086}" type="slidenum">
              <a:rPr lang="en-US" altLang="ru-RU"/>
              <a:pPr/>
              <a:t>‹#›</a:t>
            </a:fld>
            <a:endParaRPr lang="en-US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  <a:sym typeface="Arial" panose="020B0604020202020204" pitchFamily="34" charset="0"/>
        </a:defRPr>
      </a:lvl1pPr>
      <a:lvl2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2pPr>
      <a:lvl3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3pPr>
      <a:lvl4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4pPr>
      <a:lvl5pPr algn="ctr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5pPr>
      <a:lvl6pPr marL="4572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6pPr>
      <a:lvl7pPr marL="9144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7pPr>
      <a:lvl8pPr marL="13716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8pPr>
      <a:lvl9pPr marL="1828800" algn="ctr" rtl="0" fontAlgn="base" latinLnBrk="1">
        <a:lnSpc>
          <a:spcPct val="110000"/>
        </a:lnSpc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  <a:cs typeface="Arial" panose="020B0604020202020204" pitchFamily="34" charset="0"/>
          <a:sym typeface="Arial" panose="020B0604020202020204" pitchFamily="34" charset="0"/>
        </a:defRPr>
      </a:lvl9pPr>
    </p:titleStyle>
    <p:bodyStyle>
      <a:lvl1pPr marL="342900" indent="-3429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1pPr>
      <a:lvl2pPr marL="742950" indent="-28575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2pPr>
      <a:lvl3pPr marL="11430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3pPr>
      <a:lvl4pPr marL="16002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4pPr>
      <a:lvl5pPr marL="2057400" indent="-228600" algn="l" rtl="0" eaLnBrk="0" fontAlgn="base" latinLnBrk="1" hangingPunct="0">
        <a:lnSpc>
          <a:spcPct val="110000"/>
        </a:lnSpc>
        <a:spcBef>
          <a:spcPct val="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  <a:sym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0.xml"/><Relationship Id="rId4" Type="http://schemas.openxmlformats.org/officeDocument/2006/relationships/image" Target="../media/image3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51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9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8">
            <a:extLst>
              <a:ext uri="{FF2B5EF4-FFF2-40B4-BE49-F238E27FC236}">
                <a16:creationId xmlns:a16="http://schemas.microsoft.com/office/drawing/2014/main" xmlns="" id="{CDBCF891-CBA8-F05D-4C36-1F59DF14F717}"/>
              </a:ext>
            </a:extLst>
          </p:cNvPr>
          <p:cNvSpPr>
            <a:spLocks noGrp="1" noChangeArrowheads="1"/>
          </p:cNvSpPr>
          <p:nvPr>
            <p:ph type="ctrTitle" idx="4294967295"/>
          </p:nvPr>
        </p:nvSpPr>
        <p:spPr>
          <a:xfrm>
            <a:off x="307876" y="615389"/>
            <a:ext cx="8499475" cy="4286250"/>
          </a:xfrm>
        </p:spPr>
        <p:txBody>
          <a:bodyPr anchor="b"/>
          <a:lstStyle/>
          <a:p>
            <a:pPr defTabSz="1028700" eaLnBrk="1" latinLnBrk="0" hangingPunct="1">
              <a:lnSpc>
                <a:spcPct val="100000"/>
              </a:lnSpc>
            </a:pPr>
            <a:r>
              <a:rPr lang="ru-RU" altLang="en-US" b="1" i="1" dirty="0">
                <a:latin typeface="HCR Dotum" charset="-127"/>
              </a:rPr>
              <a:t/>
            </a:r>
            <a:br>
              <a:rPr lang="ru-RU" altLang="en-US" b="1" i="1" dirty="0">
                <a:latin typeface="HCR Dotum" charset="-127"/>
              </a:rPr>
            </a:br>
            <a:r>
              <a:rPr lang="ru-RU" altLang="en-US" b="1" i="1" dirty="0">
                <a:latin typeface="HCR Dotum" charset="-127"/>
              </a:rPr>
              <a:t/>
            </a:r>
            <a:br>
              <a:rPr lang="ru-RU" altLang="en-US" b="1" i="1" dirty="0">
                <a:latin typeface="HCR Dotum" charset="-127"/>
              </a:rPr>
            </a:br>
            <a:r>
              <a:rPr lang="ru-RU" altLang="en-US" b="1" i="1" dirty="0">
                <a:latin typeface="HCR Dotum" charset="-127"/>
              </a:rPr>
              <a:t/>
            </a:r>
            <a:br>
              <a:rPr lang="ru-RU" altLang="en-US" b="1" i="1" dirty="0">
                <a:latin typeface="HCR Dotum" charset="-127"/>
              </a:rPr>
            </a:br>
            <a:r>
              <a:rPr lang="ru-RU" altLang="en-US" sz="4800" b="1" i="1" dirty="0">
                <a:solidFill>
                  <a:srgbClr val="E63C1A"/>
                </a:solidFill>
                <a:latin typeface="Times New Roman"/>
              </a:rPr>
              <a:t>«</a:t>
            </a:r>
            <a:r>
              <a:rPr lang="ru-RU" altLang="en-US" sz="4800" b="1" i="1" dirty="0">
                <a:solidFill>
                  <a:srgbClr val="E63C1A"/>
                </a:solidFill>
                <a:latin typeface="Times New Roman"/>
                <a:cs typeface="Times New Roman"/>
              </a:rPr>
              <a:t>Формирование представлений о профессиях посредством </a:t>
            </a:r>
            <a:r>
              <a:rPr lang="ru-RU" alt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altLang="en-US" sz="48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altLang="en-US" sz="4800" b="1" i="1" dirty="0">
                <a:solidFill>
                  <a:srgbClr val="E63C1A"/>
                </a:solidFill>
                <a:latin typeface="Times New Roman"/>
                <a:cs typeface="Times New Roman"/>
              </a:rPr>
              <a:t>сюжетно ролевых игр</a:t>
            </a:r>
            <a:r>
              <a:rPr lang="ru-RU" altLang="en-US" sz="4800" b="1" i="1" dirty="0">
                <a:latin typeface="Times New Roman"/>
                <a:cs typeface="Times New Roman"/>
              </a:rPr>
              <a:t/>
            </a:r>
            <a:br>
              <a:rPr lang="ru-RU" altLang="en-US" sz="4800" b="1" i="1" dirty="0">
                <a:latin typeface="Times New Roman"/>
                <a:cs typeface="Times New Roman"/>
              </a:rPr>
            </a:br>
            <a:r>
              <a:rPr lang="ru-RU" altLang="en-US" sz="4800" b="1" i="1" dirty="0">
                <a:solidFill>
                  <a:srgbClr val="E63C1A"/>
                </a:solidFill>
                <a:latin typeface="Times New Roman"/>
                <a:cs typeface="Times New Roman"/>
              </a:rPr>
              <a:t>в старшем дошкольном возрасте»</a:t>
            </a:r>
          </a:p>
        </p:txBody>
      </p:sp>
      <p:sp>
        <p:nvSpPr>
          <p:cNvPr id="32773" name="Rectangle 1029">
            <a:extLst>
              <a:ext uri="{FF2B5EF4-FFF2-40B4-BE49-F238E27FC236}">
                <a16:creationId xmlns:a16="http://schemas.microsoft.com/office/drawing/2014/main" xmlns="" id="{221F89A2-DFC6-32C2-F74E-D740E6D7079C}"/>
              </a:ext>
            </a:extLst>
          </p:cNvPr>
          <p:cNvSpPr>
            <a:spLocks noGrp="1" noChangeArrowheads="1"/>
          </p:cNvSpPr>
          <p:nvPr>
            <p:ph type="subTitle" idx="4294967295"/>
          </p:nvPr>
        </p:nvSpPr>
        <p:spPr>
          <a:xfrm>
            <a:off x="1206500" y="5951538"/>
            <a:ext cx="6850063" cy="984250"/>
          </a:xfrm>
        </p:spPr>
        <p:txBody>
          <a:bodyPr/>
          <a:lstStyle/>
          <a:p>
            <a:pPr marL="0" indent="0" algn="ctr" defTabSz="1028700" eaLnBrk="1" latinLnBrk="0" hangingPunct="1">
              <a:lnSpc>
                <a:spcPct val="100000"/>
              </a:lnSpc>
              <a:spcBef>
                <a:spcPct val="20000"/>
              </a:spcBef>
              <a:spcAft>
                <a:spcPct val="6000"/>
              </a:spcAft>
              <a:buClrTx/>
              <a:buFontTx/>
              <a:buNone/>
              <a:defRPr/>
            </a:pPr>
            <a:r>
              <a:rPr lang="ru-RU" altLang="en-US" sz="1600" b="1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</a:rPr>
              <a:t>Подготовила воспитатель </a:t>
            </a:r>
          </a:p>
          <a:p>
            <a:pPr marL="0" indent="0" algn="ctr" defTabSz="1028700" eaLnBrk="1" latinLnBrk="0" hangingPunct="1">
              <a:lnSpc>
                <a:spcPct val="100000"/>
              </a:lnSpc>
              <a:spcBef>
                <a:spcPct val="20000"/>
              </a:spcBef>
              <a:spcAft>
                <a:spcPct val="6000"/>
              </a:spcAft>
              <a:buClrTx/>
              <a:buFontTx/>
              <a:buNone/>
              <a:defRPr/>
            </a:pPr>
            <a:r>
              <a:rPr lang="ru-RU" altLang="en-US" sz="1600" b="1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</a:rPr>
              <a:t>Максименко Анна Юрьевна</a:t>
            </a:r>
          </a:p>
        </p:txBody>
      </p:sp>
      <p:sp>
        <p:nvSpPr>
          <p:cNvPr id="11268" name="Rectangle 1031">
            <a:extLst>
              <a:ext uri="{FF2B5EF4-FFF2-40B4-BE49-F238E27FC236}">
                <a16:creationId xmlns:a16="http://schemas.microsoft.com/office/drawing/2014/main" xmlns="" id="{20EFF837-2210-75DA-9C76-10F9BA2C75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2150" y="5575300"/>
            <a:ext cx="258763" cy="361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>
            <a:lvl1pPr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latinLnBrk="1" hangingPunct="1"/>
            <a:endParaRPr lang="ru-RU" altLang="en-US"/>
          </a:p>
        </p:txBody>
      </p:sp>
    </p:spTree>
  </p:cSld>
  <p:clrMapOvr>
    <a:masterClrMapping/>
  </p:clrMapOvr>
  <p:transition advTm="9188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4">
            <a:extLst>
              <a:ext uri="{FF2B5EF4-FFF2-40B4-BE49-F238E27FC236}">
                <a16:creationId xmlns:a16="http://schemas.microsoft.com/office/drawing/2014/main" xmlns="" id="{1DBD8F60-3257-4B18-DB7C-ED65DB5FE1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5739" y="516464"/>
            <a:ext cx="8361861" cy="5998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91440" tIns="45720" rIns="91440" bIns="45720" anchor="t">
            <a:spAutoFit/>
          </a:bodyPr>
          <a:lstStyle>
            <a:lvl1pPr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9850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70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42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814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86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>
              <a:lnSpc>
                <a:spcPct val="114999"/>
              </a:lnSpc>
              <a:spcAft>
                <a:spcPts val="0"/>
              </a:spcAft>
              <a:defRPr/>
            </a:pP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По мнению психолога А.Н. Леонтьева, именно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у   детей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старшего дошкольного возраста появляется способность оценивать деятельность другого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человека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, сравнивать себя с другими . В данном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возрасте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появляется непосредственный интерес к миру взрослых и к различным видам их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        деятельности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. Если в младшем дошкольном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 возрасте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осуществляется просто подражание,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имитация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трудовым действиям взрослых, то уже в старшем дошкольном возрасте дети обладают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знаниями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об отдельных профессиях и всем тем, </a:t>
            </a:r>
            <a:r>
              <a:rPr lang="ru-RU" sz="2800" b="1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что </a:t>
            </a:r>
            <a:r>
              <a:rPr lang="ru-RU" sz="2800" b="1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связано с ними.</a:t>
            </a:r>
            <a:endParaRPr lang="ru-RU" sz="2800" b="1" dirty="0">
              <a:solidFill>
                <a:schemeClr val="accent5">
                  <a:lumMod val="10000"/>
                </a:schemeClr>
              </a:solidFill>
              <a:latin typeface="Times New Roman"/>
            </a:endParaRPr>
          </a:p>
        </p:txBody>
      </p:sp>
    </p:spTree>
  </p:cSld>
  <p:clrMapOvr>
    <a:masterClrMapping/>
  </p:clrMapOvr>
  <p:transition advTm="939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1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4" descr="Изображение выглядит как человек, внутренний, группа, люди&#10;&#10;Автоматически созданное описание">
            <a:extLst>
              <a:ext uri="{FF2B5EF4-FFF2-40B4-BE49-F238E27FC236}">
                <a16:creationId xmlns:a16="http://schemas.microsoft.com/office/drawing/2014/main" xmlns="" id="{1FD7AB3F-2D9B-F630-DCF4-DBC34B92CBA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904" y="2902732"/>
            <a:ext cx="2742623" cy="3657600"/>
          </a:xfrm>
          <a:prstGeom prst="rect">
            <a:avLst/>
          </a:prstGeom>
        </p:spPr>
      </p:pic>
      <p:pic>
        <p:nvPicPr>
          <p:cNvPr id="5" name="Рисунок 5" descr="Изображение выглядит как человек, внутренний, пол, стоит&#10;&#10;Автоматически созданное описание">
            <a:extLst>
              <a:ext uri="{FF2B5EF4-FFF2-40B4-BE49-F238E27FC236}">
                <a16:creationId xmlns:a16="http://schemas.microsoft.com/office/drawing/2014/main" xmlns="" id="{7E4B173C-FD8B-68BA-C185-5E48989F7B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0067" y="3123343"/>
            <a:ext cx="2742623" cy="3657600"/>
          </a:xfrm>
          <a:prstGeom prst="rect">
            <a:avLst/>
          </a:prstGeom>
        </p:spPr>
      </p:pic>
      <p:pic>
        <p:nvPicPr>
          <p:cNvPr id="6" name="Рисунок 6" descr="Изображение выглядит как внешний, ребенок, человек, трава&#10;&#10;Автоматически созданное описание">
            <a:extLst>
              <a:ext uri="{FF2B5EF4-FFF2-40B4-BE49-F238E27FC236}">
                <a16:creationId xmlns:a16="http://schemas.microsoft.com/office/drawing/2014/main" xmlns="" id="{E1D0C488-9AF9-9ABE-E6E5-BF86A4CF05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6290" y="2600843"/>
            <a:ext cx="2742623" cy="36576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80904" y="352628"/>
            <a:ext cx="8581785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практике дошкольных учреждений накоплена определенная совокупность методов, способствующих формированию у детей представлений о профессиях взрослых. </a:t>
            </a:r>
          </a:p>
          <a:p>
            <a:pPr algn="ctr"/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Сюда относится экскурсия, беседа, чтение детской художественной литературы, наблюдение конкретных трудовых действий людей разных профессий, экспериментирование с разными материалами и, конечно же, игра.</a:t>
            </a:r>
            <a:endParaRPr lang="ru-RU" sz="2000" dirty="0">
              <a:solidFill>
                <a:schemeClr val="accent5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2141277"/>
      </p:ext>
    </p:extLst>
  </p:cSld>
  <p:clrMapOvr>
    <a:masterClrMapping/>
  </p:clrMapOvr>
  <p:transition advTm="9391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84" name="Rectangle 15371">
            <a:extLst>
              <a:ext uri="{FF2B5EF4-FFF2-40B4-BE49-F238E27FC236}">
                <a16:creationId xmlns:a16="http://schemas.microsoft.com/office/drawing/2014/main" xmlns="" id="{9527FCEA-6143-4C5E-8C45-8AC9237ADE8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26537" cy="6840537"/>
          </a:xfrm>
          <a:prstGeom prst="rect">
            <a:avLst/>
          </a:prstGeom>
          <a:solidFill>
            <a:schemeClr val="tx1">
              <a:lumMod val="50000"/>
              <a:lumOff val="50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5" name="Rectangle 15373">
            <a:extLst>
              <a:ext uri="{FF2B5EF4-FFF2-40B4-BE49-F238E27FC236}">
                <a16:creationId xmlns:a16="http://schemas.microsoft.com/office/drawing/2014/main" xmlns="" id="{1A9F23AD-7A55-49F3-A3EC-743F47F36B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357075" y="485849"/>
            <a:ext cx="5046731" cy="5882862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386" name="Rectangle 15375">
            <a:extLst>
              <a:ext uri="{FF2B5EF4-FFF2-40B4-BE49-F238E27FC236}">
                <a16:creationId xmlns:a16="http://schemas.microsoft.com/office/drawing/2014/main" xmlns="" id="{D7D9F91F-72C9-4DB9-ABD0-A8180D8262D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40199" y="478837"/>
            <a:ext cx="3129261" cy="27809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366" name="Picture 6">
            <a:extLst>
              <a:ext uri="{FF2B5EF4-FFF2-40B4-BE49-F238E27FC236}">
                <a16:creationId xmlns:a16="http://schemas.microsoft.com/office/drawing/2014/main" xmlns="" id="{F933B468-5AD0-CFF9-8214-372E33B398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18739" y="914943"/>
            <a:ext cx="2572180" cy="1908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387" name="Rectangle 15377">
            <a:extLst>
              <a:ext uri="{FF2B5EF4-FFF2-40B4-BE49-F238E27FC236}">
                <a16:creationId xmlns:a16="http://schemas.microsoft.com/office/drawing/2014/main" xmlns="" id="{BE016956-CE9F-4946-8834-A8BC3529D0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5640199" y="3594493"/>
            <a:ext cx="3129261" cy="2780975"/>
          </a:xfrm>
          <a:prstGeom prst="rect">
            <a:avLst/>
          </a:prstGeom>
          <a:solidFill>
            <a:srgbClr val="FFFFFF"/>
          </a:solidFill>
          <a:ln w="19050">
            <a:solidFill>
              <a:schemeClr val="tx1">
                <a:lumMod val="50000"/>
                <a:lumOff val="50000"/>
                <a:alpha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0DF98B8B-F719-BF09-3264-B9D1A646EC79}"/>
              </a:ext>
            </a:extLst>
          </p:cNvPr>
          <p:cNvSpPr txBox="1"/>
          <p:nvPr/>
        </p:nvSpPr>
        <p:spPr>
          <a:xfrm>
            <a:off x="356725" y="558159"/>
            <a:ext cx="5004933" cy="347787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В сюжетно-ролевой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игре происходит воспроизведение детьми взрослого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мира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. Здесь они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создают 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воображаемую ситуацию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,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                     перевоплощаются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в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образы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окружающих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его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взрослых, беря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на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себя их роли, и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   выполняют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его в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созданной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ими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игровой    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обстановке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. </a:t>
            </a:r>
            <a:endParaRPr lang="ru-RU" sz="2000" dirty="0" smtClean="0">
              <a:solidFill>
                <a:schemeClr val="accent5">
                  <a:lumMod val="10000"/>
                </a:schemeClr>
              </a:solidFill>
              <a:latin typeface="Times New Roman"/>
              <a:cs typeface="Arial"/>
            </a:endParaRPr>
          </a:p>
          <a:p>
            <a:pPr algn="ctr"/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Например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, играя в больницу,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изображают  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врача,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принимающего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 больных у себя в </a:t>
            </a:r>
            <a:r>
              <a:rPr lang="ru-RU" sz="20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      кабинете</a:t>
            </a:r>
            <a:r>
              <a:rPr lang="ru-RU" sz="2000" dirty="0">
                <a:solidFill>
                  <a:schemeClr val="accent5">
                    <a:lumMod val="10000"/>
                  </a:schemeClr>
                </a:solidFill>
                <a:latin typeface="Times New Roman"/>
                <a:cs typeface="Arial"/>
              </a:rPr>
              <a:t>.</a:t>
            </a:r>
          </a:p>
        </p:txBody>
      </p:sp>
      <p:pic>
        <p:nvPicPr>
          <p:cNvPr id="10" name="Рисунок 2" descr="Изображение выглядит как человек, внутренний, ребенок, маленький&#10;&#10;Автоматически созданное описание">
            <a:extLst>
              <a:ext uri="{FF2B5EF4-FFF2-40B4-BE49-F238E27FC236}">
                <a16:creationId xmlns:a16="http://schemas.microsoft.com/office/drawing/2014/main" xmlns="" id="{9A09D31C-75E3-1F65-E834-5A21F4F887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7594" y="4193572"/>
            <a:ext cx="2653460" cy="1990058"/>
          </a:xfrm>
          <a:prstGeom prst="rect">
            <a:avLst/>
          </a:prstGeom>
        </p:spPr>
      </p:pic>
      <p:pic>
        <p:nvPicPr>
          <p:cNvPr id="15367" name="Picture 7">
            <a:extLst>
              <a:ext uri="{FF2B5EF4-FFF2-40B4-BE49-F238E27FC236}">
                <a16:creationId xmlns:a16="http://schemas.microsoft.com/office/drawing/2014/main" xmlns="" id="{72BF5F66-F9AA-ACB8-D953-1D417D7924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47819" y="3760930"/>
            <a:ext cx="2213685" cy="2422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advTm="1965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 rot="10800000" flipV="1">
            <a:off x="385818" y="251170"/>
            <a:ext cx="8426925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Основная черта сюжетно-ролевой игры – это самостоятельность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сами выбирают тему игры, определяют линии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сюжета, берут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себя роли, решают, где развернуть игру и т. д. При этом дети свободны в выборе средств для создания своего образа. Например, взяв в руки любую книгу и палочку «указку» он может стать учителем в школе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Такая игра фантазии и свобода в реализации замысла игры позволяет ребенку ощутить себя частью взрослого мира, вжиться в любую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профессию, которые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реальной жизни ему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еще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скоро будут  доступны. А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само содержание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игры помогает осознать основные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мотивы и цели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профессиональной деятельности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Другая особенность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сюжетно-ролевой игры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том, что она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носит творческий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характер.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Творческие способности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детей проявляются уже в том, что они создают замысел и разворачивают сюжет игры. Творчество в данном виде игры выражается еще и тем, что дети изображают профессии взрослых с собственной точки зрения, то есть, как они видят его, но при этом она ограничивается игровыми правилами.</a:t>
            </a:r>
          </a:p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Сюжетно-ролевая игра является коллективной игрой, в процессе которой дети сами устанавливают игровые правила, следят за их выполнением, регулируют взаимоотношения. Во время игры дети меняются ролями, что непосредственно способствует повышению у них интереса к различным аспектам профессии, 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которую 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они играют.</a:t>
            </a:r>
          </a:p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Также немаловажным является тот факт, что разыгрывая определенную ситуацию, ребенок тем самым воплощает свой взгляд и показывает свое отношение к нему.</a:t>
            </a:r>
          </a:p>
          <a:p>
            <a:endParaRPr lang="ru-RU" dirty="0"/>
          </a:p>
        </p:txBody>
      </p:sp>
    </p:spTree>
  </p:cSld>
  <p:clrMapOvr>
    <a:masterClrMapping/>
  </p:clrMapOvr>
  <p:transition advTm="155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6" name="Picture 1030">
            <a:extLst>
              <a:ext uri="{FF2B5EF4-FFF2-40B4-BE49-F238E27FC236}">
                <a16:creationId xmlns:a16="http://schemas.microsoft.com/office/drawing/2014/main" xmlns="" id="{C38D5DA2-C398-DB3E-F51E-0826FA9053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1623">
            <a:off x="6547869" y="2984726"/>
            <a:ext cx="2109469" cy="2816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7" name="Picture 1031">
            <a:extLst>
              <a:ext uri="{FF2B5EF4-FFF2-40B4-BE49-F238E27FC236}">
                <a16:creationId xmlns:a16="http://schemas.microsoft.com/office/drawing/2014/main" xmlns="" id="{5745DB48-809F-052A-1794-0F79D50B9EF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84563" y="3133725"/>
            <a:ext cx="2490787" cy="3322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Рисунок 4" descr="Изображение выглядит как текст, человек, внутренний, девоч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FB49AB4B-9EFF-CB1F-45F4-3169C421F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568448">
            <a:off x="565322" y="2988065"/>
            <a:ext cx="2115610" cy="280979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40748" y="96032"/>
            <a:ext cx="7578415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 сюжетно-ролевых играх детей старшего дошкольного возраста больше всего проявляется стремление показать работу определенных учреждений – магазина, больницы, парикмахерской, аптеки и т. д. Реализуются игры, направленные на проигрывание сюжета отдельной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профессии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(врача, моряка, шофера, сотрудника полиции). Также старшим дошкольникам характерно проигрывание профессий своих родителей. Старшим дошкольникам свойственно сочетать в процессе игры свои 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жизненные</a:t>
            </a:r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впечатления со знаниями, приобретенными из рассказов, бесед, наблюдений, книг.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5004875"/>
      </p:ext>
    </p:extLst>
  </p:cSld>
  <p:clrMapOvr>
    <a:masterClrMapping/>
  </p:clrMapOvr>
  <p:transition advTm="15547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8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58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58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58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3" name="Picture 1029">
            <a:extLst>
              <a:ext uri="{FF2B5EF4-FFF2-40B4-BE49-F238E27FC236}">
                <a16:creationId xmlns:a16="http://schemas.microsoft.com/office/drawing/2014/main" xmlns="" id="{801B68EE-EC96-5273-7C9D-1B3D099C3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1113" y="179144"/>
            <a:ext cx="2158279" cy="28772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1030">
            <a:extLst>
              <a:ext uri="{FF2B5EF4-FFF2-40B4-BE49-F238E27FC236}">
                <a16:creationId xmlns:a16="http://schemas.microsoft.com/office/drawing/2014/main" xmlns="" id="{75D0F2FD-0D73-2DA4-B411-3C7E27431D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21113" y="3780394"/>
            <a:ext cx="2148426" cy="28650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1032">
            <a:extLst>
              <a:ext uri="{FF2B5EF4-FFF2-40B4-BE49-F238E27FC236}">
                <a16:creationId xmlns:a16="http://schemas.microsoft.com/office/drawing/2014/main" xmlns="" id="{7946FAB7-8565-DF90-FC64-790175C3DC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96044" y="1862567"/>
            <a:ext cx="2078123" cy="27698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4CCC124-0E1B-6ADC-DFE8-25BCCCE56F65}"/>
              </a:ext>
            </a:extLst>
          </p:cNvPr>
          <p:cNvSpPr txBox="1"/>
          <p:nvPr/>
        </p:nvSpPr>
        <p:spPr>
          <a:xfrm>
            <a:off x="169744" y="708359"/>
            <a:ext cx="4851369" cy="507831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/>
              </a:rPr>
              <a:t>Следует отметить и то, что в процессе сюжетно-ролевой игры дети не только расширяют свои знания о людях с разными профессиями, но и обогащают свои знания и в других областях</a:t>
            </a:r>
            <a:r>
              <a:rPr lang="ru-RU" sz="1800" dirty="0" smtClean="0">
                <a:solidFill>
                  <a:schemeClr val="accent5">
                    <a:lumMod val="10000"/>
                  </a:schemeClr>
                </a:solidFill>
                <a:latin typeface="Times New Roman"/>
              </a:rPr>
              <a:t>.</a:t>
            </a:r>
            <a:endParaRPr lang="ru-RU" sz="1800" dirty="0">
              <a:solidFill>
                <a:schemeClr val="accent5">
                  <a:lumMod val="10000"/>
                </a:schemeClr>
              </a:solidFill>
              <a:latin typeface="Times New Roman"/>
            </a:endParaRPr>
          </a:p>
          <a:p>
            <a:pPr algn="ctr"/>
            <a:r>
              <a:rPr lang="ru-RU" sz="1800" dirty="0">
                <a:solidFill>
                  <a:schemeClr val="accent5">
                    <a:lumMod val="10000"/>
                  </a:schemeClr>
                </a:solidFill>
                <a:latin typeface="Times New Roman"/>
              </a:rPr>
              <a:t>Например, дети решили поиграть в игру «Полиция». Сюжет игры заключается в том, что едет автобус с детьми детского сада, и их останавливает сотрудник ГИБДД и напоминает о правилах дорожного движения. Немаловажную роль в организации сюжетно-ролевой игры выполняют родители и воспитатель. Она стимулирует детей: вводит в игру новые атрибуты (инструменты, технику), роли новых специальностей, добавляет новые сюжеты. Все это непосредственно способствует формированию у детей представлений о профессиях взрослых.</a:t>
            </a:r>
            <a:endParaRPr lang="ru-RU" sz="1800" dirty="0">
              <a:solidFill>
                <a:schemeClr val="accent5">
                  <a:lumMod val="10000"/>
                </a:schemeClr>
              </a:solidFill>
              <a:latin typeface="Times New Roman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789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78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789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78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89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7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8" name="Picture 1030">
            <a:extLst>
              <a:ext uri="{FF2B5EF4-FFF2-40B4-BE49-F238E27FC236}">
                <a16:creationId xmlns:a16="http://schemas.microsoft.com/office/drawing/2014/main" xmlns="" id="{CFBF3BE7-6C95-F19F-EDD2-215A5781B1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75" y="2065338"/>
            <a:ext cx="2647950" cy="1984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1029">
            <a:extLst>
              <a:ext uri="{FF2B5EF4-FFF2-40B4-BE49-F238E27FC236}">
                <a16:creationId xmlns:a16="http://schemas.microsoft.com/office/drawing/2014/main" xmlns="" id="{2F96A35E-60B7-780D-A6F5-01B6850DE9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9450" y="3876675"/>
            <a:ext cx="2984500" cy="223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1031">
            <a:extLst>
              <a:ext uri="{FF2B5EF4-FFF2-40B4-BE49-F238E27FC236}">
                <a16:creationId xmlns:a16="http://schemas.microsoft.com/office/drawing/2014/main" xmlns="" id="{5FB56562-987D-1BED-A07F-9254667BF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938" y="614363"/>
            <a:ext cx="2554287" cy="3406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20" name="Picture 1032">
            <a:extLst>
              <a:ext uri="{FF2B5EF4-FFF2-40B4-BE49-F238E27FC236}">
                <a16:creationId xmlns:a16="http://schemas.microsoft.com/office/drawing/2014/main" xmlns="" id="{0C08A1BB-83D5-C1B5-A81B-E94971F790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13" y="3709988"/>
            <a:ext cx="2863850" cy="2147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2" descr="Изображение выглядит как человек, внутренний, сидит, девоч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9FF6DB4C-DCCB-65C2-F908-9AA3BE41AC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4529" y="201858"/>
            <a:ext cx="1951436" cy="2602462"/>
          </a:xfrm>
          <a:prstGeom prst="rect">
            <a:avLst/>
          </a:prstGeom>
        </p:spPr>
      </p:pic>
    </p:spTree>
  </p:cSld>
  <p:clrMapOvr>
    <a:masterClrMapping/>
  </p:clrMapOvr>
  <p:transition advTm="43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89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89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89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9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9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9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6" name="Picture 1028">
            <a:extLst>
              <a:ext uri="{FF2B5EF4-FFF2-40B4-BE49-F238E27FC236}">
                <a16:creationId xmlns:a16="http://schemas.microsoft.com/office/drawing/2014/main" xmlns="" id="{00275A5B-0A63-A4E2-2A17-16C7E86EA5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794" y="312822"/>
            <a:ext cx="3066864" cy="23007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7" name="Picture 1029">
            <a:extLst>
              <a:ext uri="{FF2B5EF4-FFF2-40B4-BE49-F238E27FC236}">
                <a16:creationId xmlns:a16="http://schemas.microsoft.com/office/drawing/2014/main" xmlns="" id="{121A32FB-A67E-C6AE-69AA-5420A8F8DE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4183" y="4140519"/>
            <a:ext cx="2251075" cy="2401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8" name="Picture 1030">
            <a:extLst>
              <a:ext uri="{FF2B5EF4-FFF2-40B4-BE49-F238E27FC236}">
                <a16:creationId xmlns:a16="http://schemas.microsoft.com/office/drawing/2014/main" xmlns="" id="{A9246ACF-845F-19D4-3D59-720B69DEBC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6094" y="267762"/>
            <a:ext cx="2001837" cy="266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3799" name="Picture 1031">
            <a:extLst>
              <a:ext uri="{FF2B5EF4-FFF2-40B4-BE49-F238E27FC236}">
                <a16:creationId xmlns:a16="http://schemas.microsoft.com/office/drawing/2014/main" xmlns="" id="{9EED0D5B-82D4-8595-9999-A9F03F5CF0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033" y="3933394"/>
            <a:ext cx="3160713" cy="2370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Рисунок 2" descr="Изображение выглядит как человек, ребенок, внутренний, девочка&#10;&#10;Автоматически созданное описание">
            <a:extLst>
              <a:ext uri="{FF2B5EF4-FFF2-40B4-BE49-F238E27FC236}">
                <a16:creationId xmlns:a16="http://schemas.microsoft.com/office/drawing/2014/main" xmlns="" id="{52D49C3F-EA62-EBC8-4DB9-AF0C27560A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08549" y="1905689"/>
            <a:ext cx="2775634" cy="2054972"/>
          </a:xfrm>
          <a:prstGeom prst="rect">
            <a:avLst/>
          </a:prstGeom>
        </p:spPr>
      </p:pic>
    </p:spTree>
  </p:cSld>
  <p:clrMapOvr>
    <a:masterClrMapping/>
  </p:clrMapOvr>
  <p:transition advTm="7984">
    <p:strip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379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3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50"/>
                                        <p:tgtEl>
                                          <p:spTgt spid="337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33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337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337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337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>
            <a:extLst>
              <a:ext uri="{FF2B5EF4-FFF2-40B4-BE49-F238E27FC236}">
                <a16:creationId xmlns:a16="http://schemas.microsoft.com/office/drawing/2014/main" xmlns="" id="{A9315342-12B3-BA66-10DF-701C1446E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7713" y="2197100"/>
            <a:ext cx="7989887" cy="1155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miter lim="800000"/>
                <a:headEnd type="none" w="med" len="med"/>
                <a:tailEnd type="none" w="med" len="med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8901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52876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2068513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609850" defTabSz="393700" latinLnBrk="1"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30670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35242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9814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4438650" defTabSz="393700" fontAlgn="base" latinLnBrk="1">
              <a:spcBef>
                <a:spcPct val="30000"/>
              </a:spcBef>
              <a:spcAft>
                <a:spcPct val="0"/>
              </a:spcAft>
              <a:defRPr kumimoji="1" sz="1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latinLnBrk="0" hangingPunct="1">
              <a:lnSpc>
                <a:spcPct val="115000"/>
              </a:lnSpc>
              <a:spcAft>
                <a:spcPct val="10000"/>
              </a:spcAft>
              <a:defRPr/>
            </a:pPr>
            <a:endParaRPr lang="ru-RU" altLang="en-US" sz="18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 eaLnBrk="1" latinLnBrk="0" hangingPunct="1">
              <a:lnSpc>
                <a:spcPct val="115000"/>
              </a:lnSpc>
              <a:spcAft>
                <a:spcPct val="10000"/>
              </a:spcAft>
              <a:defRPr/>
            </a:pPr>
            <a:r>
              <a:rPr lang="ru-RU" altLang="en-US" sz="4400" b="1" i="1" dirty="0">
                <a:solidFill>
                  <a:schemeClr val="accent5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внимание!</a:t>
            </a:r>
          </a:p>
        </p:txBody>
      </p:sp>
    </p:spTree>
  </p:cSld>
  <p:clrMapOvr>
    <a:masterClrMapping/>
  </p:clrMapOvr>
  <p:transition advTm="62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/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3999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итульный слайд">
  <a:themeElements>
    <a:clrScheme name="">
      <a:dk1>
        <a:srgbClr val="000000"/>
      </a:dk1>
      <a:lt1>
        <a:srgbClr val="FFFFFF"/>
      </a:lt1>
      <a:dk2>
        <a:srgbClr val="000000"/>
      </a:dk2>
      <a:lt2>
        <a:srgbClr val="BEEA73"/>
      </a:lt2>
      <a:accent1>
        <a:srgbClr val="C1EC76"/>
      </a:accent1>
      <a:accent2>
        <a:srgbClr val="8FE28A"/>
      </a:accent2>
      <a:accent3>
        <a:srgbClr val="FFFFFF"/>
      </a:accent3>
      <a:accent4>
        <a:srgbClr val="000000"/>
      </a:accent4>
      <a:accent5>
        <a:srgbClr val="DDF4BD"/>
      </a:accent5>
      <a:accent6>
        <a:srgbClr val="81CD7D"/>
      </a:accent6>
      <a:hlink>
        <a:srgbClr val="408080"/>
      </a:hlink>
      <a:folHlink>
        <a:srgbClr val="5EAEAE"/>
      </a:folHlink>
    </a:clrScheme>
    <a:fontScheme name="Титульный слайд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Титульный слайд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итульный слайд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итульный слайд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итульный слайд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итульный слайд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итульный слайд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итульный слайд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Четыре объекта">
  <a:themeElements>
    <a:clrScheme name="">
      <a:dk1>
        <a:srgbClr val="000000"/>
      </a:dk1>
      <a:lt1>
        <a:srgbClr val="FFFFFF"/>
      </a:lt1>
      <a:dk2>
        <a:srgbClr val="000000"/>
      </a:dk2>
      <a:lt2>
        <a:srgbClr val="BEEA73"/>
      </a:lt2>
      <a:accent1>
        <a:srgbClr val="C1EC76"/>
      </a:accent1>
      <a:accent2>
        <a:srgbClr val="8FE28A"/>
      </a:accent2>
      <a:accent3>
        <a:srgbClr val="FFFFFF"/>
      </a:accent3>
      <a:accent4>
        <a:srgbClr val="000000"/>
      </a:accent4>
      <a:accent5>
        <a:srgbClr val="DDF4BD"/>
      </a:accent5>
      <a:accent6>
        <a:srgbClr val="81CD7D"/>
      </a:accent6>
      <a:hlink>
        <a:srgbClr val="408080"/>
      </a:hlink>
      <a:folHlink>
        <a:srgbClr val="5EAEAE"/>
      </a:folHlink>
    </a:clrScheme>
    <a:fontScheme name="Четыре объек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Четыре объект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Четыре объекта">
  <a:themeElements>
    <a:clrScheme name="">
      <a:dk1>
        <a:srgbClr val="000000"/>
      </a:dk1>
      <a:lt1>
        <a:srgbClr val="FFFFFF"/>
      </a:lt1>
      <a:dk2>
        <a:srgbClr val="000000"/>
      </a:dk2>
      <a:lt2>
        <a:srgbClr val="BEEA73"/>
      </a:lt2>
      <a:accent1>
        <a:srgbClr val="C1EC76"/>
      </a:accent1>
      <a:accent2>
        <a:srgbClr val="8FE28A"/>
      </a:accent2>
      <a:accent3>
        <a:srgbClr val="FFFFFF"/>
      </a:accent3>
      <a:accent4>
        <a:srgbClr val="000000"/>
      </a:accent4>
      <a:accent5>
        <a:srgbClr val="DDF4BD"/>
      </a:accent5>
      <a:accent6>
        <a:srgbClr val="81CD7D"/>
      </a:accent6>
      <a:hlink>
        <a:srgbClr val="408080"/>
      </a:hlink>
      <a:folHlink>
        <a:srgbClr val="5EAEAE"/>
      </a:folHlink>
    </a:clrScheme>
    <a:fontScheme name="Четыре объек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Четыре объект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Четыре объекта">
  <a:themeElements>
    <a:clrScheme name="">
      <a:dk1>
        <a:srgbClr val="000000"/>
      </a:dk1>
      <a:lt1>
        <a:srgbClr val="FFFFFF"/>
      </a:lt1>
      <a:dk2>
        <a:srgbClr val="000000"/>
      </a:dk2>
      <a:lt2>
        <a:srgbClr val="BEEA73"/>
      </a:lt2>
      <a:accent1>
        <a:srgbClr val="C1EC76"/>
      </a:accent1>
      <a:accent2>
        <a:srgbClr val="8FE28A"/>
      </a:accent2>
      <a:accent3>
        <a:srgbClr val="FFFFFF"/>
      </a:accent3>
      <a:accent4>
        <a:srgbClr val="000000"/>
      </a:accent4>
      <a:accent5>
        <a:srgbClr val="DDF4BD"/>
      </a:accent5>
      <a:accent6>
        <a:srgbClr val="81CD7D"/>
      </a:accent6>
      <a:hlink>
        <a:srgbClr val="408080"/>
      </a:hlink>
      <a:folHlink>
        <a:srgbClr val="5EAEAE"/>
      </a:folHlink>
    </a:clrScheme>
    <a:fontScheme name="Четыре объек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Четыре объект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Четыре объекта">
  <a:themeElements>
    <a:clrScheme name="">
      <a:dk1>
        <a:srgbClr val="000000"/>
      </a:dk1>
      <a:lt1>
        <a:srgbClr val="FFFFFF"/>
      </a:lt1>
      <a:dk2>
        <a:srgbClr val="000000"/>
      </a:dk2>
      <a:lt2>
        <a:srgbClr val="BEEA73"/>
      </a:lt2>
      <a:accent1>
        <a:srgbClr val="C1EC76"/>
      </a:accent1>
      <a:accent2>
        <a:srgbClr val="8FE28A"/>
      </a:accent2>
      <a:accent3>
        <a:srgbClr val="FFFFFF"/>
      </a:accent3>
      <a:accent4>
        <a:srgbClr val="000000"/>
      </a:accent4>
      <a:accent5>
        <a:srgbClr val="DDF4BD"/>
      </a:accent5>
      <a:accent6>
        <a:srgbClr val="81CD7D"/>
      </a:accent6>
      <a:hlink>
        <a:srgbClr val="408080"/>
      </a:hlink>
      <a:folHlink>
        <a:srgbClr val="5EAEAE"/>
      </a:folHlink>
    </a:clrScheme>
    <a:fontScheme name="Четыре объекта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30000"/>
          </a:spcBef>
          <a:spcAft>
            <a:spcPct val="0"/>
          </a:spcAft>
          <a:buClrTx/>
          <a:buSzTx/>
          <a:buFontTx/>
          <a:buNone/>
          <a:tabLst/>
          <a:defRPr kumimoji="1" lang="ru-RU" altLang="en-US" sz="1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cs typeface="Arial" panose="020B0604020202020204" pitchFamily="34" charset="0"/>
          </a:defRPr>
        </a:defPPr>
      </a:lstStyle>
    </a:lnDef>
  </a:objectDefaults>
  <a:extraClrSchemeLst>
    <a:extraClrScheme>
      <a:clrScheme name="Четыре объекта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Четыре объекта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Четыре объекта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</TotalTime>
  <Pages>10</Pages>
  <Words>251</Words>
  <Characters>0</Characters>
  <Application>Microsoft Office PowerPoint</Application>
  <DocSecurity>0</DocSecurity>
  <PresentationFormat>Произвольный</PresentationFormat>
  <Paragraphs>18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10</vt:i4>
      </vt:variant>
    </vt:vector>
  </HeadingPairs>
  <TitlesOfParts>
    <vt:vector size="20" baseType="lpstr">
      <vt:lpstr>Arial</vt:lpstr>
      <vt:lpstr>Blaze</vt:lpstr>
      <vt:lpstr>Calibri</vt:lpstr>
      <vt:lpstr>HCR Dotum</vt:lpstr>
      <vt:lpstr>Times New Roman</vt:lpstr>
      <vt:lpstr>Титульный слайд</vt:lpstr>
      <vt:lpstr>Четыре объекта</vt:lpstr>
      <vt:lpstr>Четыре объекта</vt:lpstr>
      <vt:lpstr>Четыре объекта</vt:lpstr>
      <vt:lpstr>Четыре объекта</vt:lpstr>
      <vt:lpstr>   «Формирование представлений о профессиях посредством  сюжетно ролевых игр в старшем дошкольном возрасте»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????? ??????</dc:title>
  <dc:subject/>
  <dc:creator>????</dc:creator>
  <cp:keywords/>
  <dc:description/>
  <cp:lastModifiedBy>1</cp:lastModifiedBy>
  <cp:revision>134</cp:revision>
  <cp:lastPrinted>1601-01-01T00:00:00Z</cp:lastPrinted>
  <dcterms:created xsi:type="dcterms:W3CDTF">2012-11-28T11:58:04Z</dcterms:created>
  <dcterms:modified xsi:type="dcterms:W3CDTF">2022-11-29T19:52:09Z</dcterms:modified>
</cp:coreProperties>
</file>