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780D2-9A3B-4188-9ED7-6764B8A1C6E0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F626-2138-4C21-A603-46758EC810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488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780D2-9A3B-4188-9ED7-6764B8A1C6E0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F626-2138-4C21-A603-46758EC810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360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780D2-9A3B-4188-9ED7-6764B8A1C6E0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F626-2138-4C21-A603-46758EC810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57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780D2-9A3B-4188-9ED7-6764B8A1C6E0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F626-2138-4C21-A603-46758EC810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1942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780D2-9A3B-4188-9ED7-6764B8A1C6E0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F626-2138-4C21-A603-46758EC810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207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780D2-9A3B-4188-9ED7-6764B8A1C6E0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F626-2138-4C21-A603-46758EC810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4954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780D2-9A3B-4188-9ED7-6764B8A1C6E0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F626-2138-4C21-A603-46758EC810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3613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780D2-9A3B-4188-9ED7-6764B8A1C6E0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F626-2138-4C21-A603-46758EC810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7917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780D2-9A3B-4188-9ED7-6764B8A1C6E0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F626-2138-4C21-A603-46758EC810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006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780D2-9A3B-4188-9ED7-6764B8A1C6E0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F626-2138-4C21-A603-46758EC810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446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780D2-9A3B-4188-9ED7-6764B8A1C6E0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F626-2138-4C21-A603-46758EC810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562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9780D2-9A3B-4188-9ED7-6764B8A1C6E0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BF626-2138-4C21-A603-46758EC810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1451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362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806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699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532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348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684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025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942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0860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Широкоэкранный</PresentationFormat>
  <Paragraphs>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</cp:revision>
  <dcterms:created xsi:type="dcterms:W3CDTF">2020-04-26T11:59:02Z</dcterms:created>
  <dcterms:modified xsi:type="dcterms:W3CDTF">2020-04-26T12:05:35Z</dcterms:modified>
</cp:coreProperties>
</file>