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</p:sldMasterIdLst>
  <p:notesMasterIdLst>
    <p:notesMasterId r:id="rId20"/>
  </p:notesMasterIdLst>
  <p:sldIdLst>
    <p:sldId id="256" r:id="rId6"/>
    <p:sldId id="257" r:id="rId7"/>
    <p:sldId id="258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1" r:id="rId19"/>
  </p:sldIdLst>
  <p:sldSz cx="9144000" cy="6858000" type="screen4x3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2531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1937" cy="4005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6147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8188" cy="5318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8187" cy="5318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8188" cy="5318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8187" cy="5318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pPr>
              <a:defRPr/>
            </a:pPr>
            <a:fld id="{B17A7C6E-7B09-4158-917E-0060A577FD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DA19C6A2-AF40-4C11-AD73-20E2C2D97914}" type="slidenum">
              <a:rPr lang="ru-RU"/>
              <a:pPr/>
              <a:t>1</a:t>
            </a:fld>
            <a:endParaRPr lang="ru-RU"/>
          </a:p>
        </p:txBody>
      </p:sp>
      <p:sp>
        <p:nvSpPr>
          <p:cNvPr id="2355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355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1F3A0AA3-931F-4069-8319-7750109ADF1D}" type="slidenum">
              <a:rPr lang="ru-RU"/>
              <a:pPr/>
              <a:t>2</a:t>
            </a:fld>
            <a:endParaRPr lang="ru-RU"/>
          </a:p>
        </p:txBody>
      </p:sp>
      <p:sp>
        <p:nvSpPr>
          <p:cNvPr id="2457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458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38503DEE-2521-4F16-AFF1-A7FE1568BFBB}" type="slidenum">
              <a:rPr lang="ru-RU"/>
              <a:pPr/>
              <a:t>3</a:t>
            </a:fld>
            <a:endParaRPr lang="ru-RU"/>
          </a:p>
        </p:txBody>
      </p:sp>
      <p:sp>
        <p:nvSpPr>
          <p:cNvPr id="2560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560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104CDD68-8483-42E1-B3AD-BD513E194411}" type="slidenum">
              <a:rPr lang="ru-RU"/>
              <a:pPr/>
              <a:t>4</a:t>
            </a:fld>
            <a:endParaRPr lang="ru-RU"/>
          </a:p>
        </p:txBody>
      </p:sp>
      <p:sp>
        <p:nvSpPr>
          <p:cNvPr id="2765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765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BD4D0618-B311-479B-9A75-D947534A5A9F}" type="slidenum">
              <a:rPr lang="ru-RU"/>
              <a:pPr/>
              <a:t>5</a:t>
            </a:fld>
            <a:endParaRPr lang="ru-RU"/>
          </a:p>
        </p:txBody>
      </p:sp>
      <p:sp>
        <p:nvSpPr>
          <p:cNvPr id="2867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867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D3203E30-04C3-46F9-AE99-871B277A98C1}" type="slidenum">
              <a:rPr lang="ru-RU"/>
              <a:pPr/>
              <a:t>6</a:t>
            </a:fld>
            <a:endParaRPr lang="ru-RU"/>
          </a:p>
        </p:txBody>
      </p:sp>
      <p:sp>
        <p:nvSpPr>
          <p:cNvPr id="2969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970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7E9310C6-C79B-46AF-9FF5-496BCC38750B}" type="slidenum">
              <a:rPr lang="ru-RU"/>
              <a:pPr/>
              <a:t>7</a:t>
            </a:fld>
            <a:endParaRPr lang="ru-RU"/>
          </a:p>
        </p:txBody>
      </p:sp>
      <p:sp>
        <p:nvSpPr>
          <p:cNvPr id="3072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072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E4573C68-3E25-4A5E-9C84-53081C123170}" type="slidenum">
              <a:rPr lang="ru-RU"/>
              <a:pPr/>
              <a:t>8</a:t>
            </a:fld>
            <a:endParaRPr lang="ru-RU"/>
          </a:p>
        </p:txBody>
      </p:sp>
      <p:sp>
        <p:nvSpPr>
          <p:cNvPr id="3174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174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430FBEE0-CBB2-48FD-B480-BCACC8792A0C}" type="slidenum">
              <a:rPr lang="ru-RU"/>
              <a:pPr/>
              <a:t>9</a:t>
            </a:fld>
            <a:endParaRPr lang="ru-RU"/>
          </a:p>
        </p:txBody>
      </p:sp>
      <p:sp>
        <p:nvSpPr>
          <p:cNvPr id="3277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277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BE26EEE0-EFE7-4CDA-B644-D5559B4B46DC}" type="slidenum">
              <a:rPr lang="ru-RU"/>
              <a:pPr/>
              <a:t>10</a:t>
            </a:fld>
            <a:endParaRPr lang="ru-RU"/>
          </a:p>
        </p:txBody>
      </p:sp>
      <p:sp>
        <p:nvSpPr>
          <p:cNvPr id="3379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379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7298F8C8-54FA-4951-8F6B-A7974F80CC8A}" type="slidenum">
              <a:rPr lang="ru-RU"/>
              <a:pPr/>
              <a:t>11</a:t>
            </a:fld>
            <a:endParaRPr lang="ru-RU"/>
          </a:p>
        </p:txBody>
      </p:sp>
      <p:sp>
        <p:nvSpPr>
          <p:cNvPr id="3481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482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252974F9-308A-442E-9BF7-8EB378903DDB}" type="slidenum">
              <a:rPr lang="ru-RU"/>
              <a:pPr/>
              <a:t>12</a:t>
            </a:fld>
            <a:endParaRPr lang="ru-RU"/>
          </a:p>
        </p:txBody>
      </p:sp>
      <p:sp>
        <p:nvSpPr>
          <p:cNvPr id="3584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584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394F8C65-605B-47D4-A911-B17C4144056E}" type="slidenum">
              <a:rPr lang="ru-RU"/>
              <a:pPr/>
              <a:t>13</a:t>
            </a:fld>
            <a:endParaRPr lang="ru-RU"/>
          </a:p>
        </p:txBody>
      </p:sp>
      <p:sp>
        <p:nvSpPr>
          <p:cNvPr id="3686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686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2DD3579A-962C-46A2-A7C4-B0E5FFDB24B9}" type="slidenum">
              <a:rPr lang="ru-RU"/>
              <a:pPr/>
              <a:t>14</a:t>
            </a:fld>
            <a:endParaRPr lang="ru-RU"/>
          </a:p>
        </p:txBody>
      </p:sp>
      <p:sp>
        <p:nvSpPr>
          <p:cNvPr id="3891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891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43E04-5260-4617-992C-77E1BDB1B414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BF6D5-33CD-4522-A505-2337974E89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7623A-3777-4DA0-9A0A-1550B235F0E9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9041C4-DA1A-444E-8059-B43DFD9300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A2912-12D8-4A93-A457-98F2B84844AE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9B6367-5795-4A9C-BF8D-31BD445AA3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36600" y="3090863"/>
            <a:ext cx="3770313" cy="3552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9313" y="3090863"/>
            <a:ext cx="3770312" cy="3552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14014-F076-48AA-A1A2-34ACCCB4560A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AD61F-29B8-4EE9-B3DE-B78C386F83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7AA144-03F5-489F-9A87-E6655AE71B34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18E6DB-F7C3-46FD-9279-C26499972B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3B4077-1698-4532-A892-283E408DDE27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E54612-AFB5-49C5-93FB-8F40DED8E2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11F8BC-E93D-4D4F-8BB1-A57D9F133F94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8D37F6-9595-4DFC-BECB-E3AE4743DB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E39F97-A1EB-4080-8C8C-F9571D8D1F56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61E408-FA7B-4B77-8E99-AD04C1879D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DD5BE-98A5-4BA2-B3EC-6E07EE72E214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982F47-103E-4133-BCA0-1C8F964AF6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63F98-02CF-4901-B133-0FC638746155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6FB4A-B31D-4C83-8B83-7A80417C76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07163" y="3090863"/>
            <a:ext cx="1922462" cy="35528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36600" y="3090863"/>
            <a:ext cx="5618163" cy="35528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FA62B-7811-4393-8510-6543DFA7B60E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01E28D-F138-480A-9ECC-21142A1D73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8A9FF-47D7-4F39-8A8F-A1960BABDA45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8598C4-26F3-41BC-B109-76C8D937E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CD001-7E0E-496C-A1D4-0062DB14FB62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1D1C13-D6A8-43C7-8C06-FB29754BA7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6DB9B-081D-4687-91BB-66952F692255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1B22F8-9234-482E-9B7A-893C739E79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7013" cy="43703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752600"/>
            <a:ext cx="4037012" cy="43703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186C3B-8F93-4109-ADB4-1F9D32B508C3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057D-5D8B-4751-88C3-566F7DE9D1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2E62A-3438-4FE5-AC6C-309F62876C54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702AA-5009-4436-9987-FEC03CA1C8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EE9E-AA31-473C-9FB9-A1E00619A301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CD1E50-85BC-47A4-9AB6-DED9B70B55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613D6-9E87-4179-90EE-977D4821A972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C1267C-3303-46B2-B7EF-2EDC2915D1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C0BCE3-159E-480A-A8C1-CEC5507E69C1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723D3-0333-401F-8238-7D93387176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08F55-41A1-4C5C-A754-1F536B9FC7AE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A21426-2123-4B21-B24F-788F7B8D37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DAEF8-493D-45F9-8D02-954FFCCDF30A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FE96C1-C448-4DFC-9671-C9E871B4C8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9875" y="407988"/>
            <a:ext cx="206375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25450" y="407988"/>
            <a:ext cx="6042025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004CF-BB4C-4137-ADEF-B4A33E265CE7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E7772B-8A8C-4C43-A2DF-FD440BB525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4536A4-804C-4D9A-B1C3-081F8FC7F3F2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34DFAC-CB3D-42F8-A591-88933748D7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80C503-2CAF-4C0F-92F0-F3CB8639AEDD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F56513-3CC5-4F95-AC1C-4BE025F5F4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9D5F7-3B77-4193-8CF2-45154F40E5B8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E13B26-9D92-46DC-9E21-EA43847286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25450" y="1719263"/>
            <a:ext cx="1941513" cy="7291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519363" y="1719263"/>
            <a:ext cx="1941512" cy="7291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46CB0-1E60-4940-B39E-A33B448822AA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8A8248-66A0-4259-A183-A1C65BA567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2AFB9-99B1-40C2-ACD0-3CAF948115EA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143A7B-5B2F-448E-88B8-6B803A367B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6443C1-8C40-49C8-B801-6D6335B21B4D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F4F7F5-A780-4A0C-ACC1-BC39010E60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7295F0-B6EB-4E72-B91D-0FD9ED1C03EE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5FC2C-6DE0-415E-9FB4-2818D8297C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1CB032-08E4-4D0D-9BBB-AF6C0F4D1598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40550-C410-43D2-8BAF-4565759C08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C1B52-831F-4286-81A3-CFBAE8ABAD69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D30B9-71E9-47D3-ACCD-18CD29055A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FE3F0-6F17-4E0A-A7F6-1CC1CFBA7B91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12DB9-C238-40F0-9DEF-7DDEE9D683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8288" y="407988"/>
            <a:ext cx="2063750" cy="86026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25450" y="407988"/>
            <a:ext cx="6040438" cy="86026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AF02F-CEFE-43A2-B1B1-208B567A8D1D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AE0362-CBFA-419F-A2AA-9E046FF13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02E620-355D-4D90-9D02-E1BC865C2678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7554CC-8AE1-45BD-87F0-05C77C4960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7712F1-ACE3-4F5D-81CB-BE823BEACFEF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6DA4F-540D-4379-B453-81FABC5D4C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E473F-05D2-4428-8DAD-70E128889AA5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A3897-992C-4EEF-9C00-86A5844DC1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3973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7012" cy="3973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DBCCE-032B-476F-8B65-4CC2AF896470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F266A-323B-417E-8A51-915F651BDF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5E2790-F983-4BCC-962C-9015CF9DA783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A17B41-38E8-4BD3-8385-9240DC23C7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3679E8-DD76-48A7-BBC9-0ECE204A2583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23222-0AC9-48DA-92B4-5A3EC19A85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D883C5-4717-4E6D-A8A5-235A33E3E3BA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4EA67-E1EC-47FC-B3B2-4E30497B43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6C594-8529-4438-90AA-3B2AF72E5BFA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669EC7-4245-4B4B-BDA4-539A8D4D44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F70C3A-EA08-4BAB-A569-BCD65363E247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9F1E8-784C-457A-9C08-36055FB602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E94E3-9DDE-4870-9080-D8C3E1AC4AE7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F11108-7EBF-416B-8D45-0975EB2B00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7813" y="273050"/>
            <a:ext cx="2055812" cy="53054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8213" cy="53054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59821B-5519-49AF-9BF5-D68B680D53EE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0C7197-CCFC-4A15-B8B2-415D9133B3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FEFF9-C1A0-40A9-B074-2AF7D2DBE9FA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55273F-247A-4CE5-968D-AC72BEC902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D45BC-4F44-4D49-947A-C85E700FA0EA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EDC34-8A24-4733-9D70-B221286DE6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1CB561-8479-4D90-978B-35B920336380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7D7E9-F3CF-482A-BC5C-CCC0D7C949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3973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7012" cy="3973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8AAB51-AC3D-4254-8F26-A594D229C3F4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6E8EC-FDB4-41B1-B38B-82934838AA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D6A47-F00D-4259-8D52-927971ED3CA9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FCEBB2-3FE3-4D87-91A3-C9D60CE975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C2448-405B-4474-B92B-1183F3E500B8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A658A-F555-40E7-966E-A8671653FF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37E668-5591-4F85-BE3E-FD76F816CB88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55E8B-1132-4F96-8622-56FDFCA857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15605D-AC40-4E62-BF6D-75CC5148CB27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3D90D-3FEA-4D54-8A3B-3618B91193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37C17-58F6-4F2A-9759-314A2B2CC290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6C4DB6-0D38-4A24-99DE-73DCC2FCAD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BAEDF-F17E-415E-A539-30D3983615FF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AD1A42-FD3E-45E3-B2F5-E2ACDC0F86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9875" y="407988"/>
            <a:ext cx="2063750" cy="51704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25450" y="407988"/>
            <a:ext cx="6042025" cy="51704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70A81-A1F4-4BFC-949A-EB9DC95B3092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326DB4-F789-4CD5-A36E-5EA6B646B7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AutoShape 1" hidden="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26" name="AutoShape 2" hidden="1"/>
          <p:cNvSpPr>
            <a:spLocks noChangeArrowheads="1"/>
          </p:cNvSpPr>
          <p:nvPr/>
        </p:nvSpPr>
        <p:spPr bwMode="auto">
          <a:xfrm>
            <a:off x="92075" y="101600"/>
            <a:ext cx="8961438" cy="6664325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27" name="AutoShape 3" hidden="1"/>
          <p:cNvSpPr>
            <a:spLocks noChangeArrowheads="1"/>
          </p:cNvSpPr>
          <p:nvPr/>
        </p:nvSpPr>
        <p:spPr bwMode="auto">
          <a:xfrm>
            <a:off x="274638" y="277813"/>
            <a:ext cx="8594725" cy="1325562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>
              <a:alpha val="82999"/>
            </a:srgbClr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28" name="AutoShape 4" hidden="1"/>
          <p:cNvSpPr>
            <a:spLocks noChangeArrowheads="1"/>
          </p:cNvSpPr>
          <p:nvPr/>
        </p:nvSpPr>
        <p:spPr bwMode="auto">
          <a:xfrm>
            <a:off x="373063" y="373063"/>
            <a:ext cx="8380412" cy="1117600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29" name="AutoShap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30" name="AutoShape 6"/>
          <p:cNvSpPr>
            <a:spLocks noChangeArrowheads="1"/>
          </p:cNvSpPr>
          <p:nvPr/>
        </p:nvSpPr>
        <p:spPr bwMode="auto">
          <a:xfrm>
            <a:off x="92075" y="101600"/>
            <a:ext cx="8961438" cy="6664325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3619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8F28E0F-9837-4CF5-AD96-71C8016818B8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1032" name="AutoShape 8"/>
          <p:cNvSpPr>
            <a:spLocks noChangeArrowheads="1"/>
          </p:cNvSpPr>
          <p:nvPr/>
        </p:nvSpPr>
        <p:spPr bwMode="auto">
          <a:xfrm>
            <a:off x="452438" y="2946400"/>
            <a:ext cx="8264525" cy="2463800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>
              <a:alpha val="82999"/>
            </a:srgbClr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33" name="AutoShape 9"/>
          <p:cNvSpPr>
            <a:spLocks noChangeArrowheads="1"/>
          </p:cNvSpPr>
          <p:nvPr/>
        </p:nvSpPr>
        <p:spPr bwMode="auto">
          <a:xfrm>
            <a:off x="568325" y="3048000"/>
            <a:ext cx="8032750" cy="2244725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3619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AD2CB251-CAAF-4AB8-92BC-911243D5D4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7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736600" y="3200400"/>
            <a:ext cx="7693025" cy="1292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2" name="AutoShape 13"/>
          <p:cNvSpPr>
            <a:spLocks noChangeArrowheads="1"/>
          </p:cNvSpPr>
          <p:nvPr/>
        </p:nvSpPr>
        <p:spPr bwMode="auto">
          <a:xfrm>
            <a:off x="674688" y="4541838"/>
            <a:ext cx="7818437" cy="663575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93A299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39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6600" y="3090863"/>
            <a:ext cx="7693025" cy="3552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</p:txBody>
      </p:sp>
      <p:sp>
        <p:nvSpPr>
          <p:cNvPr id="3" name="AutoShape 15"/>
          <p:cNvSpPr>
            <a:spLocks noChangeArrowheads="1"/>
          </p:cNvSpPr>
          <p:nvPr/>
        </p:nvSpPr>
        <p:spPr bwMode="auto">
          <a:xfrm>
            <a:off x="676275" y="3124200"/>
            <a:ext cx="7816850" cy="2076450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noFill/>
          <a:ln w="6480" cap="flat">
            <a:solidFill>
              <a:srgbClr val="6B7D7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hf sldNum="0" hdr="0" ftr="0"/>
  <p:txStyles>
    <p:titleStyle>
      <a:lvl1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2pPr>
      <a:lvl3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3pPr>
      <a:lvl4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4pPr>
      <a:lvl5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5pPr>
      <a:lvl6pPr marL="25146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6pPr>
      <a:lvl7pPr marL="29718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7pPr>
      <a:lvl8pPr marL="34290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8pPr>
      <a:lvl9pPr marL="38862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564B3C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>
          <a:solidFill>
            <a:srgbClr val="564B3C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564B3C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564B3C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564B3C"/>
          </a:solidFill>
          <a:latin typeface="+mn-lt"/>
          <a:ea typeface="+mn-ea"/>
        </a:defRPr>
      </a:lvl5pPr>
      <a:lvl6pPr marL="25146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564B3C"/>
          </a:solidFill>
          <a:latin typeface="+mn-lt"/>
          <a:ea typeface="+mn-ea"/>
        </a:defRPr>
      </a:lvl6pPr>
      <a:lvl7pPr marL="29718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564B3C"/>
          </a:solidFill>
          <a:latin typeface="+mn-lt"/>
          <a:ea typeface="+mn-ea"/>
        </a:defRPr>
      </a:lvl7pPr>
      <a:lvl8pPr marL="34290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564B3C"/>
          </a:solidFill>
          <a:latin typeface="+mn-lt"/>
          <a:ea typeface="+mn-ea"/>
        </a:defRPr>
      </a:lvl8pPr>
      <a:lvl9pPr marL="38862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564B3C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92075" y="101600"/>
            <a:ext cx="8961438" cy="6664325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274638" y="277813"/>
            <a:ext cx="8594725" cy="1325562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>
              <a:alpha val="82999"/>
            </a:srgbClr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373063" y="373063"/>
            <a:ext cx="8380412" cy="1117600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25450" y="407988"/>
            <a:ext cx="8256588" cy="1035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2055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52600"/>
            <a:ext cx="8226425" cy="4370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</p:txBody>
      </p:sp>
      <p:sp>
        <p:nvSpPr>
          <p:cNvPr id="2" name="Rectangle 7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3619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buClrTx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</a:tabLst>
              <a:defRPr sz="1200" smtClean="0">
                <a:solidFill>
                  <a:srgbClr val="564B3C"/>
                </a:solidFill>
                <a:latin typeface="+mn-lt"/>
                <a:cs typeface="Segoe UI" charset="0"/>
              </a:defRPr>
            </a:lvl1pPr>
          </a:lstStyle>
          <a:p>
            <a:pPr>
              <a:defRPr/>
            </a:pPr>
            <a:fld id="{20EDCC4E-A79E-4723-AF25-ED76917E967C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3619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buClrTx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</a:tabLst>
              <a:defRPr sz="1200" smtClean="0">
                <a:solidFill>
                  <a:srgbClr val="564B3C"/>
                </a:solidFill>
                <a:latin typeface="+mn-lt"/>
                <a:cs typeface="Segoe UI" charset="0"/>
              </a:defRPr>
            </a:lvl1pPr>
          </a:lstStyle>
          <a:p>
            <a:pPr>
              <a:defRPr/>
            </a:pPr>
            <a:fld id="{02296A72-8945-4E24-A2B7-D16F87069E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sldNum="0" hdr="0" ftr="0"/>
  <p:txStyles>
    <p:titleStyle>
      <a:lvl1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2pPr>
      <a:lvl3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3pPr>
      <a:lvl4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4pPr>
      <a:lvl5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5pPr>
      <a:lvl6pPr marL="25146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6pPr>
      <a:lvl7pPr marL="29718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7pPr>
      <a:lvl8pPr marL="34290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8pPr>
      <a:lvl9pPr marL="38862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564B3C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>
          <a:solidFill>
            <a:srgbClr val="564B3C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564B3C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564B3C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564B3C"/>
          </a:solidFill>
          <a:latin typeface="+mn-lt"/>
          <a:ea typeface="+mn-ea"/>
        </a:defRPr>
      </a:lvl5pPr>
      <a:lvl6pPr marL="25146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564B3C"/>
          </a:solidFill>
          <a:latin typeface="+mn-lt"/>
          <a:ea typeface="+mn-ea"/>
        </a:defRPr>
      </a:lvl6pPr>
      <a:lvl7pPr marL="29718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564B3C"/>
          </a:solidFill>
          <a:latin typeface="+mn-lt"/>
          <a:ea typeface="+mn-ea"/>
        </a:defRPr>
      </a:lvl7pPr>
      <a:lvl8pPr marL="34290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564B3C"/>
          </a:solidFill>
          <a:latin typeface="+mn-lt"/>
          <a:ea typeface="+mn-ea"/>
        </a:defRPr>
      </a:lvl8pPr>
      <a:lvl9pPr marL="38862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564B3C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074" name="AutoShape 2"/>
          <p:cNvSpPr>
            <a:spLocks noChangeArrowheads="1"/>
          </p:cNvSpPr>
          <p:nvPr/>
        </p:nvSpPr>
        <p:spPr bwMode="auto">
          <a:xfrm>
            <a:off x="92075" y="101600"/>
            <a:ext cx="8961438" cy="6664325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274638" y="277813"/>
            <a:ext cx="8594725" cy="1325562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>
              <a:alpha val="82999"/>
            </a:srgbClr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076" name="AutoShape 4"/>
          <p:cNvSpPr>
            <a:spLocks noChangeArrowheads="1"/>
          </p:cNvSpPr>
          <p:nvPr/>
        </p:nvSpPr>
        <p:spPr bwMode="auto">
          <a:xfrm>
            <a:off x="373063" y="373063"/>
            <a:ext cx="8380412" cy="1117600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25450" y="407988"/>
            <a:ext cx="8256588" cy="1035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3079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5450" y="1719263"/>
            <a:ext cx="4035425" cy="7291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</p:txBody>
      </p:sp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4648200" y="1719263"/>
            <a:ext cx="4038600" cy="44069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430213" indent="-323850" hangingPunct="1">
              <a:lnSpc>
                <a:spcPct val="100000"/>
              </a:lnSpc>
              <a:spcAft>
                <a:spcPts val="1425"/>
              </a:spcAft>
              <a:buSzPct val="45000"/>
              <a:buFont typeface="StarSymbol" charset="0"/>
              <a:buChar char="●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/>
            </a:pPr>
            <a:r>
              <a:rPr lang="ru-RU" sz="2800">
                <a:solidFill>
                  <a:srgbClr val="564B3C"/>
                </a:solidFill>
                <a:latin typeface="Century Gothic" charset="0"/>
              </a:rPr>
              <a:t>Для правки структуры щелкните мышью</a:t>
            </a:r>
          </a:p>
          <a:p>
            <a:pPr marL="862013" lvl="1" indent="-322263" hangingPunct="1">
              <a:lnSpc>
                <a:spcPct val="100000"/>
              </a:lnSpc>
              <a:spcAft>
                <a:spcPts val="1138"/>
              </a:spcAft>
              <a:buSzPct val="75000"/>
              <a:buFont typeface="StarSymbol" charset="0"/>
              <a:buChar char="–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/>
            </a:pPr>
            <a:r>
              <a:rPr lang="ru-RU" sz="2800">
                <a:solidFill>
                  <a:srgbClr val="564B3C"/>
                </a:solidFill>
                <a:latin typeface="Century Gothic" charset="0"/>
              </a:rPr>
              <a:t>Второй уровень структуры</a:t>
            </a:r>
          </a:p>
          <a:p>
            <a:pPr marL="1293813" lvl="2" indent="-285750" hangingPunct="1">
              <a:lnSpc>
                <a:spcPct val="100000"/>
              </a:lnSpc>
              <a:spcAft>
                <a:spcPts val="850"/>
              </a:spcAft>
              <a:buSzPct val="45000"/>
              <a:buFont typeface="StarSymbol" charset="0"/>
              <a:buChar char="●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/>
            </a:pPr>
            <a:r>
              <a:rPr lang="ru-RU" sz="2800">
                <a:solidFill>
                  <a:srgbClr val="564B3C"/>
                </a:solidFill>
                <a:latin typeface="Century Gothic" charset="0"/>
              </a:rPr>
              <a:t>Третий уровень структуры</a:t>
            </a:r>
          </a:p>
          <a:p>
            <a:pPr marL="1725613" lvl="3" indent="-214313" hangingPunct="1">
              <a:lnSpc>
                <a:spcPct val="100000"/>
              </a:lnSpc>
              <a:spcAft>
                <a:spcPts val="575"/>
              </a:spcAft>
              <a:buSzPct val="75000"/>
              <a:buFont typeface="StarSymbol" charset="0"/>
              <a:buChar char="–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/>
            </a:pPr>
            <a:r>
              <a:rPr lang="ru-RU" sz="2800">
                <a:solidFill>
                  <a:srgbClr val="564B3C"/>
                </a:solidFill>
                <a:latin typeface="Century Gothic" charset="0"/>
              </a:rPr>
              <a:t>Четвёртый уровень структуры</a:t>
            </a:r>
          </a:p>
          <a:p>
            <a:pPr marL="2157413" lvl="4" indent="-215900" hangingPunct="1">
              <a:lnSpc>
                <a:spcPct val="100000"/>
              </a:lnSpc>
              <a:spcAft>
                <a:spcPts val="288"/>
              </a:spcAft>
              <a:buSzPct val="45000"/>
              <a:buFont typeface="StarSymbol" charset="0"/>
              <a:buChar char="●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/>
            </a:pPr>
            <a:r>
              <a:rPr lang="ru-RU" sz="2800">
                <a:solidFill>
                  <a:srgbClr val="564B3C"/>
                </a:solidFill>
                <a:latin typeface="Century Gothic" charset="0"/>
              </a:rPr>
              <a:t>Пятый уровень структуры</a:t>
            </a:r>
          </a:p>
          <a:p>
            <a:pPr marL="2157413" lvl="4" indent="-215900" hangingPunct="1">
              <a:lnSpc>
                <a:spcPct val="100000"/>
              </a:lnSpc>
              <a:spcAft>
                <a:spcPts val="288"/>
              </a:spcAft>
              <a:buSzPct val="45000"/>
              <a:buFont typeface="StarSymbol" charset="0"/>
              <a:buChar char="●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/>
            </a:pPr>
            <a:r>
              <a:rPr lang="ru-RU" sz="2800">
                <a:solidFill>
                  <a:srgbClr val="564B3C"/>
                </a:solidFill>
                <a:latin typeface="Century Gothic" charset="0"/>
              </a:rPr>
              <a:t>Шестой уровень структуры</a:t>
            </a:r>
          </a:p>
          <a:p>
            <a:pPr marL="430213" indent="-323850" hangingPunct="1">
              <a:lnSpc>
                <a:spcPct val="100000"/>
              </a:lnSpc>
              <a:spcBef>
                <a:spcPts val="563"/>
              </a:spcBef>
              <a:buClr>
                <a:srgbClr val="93A299"/>
              </a:buClr>
              <a:buFont typeface="Arial" charset="0"/>
              <a:buChar char="•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/>
            </a:pPr>
            <a:r>
              <a:rPr lang="ru-RU" sz="2800">
                <a:solidFill>
                  <a:srgbClr val="564B3C"/>
                </a:solidFill>
                <a:latin typeface="Century Gothic" charset="0"/>
              </a:rPr>
              <a:t>Седьмой уровень структурыОбразец текста</a:t>
            </a:r>
          </a:p>
          <a:p>
            <a:pPr marL="862013" lvl="1" indent="-322263" hangingPunct="1">
              <a:lnSpc>
                <a:spcPct val="100000"/>
              </a:lnSpc>
              <a:spcBef>
                <a:spcPts val="488"/>
              </a:spcBef>
              <a:buSzPct val="75000"/>
              <a:buFont typeface="StarSymbol" charset="0"/>
              <a:buChar char="–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/>
            </a:pPr>
            <a:r>
              <a:rPr lang="ru-RU" sz="2400">
                <a:solidFill>
                  <a:srgbClr val="564B3C"/>
                </a:solidFill>
                <a:latin typeface="Century Gothic" charset="0"/>
              </a:rPr>
              <a:t>Второй уровень</a:t>
            </a:r>
          </a:p>
          <a:p>
            <a:pPr marL="1293813" lvl="2" indent="-285750" hangingPunct="1">
              <a:lnSpc>
                <a:spcPct val="100000"/>
              </a:lnSpc>
              <a:spcBef>
                <a:spcPts val="400"/>
              </a:spcBef>
              <a:buSzPct val="45000"/>
              <a:buFont typeface="StarSymbol" charset="0"/>
              <a:buChar char="●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/>
            </a:pPr>
            <a:r>
              <a:rPr lang="ru-RU" sz="2000">
                <a:solidFill>
                  <a:srgbClr val="564B3C"/>
                </a:solidFill>
                <a:latin typeface="Century Gothic" charset="0"/>
              </a:rPr>
              <a:t>Третий уровень</a:t>
            </a:r>
          </a:p>
          <a:p>
            <a:pPr marL="1725613" lvl="3" indent="-214313" hangingPunct="1">
              <a:lnSpc>
                <a:spcPct val="100000"/>
              </a:lnSpc>
              <a:spcBef>
                <a:spcPts val="363"/>
              </a:spcBef>
              <a:buSzPct val="75000"/>
              <a:buFont typeface="StarSymbol" charset="0"/>
              <a:buChar char="–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/>
            </a:pPr>
            <a:r>
              <a:rPr lang="ru-RU">
                <a:solidFill>
                  <a:srgbClr val="564B3C"/>
                </a:solidFill>
                <a:latin typeface="Century Gothic" charset="0"/>
              </a:rPr>
              <a:t>Четвертый уровень</a:t>
            </a:r>
          </a:p>
          <a:p>
            <a:pPr marL="2157413" lvl="4" indent="-215900" hangingPunct="1">
              <a:lnSpc>
                <a:spcPct val="100000"/>
              </a:lnSpc>
              <a:spcBef>
                <a:spcPts val="363"/>
              </a:spcBef>
              <a:buSzPct val="45000"/>
              <a:buFont typeface="StarSymbol" charset="0"/>
              <a:buChar char="●"/>
              <a:tabLst>
                <a:tab pos="430213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3463" algn="l"/>
                <a:tab pos="4022725" algn="l"/>
                <a:tab pos="4471988" algn="l"/>
                <a:tab pos="4921250" algn="l"/>
                <a:tab pos="5370513" algn="l"/>
                <a:tab pos="5819775" algn="l"/>
                <a:tab pos="6269038" algn="l"/>
                <a:tab pos="6718300" algn="l"/>
                <a:tab pos="7167563" algn="l"/>
                <a:tab pos="7616825" algn="l"/>
                <a:tab pos="8066088" algn="l"/>
                <a:tab pos="8515350" algn="l"/>
                <a:tab pos="8964613" algn="l"/>
                <a:tab pos="9413875" algn="l"/>
              </a:tabLst>
              <a:defRPr/>
            </a:pPr>
            <a:r>
              <a:rPr lang="ru-RU">
                <a:solidFill>
                  <a:srgbClr val="564B3C"/>
                </a:solidFill>
                <a:latin typeface="Century Gothic" charset="0"/>
              </a:rPr>
              <a:t>Пятый уровень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78563"/>
            <a:ext cx="2130425" cy="5175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buClrTx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</a:tabLst>
              <a:defRPr sz="2800" smtClean="0">
                <a:solidFill>
                  <a:srgbClr val="564B3C"/>
                </a:solidFill>
                <a:latin typeface="+mn-lt"/>
                <a:cs typeface="Segoe UI" charset="0"/>
              </a:defRPr>
            </a:lvl1pPr>
          </a:lstStyle>
          <a:p>
            <a:pPr>
              <a:defRPr/>
            </a:pPr>
            <a:fld id="{65FF9A57-C8EC-4FB2-BFD5-F398C7A1F376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3619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buClrTx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</a:tabLst>
              <a:defRPr sz="1200" smtClean="0">
                <a:solidFill>
                  <a:srgbClr val="564B3C"/>
                </a:solidFill>
                <a:latin typeface="+mn-lt"/>
                <a:cs typeface="Segoe UI" charset="0"/>
              </a:defRPr>
            </a:lvl1pPr>
          </a:lstStyle>
          <a:p>
            <a:pPr>
              <a:defRPr/>
            </a:pPr>
            <a:fld id="{6CBDFEDA-6472-4FCD-BDED-D8A0EE700F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sldNum="0" hdr="0" ftr="0"/>
  <p:txStyles>
    <p:titleStyle>
      <a:lvl1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2pPr>
      <a:lvl3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3pPr>
      <a:lvl4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4pPr>
      <a:lvl5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5pPr>
      <a:lvl6pPr marL="25146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6pPr>
      <a:lvl7pPr marL="29718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7pPr>
      <a:lvl8pPr marL="34290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8pPr>
      <a:lvl9pPr marL="38862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564B3C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>
          <a:solidFill>
            <a:srgbClr val="564B3C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564B3C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564B3C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564B3C"/>
          </a:solidFill>
          <a:latin typeface="+mn-lt"/>
          <a:ea typeface="+mn-ea"/>
        </a:defRPr>
      </a:lvl5pPr>
      <a:lvl6pPr marL="25146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564B3C"/>
          </a:solidFill>
          <a:latin typeface="+mn-lt"/>
          <a:ea typeface="+mn-ea"/>
        </a:defRPr>
      </a:lvl6pPr>
      <a:lvl7pPr marL="29718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564B3C"/>
          </a:solidFill>
          <a:latin typeface="+mn-lt"/>
          <a:ea typeface="+mn-ea"/>
        </a:defRPr>
      </a:lvl7pPr>
      <a:lvl8pPr marL="34290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564B3C"/>
          </a:solidFill>
          <a:latin typeface="+mn-lt"/>
          <a:ea typeface="+mn-ea"/>
        </a:defRPr>
      </a:lvl8pPr>
      <a:lvl9pPr marL="38862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564B3C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AutoShape 1" hidden="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098" name="AutoShape 2" hidden="1"/>
          <p:cNvSpPr>
            <a:spLocks noChangeArrowheads="1"/>
          </p:cNvSpPr>
          <p:nvPr/>
        </p:nvSpPr>
        <p:spPr bwMode="auto">
          <a:xfrm>
            <a:off x="92075" y="101600"/>
            <a:ext cx="8961438" cy="6664325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099" name="AutoShape 3" hidden="1"/>
          <p:cNvSpPr>
            <a:spLocks noChangeArrowheads="1"/>
          </p:cNvSpPr>
          <p:nvPr/>
        </p:nvSpPr>
        <p:spPr bwMode="auto">
          <a:xfrm>
            <a:off x="274638" y="277813"/>
            <a:ext cx="8594725" cy="1325562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>
              <a:alpha val="82999"/>
            </a:srgbClr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00" name="AutoShape 4" hidden="1"/>
          <p:cNvSpPr>
            <a:spLocks noChangeArrowheads="1"/>
          </p:cNvSpPr>
          <p:nvPr/>
        </p:nvSpPr>
        <p:spPr bwMode="auto">
          <a:xfrm>
            <a:off x="373063" y="373063"/>
            <a:ext cx="8380412" cy="1117600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01" name="AutoShap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02" name="AutoShape 6"/>
          <p:cNvSpPr>
            <a:spLocks noChangeArrowheads="1"/>
          </p:cNvSpPr>
          <p:nvPr/>
        </p:nvSpPr>
        <p:spPr bwMode="auto">
          <a:xfrm>
            <a:off x="92075" y="101600"/>
            <a:ext cx="8961438" cy="6664325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3619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buClrTx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</a:tabLst>
              <a:defRPr sz="1200" smtClean="0">
                <a:solidFill>
                  <a:srgbClr val="564B3C"/>
                </a:solidFill>
                <a:latin typeface="+mn-lt"/>
                <a:cs typeface="Segoe UI" charset="0"/>
              </a:defRPr>
            </a:lvl1pPr>
          </a:lstStyle>
          <a:p>
            <a:pPr>
              <a:defRPr/>
            </a:pPr>
            <a:fld id="{D3E708CF-36F5-40E1-88AE-F91BB27EC277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3619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buClrTx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</a:tabLst>
              <a:defRPr sz="1200" smtClean="0">
                <a:solidFill>
                  <a:srgbClr val="564B3C"/>
                </a:solidFill>
                <a:latin typeface="+mn-lt"/>
                <a:cs typeface="Segoe UI" charset="0"/>
              </a:defRPr>
            </a:lvl1pPr>
          </a:lstStyle>
          <a:p>
            <a:pPr>
              <a:defRPr/>
            </a:pPr>
            <a:fld id="{84C24981-4B1E-47EC-8854-0ACA2CE5F0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107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26425" cy="1141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4108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6425" cy="397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124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sldNum="0" hdr="0" ftr="0"/>
  <p:txStyles>
    <p:titleStyle>
      <a:lvl1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2pPr>
      <a:lvl3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3pPr>
      <a:lvl4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4pPr>
      <a:lvl5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5pPr>
      <a:lvl6pPr marL="25146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6pPr>
      <a:lvl7pPr marL="29718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7pPr>
      <a:lvl8pPr marL="34290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8pPr>
      <a:lvl9pPr marL="38862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564B3C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>
          <a:solidFill>
            <a:srgbClr val="564B3C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564B3C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564B3C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564B3C"/>
          </a:solidFill>
          <a:latin typeface="+mn-lt"/>
          <a:ea typeface="+mn-ea"/>
        </a:defRPr>
      </a:lvl5pPr>
      <a:lvl6pPr marL="25146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564B3C"/>
          </a:solidFill>
          <a:latin typeface="+mn-lt"/>
          <a:ea typeface="+mn-ea"/>
        </a:defRPr>
      </a:lvl6pPr>
      <a:lvl7pPr marL="29718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564B3C"/>
          </a:solidFill>
          <a:latin typeface="+mn-lt"/>
          <a:ea typeface="+mn-ea"/>
        </a:defRPr>
      </a:lvl7pPr>
      <a:lvl8pPr marL="34290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564B3C"/>
          </a:solidFill>
          <a:latin typeface="+mn-lt"/>
          <a:ea typeface="+mn-ea"/>
        </a:defRPr>
      </a:lvl8pPr>
      <a:lvl9pPr marL="38862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564B3C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92075" y="101600"/>
            <a:ext cx="8961438" cy="6664325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274638" y="277813"/>
            <a:ext cx="8594725" cy="1325562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>
              <a:alpha val="82999"/>
            </a:srgbClr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373063" y="373063"/>
            <a:ext cx="8380412" cy="1117600"/>
          </a:xfrm>
          <a:custGeom>
            <a:avLst/>
            <a:gdLst/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126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25450" y="407988"/>
            <a:ext cx="8256588" cy="1035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3619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buClrTx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</a:tabLst>
              <a:defRPr sz="1200" smtClean="0">
                <a:solidFill>
                  <a:srgbClr val="564B3C"/>
                </a:solidFill>
                <a:latin typeface="+mn-lt"/>
                <a:cs typeface="Segoe UI" charset="0"/>
              </a:defRPr>
            </a:lvl1pPr>
          </a:lstStyle>
          <a:p>
            <a:pPr>
              <a:defRPr/>
            </a:pPr>
            <a:fld id="{A3112B52-173D-4DC6-838C-9FAD25467601}" type="datetime1">
              <a:rPr lang="ru-RU"/>
              <a:pPr>
                <a:defRPr/>
              </a:pPr>
              <a:t>20.12.2022</a:t>
            </a:fld>
            <a:endParaRPr lang="ru-RU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3619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buClrTx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</a:tabLst>
              <a:defRPr sz="1200" smtClean="0">
                <a:solidFill>
                  <a:srgbClr val="564B3C"/>
                </a:solidFill>
                <a:latin typeface="+mn-lt"/>
                <a:cs typeface="Segoe UI" charset="0"/>
              </a:defRPr>
            </a:lvl1pPr>
          </a:lstStyle>
          <a:p>
            <a:pPr>
              <a:defRPr/>
            </a:pPr>
            <a:fld id="{B6768918-F052-492C-8E3E-4BD842B6E1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130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6425" cy="397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124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/>
  <p:txStyles>
    <p:titleStyle>
      <a:lvl1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2pPr>
      <a:lvl3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3pPr>
      <a:lvl4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4pPr>
      <a:lvl5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5pPr>
      <a:lvl6pPr marL="25146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6pPr>
      <a:lvl7pPr marL="29718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7pPr>
      <a:lvl8pPr marL="34290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8pPr>
      <a:lvl9pPr marL="38862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Century Gothic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564B3C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>
          <a:solidFill>
            <a:srgbClr val="564B3C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564B3C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564B3C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564B3C"/>
          </a:solidFill>
          <a:latin typeface="+mn-lt"/>
          <a:ea typeface="+mn-ea"/>
        </a:defRPr>
      </a:lvl5pPr>
      <a:lvl6pPr marL="25146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564B3C"/>
          </a:solidFill>
          <a:latin typeface="+mn-lt"/>
          <a:ea typeface="+mn-ea"/>
        </a:defRPr>
      </a:lvl6pPr>
      <a:lvl7pPr marL="29718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564B3C"/>
          </a:solidFill>
          <a:latin typeface="+mn-lt"/>
          <a:ea typeface="+mn-ea"/>
        </a:defRPr>
      </a:lvl7pPr>
      <a:lvl8pPr marL="34290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564B3C"/>
          </a:solidFill>
          <a:latin typeface="+mn-lt"/>
          <a:ea typeface="+mn-ea"/>
        </a:defRPr>
      </a:lvl8pPr>
      <a:lvl9pPr marL="38862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564B3C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/>
          <p:cNvSpPr txBox="1">
            <a:spLocks noChangeArrowheads="1"/>
          </p:cNvSpPr>
          <p:nvPr/>
        </p:nvSpPr>
        <p:spPr bwMode="auto">
          <a:xfrm>
            <a:off x="755650" y="404813"/>
            <a:ext cx="7696200" cy="1295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>
                <a:solidFill>
                  <a:srgbClr val="47534C"/>
                </a:solidFill>
                <a:latin typeface="바탕" pitchFamily="16" charset="0"/>
              </a:rPr>
              <a:t>     Люди, изменившие мир               </a:t>
            </a: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736600" y="2708275"/>
            <a:ext cx="7723188" cy="25193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hangingPunct="1">
              <a:lnSpc>
                <a:spcPct val="100000"/>
              </a:lnSpc>
              <a:spcBef>
                <a:spcPts val="4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>
              <a:solidFill>
                <a:srgbClr val="FFFFFF"/>
              </a:solidFill>
              <a:latin typeface="Century Gothic" charset="0"/>
            </a:endParaRPr>
          </a:p>
          <a:p>
            <a:pPr algn="ctr" hangingPunct="1">
              <a:lnSpc>
                <a:spcPct val="100000"/>
              </a:lnSpc>
              <a:spcBef>
                <a:spcPts val="4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>
                <a:solidFill>
                  <a:srgbClr val="000000"/>
                </a:solidFill>
                <a:latin typeface="Arial Black" pitchFamily="32" charset="0"/>
              </a:rPr>
              <a:t>                                                       </a:t>
            </a:r>
          </a:p>
          <a:p>
            <a:pPr algn="r" hangingPunct="1">
              <a:lnSpc>
                <a:spcPct val="100000"/>
              </a:lnSpc>
              <a:spcBef>
                <a:spcPts val="4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>
                <a:solidFill>
                  <a:srgbClr val="000000"/>
                </a:solidFill>
              </a:rPr>
              <a:t>                      Автор проекта: Гегельская Жанна </a:t>
            </a:r>
          </a:p>
          <a:p>
            <a:pPr algn="r" hangingPunct="1">
              <a:lnSpc>
                <a:spcPct val="100000"/>
              </a:lnSpc>
              <a:spcBef>
                <a:spcPts val="4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>
                <a:solidFill>
                  <a:srgbClr val="000000"/>
                </a:solidFill>
              </a:rPr>
              <a:t>Александровна</a:t>
            </a:r>
          </a:p>
          <a:p>
            <a:pPr algn="r" hangingPunct="1">
              <a:lnSpc>
                <a:spcPct val="100000"/>
              </a:lnSpc>
              <a:spcBef>
                <a:spcPts val="4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>
                <a:solidFill>
                  <a:srgbClr val="000000"/>
                </a:solidFill>
              </a:rPr>
              <a:t>                    учитель истории и обществознания</a:t>
            </a:r>
          </a:p>
          <a:p>
            <a:pPr algn="ctr" hangingPunct="1">
              <a:lnSpc>
                <a:spcPct val="100000"/>
              </a:lnSpc>
              <a:spcBef>
                <a:spcPts val="4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>
              <a:solidFill>
                <a:srgbClr val="000000"/>
              </a:solidFill>
            </a:endParaRPr>
          </a:p>
          <a:p>
            <a:pPr algn="ctr" hangingPunct="1">
              <a:lnSpc>
                <a:spcPct val="100000"/>
              </a:lnSpc>
              <a:spcBef>
                <a:spcPts val="4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>
              <a:solidFill>
                <a:srgbClr val="000000"/>
              </a:solidFill>
              <a:latin typeface="Arial Black" pitchFamily="32" charset="0"/>
            </a:endParaRPr>
          </a:p>
          <a:p>
            <a:pPr algn="ctr" hangingPunct="1">
              <a:lnSpc>
                <a:spcPct val="100000"/>
              </a:lnSpc>
              <a:spcBef>
                <a:spcPts val="4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>
              <a:solidFill>
                <a:srgbClr val="000000"/>
              </a:solidFill>
              <a:latin typeface="Arial Black" pitchFamily="32" charset="0"/>
            </a:endParaRPr>
          </a:p>
          <a:p>
            <a:pPr algn="ctr" hangingPunct="1">
              <a:lnSpc>
                <a:spcPct val="100000"/>
              </a:lnSpc>
              <a:spcBef>
                <a:spcPts val="4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>
                <a:solidFill>
                  <a:srgbClr val="000000"/>
                </a:solidFill>
                <a:latin typeface="Arial Black" pitchFamily="32" charset="0"/>
              </a:rPr>
              <a:t>2022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25450" y="407988"/>
            <a:ext cx="8259763" cy="1038225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500" smtClean="0">
                <a:solidFill>
                  <a:srgbClr val="6B7D72"/>
                </a:solidFill>
                <a:latin typeface="바탕" pitchFamily="16" charset="0"/>
              </a:rPr>
              <a:t>Актуальность</a:t>
            </a:r>
          </a:p>
        </p:txBody>
      </p:sp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457200" y="1752600"/>
            <a:ext cx="8229600" cy="4373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1313" indent="-227013" hangingPunct="1">
              <a:lnSpc>
                <a:spcPct val="100000"/>
              </a:lnSpc>
              <a:spcBef>
                <a:spcPts val="488"/>
              </a:spcBef>
              <a:buClr>
                <a:srgbClr val="93A299"/>
              </a:buClr>
              <a:buFont typeface="Arial" charset="0"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ru-RU" sz="2400">
                <a:solidFill>
                  <a:srgbClr val="564B3C"/>
                </a:solidFill>
                <a:latin typeface="Century Gothic" charset="0"/>
              </a:rPr>
              <a:t>Тема моего проекта "Великие личности в истории". Я выбрала эту тему, потому что мне стало интересно узнать о великих личностях в истории нашего государства, и какой вклад они внесли в развитие России. Хочу проанализировать, благодаря каким достоинствам и качествам личности, человек велик в эпоху нашего времени.</a:t>
            </a:r>
          </a:p>
          <a:p>
            <a:pPr marL="341313" indent="-227013" hangingPunct="1">
              <a:lnSpc>
                <a:spcPct val="100000"/>
              </a:lnSpc>
              <a:spcBef>
                <a:spcPts val="488"/>
              </a:spcBef>
              <a:buClrTx/>
              <a:buFontTx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endParaRPr lang="ru-RU" sz="2400">
              <a:solidFill>
                <a:srgbClr val="564B3C"/>
              </a:solidFill>
              <a:latin typeface="Century Gothic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25450" y="406400"/>
            <a:ext cx="8259763" cy="11303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8195" name="Text Box 2"/>
          <p:cNvSpPr txBox="1">
            <a:spLocks noChangeArrowheads="1"/>
          </p:cNvSpPr>
          <p:nvPr/>
        </p:nvSpPr>
        <p:spPr bwMode="auto">
          <a:xfrm>
            <a:off x="457200" y="1752600"/>
            <a:ext cx="8229600" cy="4373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1313" indent="-227013" hangingPunct="1">
              <a:lnSpc>
                <a:spcPct val="100000"/>
              </a:lnSpc>
              <a:spcBef>
                <a:spcPts val="488"/>
              </a:spcBef>
              <a:buClr>
                <a:srgbClr val="93A299"/>
              </a:buClr>
              <a:buFont typeface="Arial" charset="0"/>
              <a:buChar char="•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ru-RU" sz="2400" dirty="0">
                <a:solidFill>
                  <a:srgbClr val="564B3C"/>
                </a:solidFill>
                <a:latin typeface="Century Gothic" charset="0"/>
              </a:rPr>
              <a:t>Гипотеза: следует ожидать, что великие личности в истории, сделали равномерный вклад, как во внешнюю, так и во внутреннею политику Государства.</a:t>
            </a:r>
          </a:p>
          <a:p>
            <a:pPr marL="341313" indent="-227013" hangingPunct="1">
              <a:lnSpc>
                <a:spcPct val="100000"/>
              </a:lnSpc>
              <a:spcBef>
                <a:spcPts val="488"/>
              </a:spcBef>
              <a:buClr>
                <a:srgbClr val="93A299"/>
              </a:buClr>
              <a:buFont typeface="Arial" charset="0"/>
              <a:buChar char="•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ru-RU" sz="2400" dirty="0">
                <a:solidFill>
                  <a:srgbClr val="564B3C"/>
                </a:solidFill>
                <a:latin typeface="Century Gothic" charset="0"/>
              </a:rPr>
              <a:t>Цель проекта: Узнать какие великие личности правили Россией, в разный период времени</a:t>
            </a:r>
            <a:r>
              <a:rPr lang="ru-RU" sz="2400" dirty="0" smtClean="0">
                <a:solidFill>
                  <a:srgbClr val="564B3C"/>
                </a:solidFill>
                <a:latin typeface="Century Gothic" charset="0"/>
              </a:rPr>
              <a:t>.</a:t>
            </a:r>
          </a:p>
          <a:p>
            <a:pPr marL="342900" indent="-225425" hangingPunct="1">
              <a:lnSpc>
                <a:spcPct val="100000"/>
              </a:lnSpc>
              <a:spcBef>
                <a:spcPts val="488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2400" dirty="0" smtClean="0">
                <a:solidFill>
                  <a:srgbClr val="564B3C"/>
                </a:solidFill>
                <a:latin typeface="Century Gothic" charset="0"/>
              </a:rPr>
              <a:t>Задачи:</a:t>
            </a:r>
          </a:p>
          <a:p>
            <a:pPr marL="342900" indent="-225425" hangingPunct="1">
              <a:lnSpc>
                <a:spcPct val="100000"/>
              </a:lnSpc>
              <a:spcBef>
                <a:spcPts val="488"/>
              </a:spcBef>
              <a:buClr>
                <a:srgbClr val="93A299"/>
              </a:buClr>
              <a:buFont typeface="Arial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2400" dirty="0" smtClean="0">
                <a:solidFill>
                  <a:srgbClr val="564B3C"/>
                </a:solidFill>
                <a:latin typeface="Century Gothic" charset="0"/>
              </a:rPr>
              <a:t>1. Собрать информацию о выдающихся людях, которые правили нашей страной.</a:t>
            </a:r>
          </a:p>
          <a:p>
            <a:pPr marL="342900" indent="-225425" hangingPunct="1">
              <a:lnSpc>
                <a:spcPct val="100000"/>
              </a:lnSpc>
              <a:spcBef>
                <a:spcPts val="488"/>
              </a:spcBef>
              <a:buClr>
                <a:srgbClr val="93A299"/>
              </a:buClr>
              <a:buFont typeface="Arial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2400" dirty="0" smtClean="0">
                <a:solidFill>
                  <a:srgbClr val="564B3C"/>
                </a:solidFill>
                <a:latin typeface="Century Gothic" charset="0"/>
              </a:rPr>
              <a:t>2. Выяснить, что великого сделали для страны эти правители в годы своего правления.</a:t>
            </a:r>
          </a:p>
          <a:p>
            <a:pPr marL="342900" indent="-225425" hangingPunct="1">
              <a:lnSpc>
                <a:spcPct val="100000"/>
              </a:lnSpc>
              <a:spcBef>
                <a:spcPts val="488"/>
              </a:spcBef>
              <a:buClr>
                <a:srgbClr val="93A299"/>
              </a:buClr>
              <a:buFont typeface="Arial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2400" dirty="0" smtClean="0">
                <a:solidFill>
                  <a:srgbClr val="564B3C"/>
                </a:solidFill>
                <a:latin typeface="Century Gothic" charset="0"/>
              </a:rPr>
              <a:t>3. Сделать вывод о великих личностях России в годы их правления.</a:t>
            </a:r>
          </a:p>
          <a:p>
            <a:pPr marL="341313" indent="-227013" hangingPunct="1">
              <a:lnSpc>
                <a:spcPct val="100000"/>
              </a:lnSpc>
              <a:spcBef>
                <a:spcPts val="488"/>
              </a:spcBef>
              <a:buClr>
                <a:srgbClr val="93A299"/>
              </a:buClr>
              <a:buFont typeface="Arial" charset="0"/>
              <a:buChar char="•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endParaRPr lang="ru-RU" sz="2400" dirty="0">
              <a:solidFill>
                <a:srgbClr val="564B3C"/>
              </a:solidFill>
              <a:latin typeface="Century Gothic" charset="0"/>
            </a:endParaRPr>
          </a:p>
          <a:p>
            <a:pPr marL="341313" indent="-227013" hangingPunct="1">
              <a:lnSpc>
                <a:spcPct val="100000"/>
              </a:lnSpc>
              <a:spcBef>
                <a:spcPts val="488"/>
              </a:spcBef>
              <a:buClrTx/>
              <a:buFontTx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endParaRPr lang="ru-RU" sz="2400" dirty="0">
              <a:solidFill>
                <a:srgbClr val="564B3C"/>
              </a:solidFill>
              <a:latin typeface="Century Gothic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25450" y="381000"/>
            <a:ext cx="8259763" cy="1235075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smtClean="0">
                <a:latin typeface="바탕" pitchFamily="16" charset="0"/>
              </a:rPr>
              <a:t>1. Теоретическая часть</a:t>
            </a:r>
            <a:br>
              <a:rPr lang="ru-RU" sz="2000" smtClean="0">
                <a:latin typeface="바탕" pitchFamily="16" charset="0"/>
              </a:rPr>
            </a:br>
            <a:r>
              <a:rPr lang="ru-RU" sz="2000" smtClean="0">
                <a:latin typeface="바탕" pitchFamily="16" charset="0"/>
              </a:rPr>
              <a:t>1.1 Информация о великих личностях.</a:t>
            </a:r>
            <a:r>
              <a:rPr lang="ru-RU" sz="3500" smtClean="0">
                <a:latin typeface="바탕" pitchFamily="16" charset="0"/>
              </a:rPr>
              <a:t/>
            </a:r>
            <a:br>
              <a:rPr lang="ru-RU" sz="3500" smtClean="0">
                <a:latin typeface="바탕" pitchFamily="16" charset="0"/>
              </a:rPr>
            </a:br>
            <a:endParaRPr lang="ru-RU" sz="3500" smtClean="0">
              <a:latin typeface="바탕" pitchFamily="16" charset="0"/>
            </a:endParaRPr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4" cstate="print"/>
          <a:srcRect l="12416" t="1874" r="10316" b="10037"/>
          <a:stretch>
            <a:fillRect/>
          </a:stretch>
        </p:blipFill>
        <p:spPr bwMode="auto">
          <a:xfrm>
            <a:off x="4210050" y="1557338"/>
            <a:ext cx="4637088" cy="3600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024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2413" y="244475"/>
            <a:ext cx="3959225" cy="7753350"/>
          </a:xfrm>
        </p:spPr>
        <p:txBody>
          <a:bodyPr anchor="ctr"/>
          <a:lstStyle/>
          <a:p>
            <a:pPr marL="457200" indent="-225425" eaLnBrk="1" hangingPunct="1">
              <a:lnSpc>
                <a:spcPct val="100000"/>
              </a:lnSpc>
              <a:spcBef>
                <a:spcPts val="563"/>
              </a:spcBef>
              <a:spcAft>
                <a:spcPct val="0"/>
              </a:spcAft>
              <a:buClrTx/>
              <a:buFontTx/>
              <a:buNone/>
              <a:tabLst>
                <a:tab pos="4572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</a:pPr>
            <a:r>
              <a:rPr lang="ru-RU" sz="2600" b="1" smtClean="0"/>
              <a:t>Александр II Освободитель</a:t>
            </a:r>
          </a:p>
          <a:p>
            <a:pPr marL="457200" indent="-225425" eaLnBrk="1" hangingPunct="1">
              <a:lnSpc>
                <a:spcPct val="100000"/>
              </a:lnSpc>
              <a:spcBef>
                <a:spcPts val="563"/>
              </a:spcBef>
              <a:spcAft>
                <a:spcPct val="0"/>
              </a:spcAft>
              <a:buClr>
                <a:srgbClr val="93A299"/>
              </a:buClr>
              <a:buFont typeface="Arial" charset="0"/>
              <a:buChar char="•"/>
              <a:tabLst>
                <a:tab pos="4572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</a:pPr>
            <a:r>
              <a:rPr lang="ru-RU" sz="2000" smtClean="0"/>
              <a:t> (1818 – 1881 годы жизни) - Родился 29 (по старому стилю 17) апреля 1818 года в Москве. </a:t>
            </a:r>
          </a:p>
          <a:p>
            <a:pPr marL="457200" indent="-225425" eaLnBrk="1" hangingPunct="1">
              <a:lnSpc>
                <a:spcPct val="100000"/>
              </a:lnSpc>
              <a:spcBef>
                <a:spcPts val="563"/>
              </a:spcBef>
              <a:spcAft>
                <a:spcPct val="0"/>
              </a:spcAft>
              <a:buClr>
                <a:srgbClr val="93A299"/>
              </a:buClr>
              <a:buFont typeface="Arial" charset="0"/>
              <a:buChar char="•"/>
              <a:tabLst>
                <a:tab pos="4572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</a:pPr>
            <a:r>
              <a:rPr lang="ru-RU" sz="2000" smtClean="0"/>
              <a:t>Сразу после коронации в 1856 году Александр II объявил амнистию всем тем, кто восставал ранее против царского режима (декабристам, петрашевцам и другим). Кроме того, начало деятельности Александра Второго на престоле было ознаменовано закрытием Высшего цензурного комитета. С этого момента и началась подготовка улучшения крестьянского быта.</a:t>
            </a:r>
          </a:p>
          <a:p>
            <a:pPr marL="457200" indent="-225425" eaLnBrk="1" hangingPunct="1">
              <a:lnSpc>
                <a:spcPct val="100000"/>
              </a:lnSpc>
              <a:spcBef>
                <a:spcPts val="563"/>
              </a:spcBef>
              <a:spcAft>
                <a:spcPct val="0"/>
              </a:spcAft>
              <a:buClrTx/>
              <a:buFontTx/>
              <a:buNone/>
              <a:tabLst>
                <a:tab pos="4572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</a:pPr>
            <a:endParaRPr lang="ru-RU" sz="1600" smtClean="0"/>
          </a:p>
          <a:p>
            <a:pPr marL="457200" indent="-225425" eaLnBrk="1" hangingPunct="1">
              <a:lnSpc>
                <a:spcPct val="100000"/>
              </a:lnSpc>
              <a:spcBef>
                <a:spcPts val="563"/>
              </a:spcBef>
              <a:spcAft>
                <a:spcPct val="0"/>
              </a:spcAft>
              <a:buClrTx/>
              <a:buFontTx/>
              <a:buNone/>
              <a:tabLst>
                <a:tab pos="457200" algn="l"/>
                <a:tab pos="561975" algn="l"/>
                <a:tab pos="1011238" algn="l"/>
                <a:tab pos="1460500" algn="l"/>
                <a:tab pos="1909763" algn="l"/>
                <a:tab pos="2359025" algn="l"/>
                <a:tab pos="2808288" algn="l"/>
                <a:tab pos="3257550" algn="l"/>
                <a:tab pos="3706813" algn="l"/>
                <a:tab pos="4156075" algn="l"/>
                <a:tab pos="4605338" algn="l"/>
                <a:tab pos="5054600" algn="l"/>
                <a:tab pos="5503863" algn="l"/>
                <a:tab pos="5953125" algn="l"/>
                <a:tab pos="6402388" algn="l"/>
                <a:tab pos="6851650" algn="l"/>
                <a:tab pos="7300913" algn="l"/>
                <a:tab pos="7750175" algn="l"/>
                <a:tab pos="8199438" algn="l"/>
                <a:tab pos="8648700" algn="l"/>
                <a:tab pos="9097963" algn="l"/>
              </a:tabLst>
            </a:pPr>
            <a:endParaRPr lang="ru-RU" sz="1600" smtClean="0"/>
          </a:p>
        </p:txBody>
      </p:sp>
      <p:pic>
        <p:nvPicPr>
          <p:cNvPr id="10245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5950" y="1989138"/>
            <a:ext cx="4208463" cy="284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"/>
          <p:cNvSpPr txBox="1">
            <a:spLocks noChangeArrowheads="1"/>
          </p:cNvSpPr>
          <p:nvPr/>
        </p:nvSpPr>
        <p:spPr bwMode="auto">
          <a:xfrm>
            <a:off x="1" y="260351"/>
            <a:ext cx="4788024" cy="540089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1313" indent="-227013" hangingPunct="1">
              <a:lnSpc>
                <a:spcPct val="100000"/>
              </a:lnSpc>
              <a:spcBef>
                <a:spcPts val="488"/>
              </a:spcBef>
              <a:buClr>
                <a:srgbClr val="93A299"/>
              </a:buClr>
              <a:buFont typeface="Arial" charset="0"/>
              <a:buChar char="•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ru-RU" sz="2400" dirty="0">
                <a:solidFill>
                  <a:srgbClr val="564B3C"/>
                </a:solidFill>
                <a:latin typeface="Century Gothic" charset="0"/>
              </a:rPr>
              <a:t>Личная жизнь императора была довольно бурной: по характеру Александр II был любвеобильным и славился многочисленными романами. В официальном браке он состоял дважды. Первая его супруга, Мария Александровна, родила ему 8 детей, 6 из которых были сыновьями. А вторая, Екатерина Долгорукова, на которой он женился после смерти первой супруги, подарила ему четверых детей.</a:t>
            </a:r>
          </a:p>
          <a:p>
            <a:pPr marL="341313" indent="-227013" hangingPunct="1">
              <a:lnSpc>
                <a:spcPct val="100000"/>
              </a:lnSpc>
              <a:spcBef>
                <a:spcPts val="488"/>
              </a:spcBef>
              <a:buClrTx/>
              <a:buFontTx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endParaRPr lang="ru-RU" sz="2400" dirty="0">
              <a:solidFill>
                <a:srgbClr val="564B3C"/>
              </a:solidFill>
              <a:latin typeface="Century Gothic" charset="0"/>
            </a:endParaRPr>
          </a:p>
          <a:p>
            <a:pPr marL="341313" indent="-227013" hangingPunct="1">
              <a:lnSpc>
                <a:spcPct val="100000"/>
              </a:lnSpc>
              <a:spcBef>
                <a:spcPts val="488"/>
              </a:spcBef>
              <a:buClr>
                <a:srgbClr val="93A299"/>
              </a:buClr>
              <a:buFont typeface="Arial" charset="0"/>
              <a:buChar char="•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ru-RU" sz="2400" dirty="0">
                <a:solidFill>
                  <a:srgbClr val="564B3C"/>
                </a:solidFill>
                <a:latin typeface="Century Gothic" charset="0"/>
              </a:rPr>
              <a:t>На императора покушались несколько раз, и каждая попытка оканчивалась неудачей. 1 (13) марта 1881 года под ноги императору бросили бомбу, что и стало причиной его погибели. </a:t>
            </a: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4" cstate="print"/>
          <a:srcRect t="5104"/>
          <a:stretch>
            <a:fillRect/>
          </a:stretch>
        </p:blipFill>
        <p:spPr bwMode="auto">
          <a:xfrm>
            <a:off x="5364163" y="0"/>
            <a:ext cx="3779837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126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13425" y="4389438"/>
            <a:ext cx="2840038" cy="1855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1269" name="Picture 4"/>
          <p:cNvPicPr>
            <a:picLocks noChangeAspect="1" noChangeArrowheads="1"/>
          </p:cNvPicPr>
          <p:nvPr/>
        </p:nvPicPr>
        <p:blipFill>
          <a:blip r:embed="rId6" cstate="print"/>
          <a:srcRect t="20303" b="7567"/>
          <a:stretch>
            <a:fillRect/>
          </a:stretch>
        </p:blipFill>
        <p:spPr bwMode="auto">
          <a:xfrm>
            <a:off x="6588125" y="2060575"/>
            <a:ext cx="2087563" cy="2328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1270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73750" y="361950"/>
            <a:ext cx="2719388" cy="169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290513"/>
            <a:ext cx="8712200" cy="1631950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100" smtClean="0">
                <a:solidFill>
                  <a:srgbClr val="6B7D72"/>
                </a:solidFill>
                <a:latin typeface="바탕" pitchFamily="16" charset="0"/>
              </a:rPr>
              <a:t>1. Теоретическая часть</a:t>
            </a:r>
            <a:br>
              <a:rPr lang="ru-RU" sz="3100" smtClean="0">
                <a:solidFill>
                  <a:srgbClr val="6B7D72"/>
                </a:solidFill>
                <a:latin typeface="바탕" pitchFamily="16" charset="0"/>
              </a:rPr>
            </a:br>
            <a:r>
              <a:rPr lang="ru-RU" sz="3100" smtClean="0">
                <a:solidFill>
                  <a:srgbClr val="6B7D72"/>
                </a:solidFill>
                <a:latin typeface="바탕" pitchFamily="16" charset="0"/>
              </a:rPr>
              <a:t>1.1 Информация о великих личностях</a:t>
            </a:r>
            <a:r>
              <a:rPr lang="ru-RU" sz="3500" smtClean="0">
                <a:solidFill>
                  <a:srgbClr val="6B7D72"/>
                </a:solidFill>
                <a:latin typeface="바탕" pitchFamily="16" charset="0"/>
              </a:rPr>
              <a:t>.</a:t>
            </a:r>
            <a:br>
              <a:rPr lang="ru-RU" sz="3500" smtClean="0">
                <a:solidFill>
                  <a:srgbClr val="6B7D72"/>
                </a:solidFill>
                <a:latin typeface="바탕" pitchFamily="16" charset="0"/>
              </a:rPr>
            </a:br>
            <a:endParaRPr lang="ru-RU" sz="3500" smtClean="0">
              <a:solidFill>
                <a:srgbClr val="6B7D72"/>
              </a:solidFill>
              <a:latin typeface="바탕" pitchFamily="16" charset="0"/>
            </a:endParaRP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-107950" y="1339850"/>
            <a:ext cx="4608513" cy="5400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hangingPunct="1">
              <a:lnSpc>
                <a:spcPct val="100000"/>
              </a:lnSpc>
              <a:spcBef>
                <a:spcPts val="4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564B3C"/>
                </a:solidFill>
                <a:latin typeface="Century Gothic" charset="0"/>
              </a:rPr>
              <a:t>Владимир Ильич Ленин</a:t>
            </a:r>
          </a:p>
          <a:p>
            <a:pPr hangingPunct="1">
              <a:lnSpc>
                <a:spcPct val="100000"/>
              </a:lnSpc>
              <a:spcBef>
                <a:spcPts val="4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900" dirty="0">
                <a:solidFill>
                  <a:srgbClr val="564B3C"/>
                </a:solidFill>
                <a:latin typeface="Century Gothic" charset="0"/>
              </a:rPr>
              <a:t>  (Ульянов) (1870–1924 гг.) – руководитель двух революций, глава первого в мировой истории государства, основанного на социалистической доктрине, и влиятельный политик своего времени. Вел борьбу против капитализма и самодержавия и продолжал дело Карла Маркса и Фридриха Энгельса.</a:t>
            </a:r>
          </a:p>
          <a:p>
            <a:pPr hangingPunct="1">
              <a:lnSpc>
                <a:spcPct val="100000"/>
              </a:lnSpc>
              <a:spcBef>
                <a:spcPts val="4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900" dirty="0">
              <a:solidFill>
                <a:srgbClr val="564B3C"/>
              </a:solidFill>
              <a:latin typeface="Century Gothic" charset="0"/>
            </a:endParaRPr>
          </a:p>
        </p:txBody>
      </p:sp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4" cstate="print"/>
          <a:srcRect t="6914" b="2467"/>
          <a:stretch>
            <a:fillRect/>
          </a:stretch>
        </p:blipFill>
        <p:spPr bwMode="auto">
          <a:xfrm>
            <a:off x="4414838" y="1677988"/>
            <a:ext cx="4730750" cy="50403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229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2276872"/>
            <a:ext cx="3155339" cy="343242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163" y="11113"/>
            <a:ext cx="3779837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3315" name="AutoShape 2"/>
          <p:cNvSpPr>
            <a:spLocks noChangeArrowheads="1"/>
          </p:cNvSpPr>
          <p:nvPr/>
        </p:nvSpPr>
        <p:spPr bwMode="auto">
          <a:xfrm>
            <a:off x="222250" y="-53975"/>
            <a:ext cx="5111750" cy="6418263"/>
          </a:xfrm>
          <a:custGeom>
            <a:avLst/>
            <a:gdLst>
              <a:gd name="T0" fmla="*/ 5111750 w 21600"/>
              <a:gd name="T1" fmla="*/ 3209132 h 21600"/>
              <a:gd name="T2" fmla="*/ 2555875 w 21600"/>
              <a:gd name="T3" fmla="*/ 6418263 h 21600"/>
              <a:gd name="T4" fmla="*/ 0 w 21600"/>
              <a:gd name="T5" fmla="*/ 3209132 h 21600"/>
              <a:gd name="T6" fmla="*/ 2555875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>
                <a:solidFill>
                  <a:srgbClr val="40382D"/>
                </a:solidFill>
                <a:latin typeface="Century Gothic" charset="0"/>
              </a:rPr>
              <a:t>В биографии Ленина Владимира Ильича это время занимало особенное место: сначала мальчик получал домашнее образование – в семье говорили на нескольких языках и придавали большое значение дисциплине, за чем следила. Ульяновы в то время жили в Симбирске, так что впоследствии он учился в местной гимназии, куда поступил в 1879 году и руководителем которой был отец будущего главы Временного правительства Александра Керенского – Ф. М. Керенский. В 1887 году Ленин окончил учебное заведение с отличием и продолжил обучение в университете Казани. Именно там началось его увлечение марксизмом, которое ривело к вступлению в кружок, где обсуждались труды не только К. Маркса и Ф. Энгельса, но и Г. Плеханова, который оказал на молодого человека большое влияние. Немногим позже это стало причиной исключения из университета. Впоследствии Ленин экстерном сдал экзамены на юриста.</a:t>
            </a:r>
          </a:p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>
                <a:solidFill>
                  <a:srgbClr val="40382D"/>
                </a:solidFill>
                <a:latin typeface="Century Gothic" charset="0"/>
              </a:rPr>
              <a:t>Смерть Ленина вызвала к жизни явление, впоследствии получившее название культа личности. Тело вождя было забальзамировано и помещено в Мавзолей, по всей стране возводились памятники и переименовывались многочисленные инфраструктурные объекты.</a:t>
            </a:r>
          </a:p>
        </p:txBody>
      </p:sp>
      <p:pic>
        <p:nvPicPr>
          <p:cNvPr id="1331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08650" y="352425"/>
            <a:ext cx="3092450" cy="2147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3317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08650" y="2505075"/>
            <a:ext cx="3043238" cy="187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3318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38825" y="4386263"/>
            <a:ext cx="2830513" cy="1851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25450" y="407988"/>
            <a:ext cx="8259763" cy="1038225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smtClean="0">
                <a:solidFill>
                  <a:srgbClr val="6B7D72"/>
                </a:solidFill>
                <a:latin typeface="Book Antiqua" charset="0"/>
              </a:rPr>
              <a:t>1.2 Государство во время их правления</a:t>
            </a:r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468313" y="1355725"/>
            <a:ext cx="8229600" cy="5472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2900" indent="-225425" algn="ctr" hangingPunct="1">
              <a:lnSpc>
                <a:spcPct val="100000"/>
              </a:lnSpc>
              <a:spcBef>
                <a:spcPts val="488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2000" b="1">
                <a:solidFill>
                  <a:srgbClr val="000000"/>
                </a:solidFill>
                <a:latin typeface="Times New Roman" pitchFamily="16" charset="0"/>
              </a:rPr>
              <a:t>Александр II Освободитель</a:t>
            </a:r>
          </a:p>
          <a:p>
            <a:pPr marL="342900" indent="-225425" hangingPunct="1">
              <a:lnSpc>
                <a:spcPct val="100000"/>
              </a:lnSpc>
              <a:spcBef>
                <a:spcPts val="488"/>
              </a:spcBef>
              <a:buClr>
                <a:srgbClr val="93A299"/>
              </a:buClr>
              <a:buFont typeface="Arial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1600">
                <a:solidFill>
                  <a:srgbClr val="564B3C"/>
                </a:solidFill>
                <a:latin typeface="Century Gothic" charset="0"/>
              </a:rPr>
              <a:t>Начало правления Александра II совпало с окончанием Крымской войны. Согласно условиям Парижского трактата, Черное море стало нейтральным, никто не мог иметь в нем военный флот, а также крепости и арсеналы в прибрежных городах. Спустя 15 лет была заключена Лондонская конвенция и Россия вернула себе право держать флот на Черном море. Такой поворот во внешней политике был вызван поражением Франции в войне с Пруссией в 1870-1871 Русско-турецкая война 1877-1878 годов завершилась победой России и небольших Балканских государств. По итогам Берлинского конгресса 1878 года появилось новое государство – Болгария и автономное княжество – Восточная Румелия. Османская империя признала независимость трех государств – Румынии, Сербии и Черногории. В состав России вошли города Батум и Карс в Закавказье. Александр II и окружение посчитали нерентабельными Аляску и Курильские острова, поэтому первую в 1867 году продали США, а вторые в 1875 году отдали Японии в обмен на остров Сахалин. По условиям Айгунского и Пекинского договоров (1858 и 1860 годы) с империей Цин (Китай) в состав России вошли обширные и малонаселенные земли по рекам Амур и Уссури. С целью закрепиться на новых территориях были основаны города Владивосток и Хабаровск.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 txBox="1">
            <a:spLocks noChangeArrowheads="1"/>
          </p:cNvSpPr>
          <p:nvPr/>
        </p:nvSpPr>
        <p:spPr bwMode="auto">
          <a:xfrm>
            <a:off x="25400" y="39688"/>
            <a:ext cx="5843588" cy="6426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1313" indent="-227013" hangingPunct="1">
              <a:lnSpc>
                <a:spcPct val="100000"/>
              </a:lnSpc>
              <a:spcBef>
                <a:spcPts val="488"/>
              </a:spcBef>
              <a:buClr>
                <a:srgbClr val="93A299"/>
              </a:buClr>
              <a:buFont typeface="Arial" charset="0"/>
              <a:buChar char="•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ru-RU" sz="1600">
                <a:solidFill>
                  <a:srgbClr val="564B3C"/>
                </a:solidFill>
                <a:latin typeface="Century Gothic" charset="0"/>
              </a:rPr>
              <a:t>Крупным территориальным приобретением для Российской империи стала и значительная часть Средней Азии между Каспием и Тянь-Шанем, которую присоединили в 1865-1881 годах. Южная граница империи прошла по линии Памир-Пяндж-юго-восточный берег акватории Каспийского моря. Канцлер Горчаков. Внутренняя политика Александра 2Свое правление Александр II начал с освобождения лиц, нежелательных в правление своего отца Николая I. К таковым относились декабристы, петрашевцы и участники восстания в Царстве Польском 1830-1831 годов. В 1857 году он отменил военные поселения. С 1861 года началось проведение реформ, которые современники назвали “великими”. Первой в этом перечне стала отмена крепостного права. Россия стала последним значительным государством Европы, где оно просуществовало так долго. Даты следующих реформ такие:1863 – финансовая и высшего образования.1864 – судебная и земская.1870 – городского самоуправления.1874 – военная.Все это способствовало развитию капитализма в России.Последним важным событием внутренней политики Александра II можно считать “конституционный проект” Лориса-Меликова, но его обсуждение не состоялось из-за убийства царя террористами 4 марта 1881.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5963" y="0"/>
            <a:ext cx="3348037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0300" y="404813"/>
            <a:ext cx="2519363" cy="19446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536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10300" y="2349500"/>
            <a:ext cx="2519363" cy="1911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5366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10300" y="4149725"/>
            <a:ext cx="2519363" cy="2087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25450" y="407988"/>
            <a:ext cx="8259763" cy="1038225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smtClean="0">
                <a:solidFill>
                  <a:srgbClr val="6B7D72"/>
                </a:solidFill>
                <a:latin typeface="Book Antiqua" charset="0"/>
              </a:rPr>
              <a:t>1.2 Государство во время их правления</a:t>
            </a:r>
          </a:p>
        </p:txBody>
      </p:sp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468313" y="1412875"/>
            <a:ext cx="8229600" cy="5400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2900" indent="-225425" algn="ctr" hangingPunct="1">
              <a:lnSpc>
                <a:spcPct val="100000"/>
              </a:lnSpc>
              <a:spcBef>
                <a:spcPts val="488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2000" b="1">
                <a:solidFill>
                  <a:srgbClr val="000000"/>
                </a:solidFill>
                <a:latin typeface="Times New Roman" pitchFamily="16" charset="0"/>
              </a:rPr>
              <a:t>Владимир Ильич Ленин</a:t>
            </a:r>
          </a:p>
          <a:p>
            <a:pPr marL="342900" indent="-225425" hangingPunct="1">
              <a:lnSpc>
                <a:spcPct val="100000"/>
              </a:lnSpc>
              <a:spcBef>
                <a:spcPts val="488"/>
              </a:spcBef>
              <a:buClr>
                <a:srgbClr val="93A299"/>
              </a:buClr>
              <a:buFont typeface="Arial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1600">
                <a:solidFill>
                  <a:srgbClr val="564B3C"/>
                </a:solidFill>
                <a:latin typeface="Times New Roman" pitchFamily="16" charset="0"/>
              </a:rPr>
              <a:t>Свержение самодержавия путем революционных действий. Ленин использовал народное недовольство 1-ой Мировой войной, разрухой и голодом, устроил Великую Октябрьскую социалистическую революцию. Итог - свержение царизма и Временного правительства, установление власти народа, построение основ социализма.</a:t>
            </a:r>
          </a:p>
          <a:p>
            <a:pPr marL="342900" indent="-225425" hangingPunct="1">
              <a:lnSpc>
                <a:spcPct val="100000"/>
              </a:lnSpc>
              <a:spcBef>
                <a:spcPts val="488"/>
              </a:spcBef>
              <a:buClr>
                <a:srgbClr val="93A299"/>
              </a:buClr>
              <a:buFont typeface="Arial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1600">
                <a:solidFill>
                  <a:srgbClr val="564B3C"/>
                </a:solidFill>
                <a:latin typeface="Times New Roman" pitchFamily="16" charset="0"/>
              </a:rPr>
              <a:t>И как результат революционной деятельности 25 октября 1917 года большевики приходят к власти, и Ленин становится главой первого в мире социалистического государства. Глава государства подписывает декреты о мире, о земле, о власти. Ленин революционный народник</a:t>
            </a:r>
          </a:p>
          <a:p>
            <a:pPr marL="342900" indent="-225425" hangingPunct="1">
              <a:lnSpc>
                <a:spcPct val="100000"/>
              </a:lnSpc>
              <a:spcBef>
                <a:spcPts val="488"/>
              </a:spcBef>
              <a:buClr>
                <a:srgbClr val="93A299"/>
              </a:buClr>
              <a:buFont typeface="Arial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1600">
                <a:solidFill>
                  <a:srgbClr val="564B3C"/>
                </a:solidFill>
                <a:latin typeface="Times New Roman" pitchFamily="16" charset="0"/>
              </a:rPr>
              <a:t>Вся дальнейшая деятельность Ленина на посту главы государства была направлена на восстановление разрушенного после войны народного хозяйство, на ликвидацию безграмотности населения и на борьбу с «врагами» революции.</a:t>
            </a:r>
          </a:p>
          <a:p>
            <a:pPr marL="342900" indent="-225425" hangingPunct="1">
              <a:lnSpc>
                <a:spcPct val="100000"/>
              </a:lnSpc>
              <a:spcBef>
                <a:spcPts val="488"/>
              </a:spcBef>
              <a:buClr>
                <a:srgbClr val="93A299"/>
              </a:buClr>
              <a:buFont typeface="Arial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1600">
                <a:solidFill>
                  <a:srgbClr val="564B3C"/>
                </a:solidFill>
                <a:latin typeface="Times New Roman" pitchFamily="16" charset="0"/>
              </a:rPr>
              <a:t>Одним из важнейших событий во время правления Ленина стало объединение 1922 году советских республик в единое государство - СССР.</a:t>
            </a:r>
          </a:p>
          <a:p>
            <a:pPr marL="342900" indent="-225425" hangingPunct="1">
              <a:lnSpc>
                <a:spcPct val="100000"/>
              </a:lnSpc>
              <a:spcBef>
                <a:spcPts val="488"/>
              </a:spcBef>
              <a:buClr>
                <a:srgbClr val="93A299"/>
              </a:buClr>
              <a:buFont typeface="Arial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1600">
                <a:solidFill>
                  <a:srgbClr val="564B3C"/>
                </a:solidFill>
                <a:latin typeface="Times New Roman" pitchFamily="16" charset="0"/>
              </a:rPr>
              <a:t>Ленин был автором многочисленных социально-экономических и философских трудов.</a:t>
            </a:r>
          </a:p>
          <a:p>
            <a:pPr marL="342900" indent="-225425" hangingPunct="1">
              <a:lnSpc>
                <a:spcPct val="100000"/>
              </a:lnSpc>
              <a:spcBef>
                <a:spcPts val="488"/>
              </a:spcBef>
              <a:buClr>
                <a:srgbClr val="93A299"/>
              </a:buClr>
              <a:buFont typeface="Arial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u-RU" sz="1600">
                <a:solidFill>
                  <a:srgbClr val="564B3C"/>
                </a:solidFill>
                <a:latin typeface="Times New Roman" pitchFamily="16" charset="0"/>
              </a:rPr>
              <a:t>В работах Ленина можно отметить, во-первых, дальнейшую разработку марксистской теории общества (прежде всего российского); во-вторых, применение этой теории для анализа различных сфер жизни общества; в-третьих, систематическое проведение исследований прикладного характера.</a:t>
            </a:r>
          </a:p>
          <a:p>
            <a:pPr marL="342900" indent="-225425" hangingPunct="1">
              <a:lnSpc>
                <a:spcPct val="100000"/>
              </a:lnSpc>
              <a:spcBef>
                <a:spcPts val="488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ru-RU" sz="1600">
              <a:solidFill>
                <a:srgbClr val="564B3C"/>
              </a:solidFill>
              <a:latin typeface="Times New Roman" pitchFamily="1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Grp="1" noChangeArrowheads="1"/>
          </p:cNvSpPr>
          <p:nvPr>
            <p:ph type="title"/>
          </p:nvPr>
        </p:nvSpPr>
        <p:spPr>
          <a:xfrm>
            <a:off x="395288" y="428625"/>
            <a:ext cx="8259762" cy="1038225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smtClean="0">
                <a:solidFill>
                  <a:srgbClr val="6B7D72"/>
                </a:solidFill>
                <a:latin typeface="Book Antiqua" charset="0"/>
              </a:rPr>
              <a:t>1.3 Вклад этих личностей в историю России.</a:t>
            </a:r>
          </a:p>
        </p:txBody>
      </p:sp>
      <p:sp>
        <p:nvSpPr>
          <p:cNvPr id="17411" name="AutoShape 2"/>
          <p:cNvSpPr>
            <a:spLocks noChangeArrowheads="1"/>
          </p:cNvSpPr>
          <p:nvPr/>
        </p:nvSpPr>
        <p:spPr bwMode="auto">
          <a:xfrm>
            <a:off x="336550" y="1339850"/>
            <a:ext cx="8785225" cy="3771900"/>
          </a:xfrm>
          <a:custGeom>
            <a:avLst/>
            <a:gdLst>
              <a:gd name="T0" fmla="*/ 8785225 w 21600"/>
              <a:gd name="T1" fmla="*/ 1885950 h 21600"/>
              <a:gd name="T2" fmla="*/ 4392613 w 21600"/>
              <a:gd name="T3" fmla="*/ 3771900 h 21600"/>
              <a:gd name="T4" fmla="*/ 0 w 21600"/>
              <a:gd name="T5" fmla="*/ 1885950 h 21600"/>
              <a:gd name="T6" fmla="*/ 4392613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>
                <a:solidFill>
                  <a:srgbClr val="40382D"/>
                </a:solidFill>
                <a:latin typeface="Century Gothic" charset="0"/>
              </a:rPr>
              <a:t>Александр II Освободитель</a:t>
            </a:r>
          </a:p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>
                <a:solidFill>
                  <a:srgbClr val="40382D"/>
                </a:solidFill>
                <a:latin typeface="Century Gothic" charset="0"/>
              </a:rPr>
              <a:t>В 1857 году ликвидированы военные поселения и началась подготовка к отмене крепостного права. Она состоялась в 1861 году, но получившие свободу крестьяне должны были платить выкупные платежи за землю.		</a:t>
            </a:r>
          </a:p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>
                <a:solidFill>
                  <a:srgbClr val="40382D"/>
                </a:solidFill>
                <a:latin typeface="Century Gothic" charset="0"/>
              </a:rPr>
              <a:t>     В 1863—1864 годах власти подавали восстание в польских губерниях и провели сразу четыре реформы: финансовую; высшего образования; земскую; судебную. В результате в России появилось местное самоуправление и современное судопроизводство (всесословный суд с институтом присяжных) и новые учебные заведения. В 1870–1871 годах власти провели реформы городского самоуправления и среднего образования. Последней реформой стала военная 1874 года. Армию не только перевооружили новыми видами орудия, но и ввели всеобщую воинскую повинность вместо устаревшей системы рекрутских наборов. По своему содержанию реформы Александра II были либеральными. Например, в финансы был введен принцип гласности и власти стали публиковать данные о государственном бюджете. Основным актом реформы высшего образования стал новый университетский устав, самый либеральный за всё правление династии</a:t>
            </a:r>
            <a:r>
              <a:rPr lang="ru-RU" sz="1600">
                <a:solidFill>
                  <a:srgbClr val="000000"/>
                </a:solidFill>
                <a:latin typeface="Century Gothic" charset="0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Grp="1" noChangeArrowheads="1"/>
          </p:cNvSpPr>
          <p:nvPr>
            <p:ph type="title"/>
          </p:nvPr>
        </p:nvSpPr>
        <p:spPr>
          <a:xfrm>
            <a:off x="477838" y="415925"/>
            <a:ext cx="8259762" cy="1096963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100" smtClean="0">
                <a:solidFill>
                  <a:srgbClr val="6B7D72"/>
                </a:solidFill>
                <a:latin typeface="Book Antiqua" charset="0"/>
              </a:rPr>
              <a:t>1.3 Вклад этих личностей в историю России</a:t>
            </a:r>
            <a:r>
              <a:rPr lang="ru-RU" sz="3500" smtClean="0">
                <a:solidFill>
                  <a:srgbClr val="6B7D72"/>
                </a:solidFill>
                <a:latin typeface="Book Antiqua" charset="0"/>
              </a:rPr>
              <a:t>.</a:t>
            </a:r>
          </a:p>
        </p:txBody>
      </p:sp>
      <p:sp>
        <p:nvSpPr>
          <p:cNvPr id="18435" name="AutoShape 2"/>
          <p:cNvSpPr>
            <a:spLocks noChangeArrowheads="1"/>
          </p:cNvSpPr>
          <p:nvPr/>
        </p:nvSpPr>
        <p:spPr bwMode="auto">
          <a:xfrm>
            <a:off x="252413" y="1339850"/>
            <a:ext cx="8712200" cy="2586038"/>
          </a:xfrm>
          <a:custGeom>
            <a:avLst/>
            <a:gdLst>
              <a:gd name="T0" fmla="*/ 8712200 w 21600"/>
              <a:gd name="T1" fmla="*/ 1293019 h 21600"/>
              <a:gd name="T2" fmla="*/ 4356100 w 21600"/>
              <a:gd name="T3" fmla="*/ 2586038 h 21600"/>
              <a:gd name="T4" fmla="*/ 0 w 21600"/>
              <a:gd name="T5" fmla="*/ 1293019 h 21600"/>
              <a:gd name="T6" fmla="*/ 4356100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40382D"/>
                </a:solidFill>
                <a:latin typeface="Century Gothic" charset="0"/>
              </a:rPr>
              <a:t>Владимир Ильич Ленин</a:t>
            </a:r>
          </a:p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>
                <a:solidFill>
                  <a:srgbClr val="40382D"/>
                </a:solidFill>
                <a:latin typeface="Century Gothic" charset="0"/>
              </a:rPr>
              <a:t>Ленин известен, прежде всего, как один из вождей великой Октябрьской революции 1917 года, когда была свергнута монархия, а Россия превратилась в социалистическую страну. Ленин был председателем Совета Народных Комиссаров (правительства) новой России - РСФСР, считается создателем СССР.</a:t>
            </a:r>
          </a:p>
          <a:p>
            <a:pPr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>
                <a:solidFill>
                  <a:srgbClr val="40382D"/>
                </a:solidFill>
                <a:latin typeface="Century Gothic" charset="0"/>
              </a:rPr>
              <a:t>Владимир Ильич не только был одним из самых видных политических вождей за всю историю России, он также был известен как автор множества теоретических работ по политике и общественным наукам, основатель теории марксизма-ленинизма и создатель и главный идеолог Третьего интернационала (союза коммунистических партий разных стран).</a:t>
            </a:r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3" y="4203700"/>
            <a:ext cx="9132887" cy="2647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843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7850" y="4437063"/>
            <a:ext cx="3313113" cy="2160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843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68763" y="4437063"/>
            <a:ext cx="4464050" cy="2160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ChangeArrowheads="1"/>
          </p:cNvSpPr>
          <p:nvPr>
            <p:ph type="title"/>
          </p:nvPr>
        </p:nvSpPr>
        <p:spPr>
          <a:xfrm>
            <a:off x="425450" y="407988"/>
            <a:ext cx="8259763" cy="1038225"/>
          </a:xfrm>
        </p:spPr>
        <p:txBody>
          <a:bodyPr lIns="0" tIns="12600" rIns="0" bIns="0"/>
          <a:lstStyle/>
          <a:p>
            <a:pPr algn="ctr" eaLnBrk="1" hangingPunct="1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smtClean="0">
                <a:latin typeface="Times New Roman" pitchFamily="16" charset="0"/>
              </a:rPr>
              <a:t>Заключение</a:t>
            </a:r>
            <a:br>
              <a:rPr lang="ru-RU" sz="2000" smtClean="0">
                <a:latin typeface="Times New Roman" pitchFamily="16" charset="0"/>
              </a:rPr>
            </a:br>
            <a:endParaRPr lang="ru-RU" sz="2000" smtClean="0">
              <a:latin typeface="Times New Roman" pitchFamily="16" charset="0"/>
            </a:endParaRP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71438" y="1208088"/>
            <a:ext cx="7704137" cy="4189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56520" rIns="90000" bIns="45000"/>
          <a:lstStyle/>
          <a:p>
            <a:pPr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  <a:latin typeface="Times New Roman" pitchFamily="16" charset="0"/>
              </a:rPr>
              <a:t>В результате проделанной работы можно сделать следующие выводы:</a:t>
            </a:r>
          </a:p>
          <a:p>
            <a:pPr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  <a:latin typeface="Times New Roman" pitchFamily="16" charset="0"/>
              </a:rPr>
              <a:t>1. Как оказалось, довольно много личностей в нашей стране можно назвать выдающимся. У них было разное происхождение, мотивация и разный вклад в историю нашего государства.</a:t>
            </a:r>
          </a:p>
          <a:p>
            <a:pPr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  <a:latin typeface="Times New Roman" pitchFamily="16" charset="0"/>
              </a:rPr>
              <a:t>2. Каждый деятель, у престола, привнёс своё участие в становление и развитие нашей страны. Сегодня мы видим результаты и итоги деятельности каждого из этих людей.</a:t>
            </a:r>
          </a:p>
          <a:p>
            <a:pPr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  <a:latin typeface="Times New Roman" pitchFamily="16" charset="0"/>
              </a:rPr>
              <a:t>3. В ходе проведенной работы, можно сделать вывод, о выдающихся личностях в нашем государстве, которые в разный период истории стояли у власти, влияли на политику нашего государства.</a:t>
            </a:r>
          </a:p>
          <a:p>
            <a:pPr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solidFill>
                <a:srgbClr val="000000"/>
              </a:solidFill>
              <a:latin typeface="Times New Roman" pitchFamily="16" charset="0"/>
            </a:endParaRPr>
          </a:p>
          <a:p>
            <a:pPr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000">
              <a:solidFill>
                <a:srgbClr val="000000"/>
              </a:solidFill>
            </a:endParaRPr>
          </a:p>
          <a:p>
            <a:pPr>
              <a:spcBef>
                <a:spcPts val="1200"/>
              </a:spcBef>
              <a:spcAft>
                <a:spcPts val="1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0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ChangeArrowheads="1"/>
          </p:cNvSpPr>
          <p:nvPr>
            <p:ph type="title"/>
          </p:nvPr>
        </p:nvSpPr>
        <p:spPr>
          <a:xfrm>
            <a:off x="425450" y="407988"/>
            <a:ext cx="8259763" cy="1038225"/>
          </a:xfrm>
        </p:spPr>
        <p:txBody>
          <a:bodyPr lIns="0" tIns="12600" rIns="0" bIns="0"/>
          <a:lstStyle/>
          <a:p>
            <a:pPr algn="ctr" eaLnBrk="1" hangingPunct="1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smtClean="0">
                <a:latin typeface="Times New Roman" pitchFamily="16" charset="0"/>
              </a:rPr>
              <a:t>Заключение</a:t>
            </a:r>
            <a:br>
              <a:rPr lang="ru-RU" sz="2000" smtClean="0">
                <a:latin typeface="Times New Roman" pitchFamily="16" charset="0"/>
              </a:rPr>
            </a:br>
            <a:endParaRPr lang="ru-RU" sz="2000" smtClean="0">
              <a:latin typeface="Times New Roman" pitchFamily="16" charset="0"/>
            </a:endParaRPr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863600" y="1152525"/>
            <a:ext cx="7704138" cy="45672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just">
              <a:lnSpc>
                <a:spcPct val="95000"/>
              </a:lnSpc>
              <a:spcAft>
                <a:spcPts val="1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Это, пожалуй, один из многих примеров достойных России. Невозможно упомянуть каждого, кто сделал свой вклад в её историю. Их столько, что и не счесть. Великим может стать любой, кто старается, занимается своим делом, отдаёт всего себя без остатка на благо Родины и планеты в целом. </a:t>
            </a:r>
          </a:p>
          <a:p>
            <a:pPr algn="just">
              <a:lnSpc>
                <a:spcPct val="143000"/>
              </a:lnSpc>
              <a:spcAft>
                <a:spcPts val="1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Мой проект является исследовательским, который можно будет использовать для наглядных примеров на уроках истории и внеклассных занятиях.</a:t>
            </a:r>
          </a:p>
          <a:p>
            <a:pPr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>
              <a:solidFill>
                <a:srgbClr val="000000"/>
              </a:solidFill>
              <a:latin typeface="Times New Roman" pitchFamily="16" charset="0"/>
            </a:endParaRPr>
          </a:p>
          <a:p>
            <a:pPr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000">
              <a:solidFill>
                <a:srgbClr val="000000"/>
              </a:solidFill>
            </a:endParaRPr>
          </a:p>
          <a:p>
            <a:pPr>
              <a:spcBef>
                <a:spcPts val="1200"/>
              </a:spcBef>
              <a:spcAft>
                <a:spcPts val="1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0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entury Gothic"/>
        <a:ea typeface="Microsoft YaHei"/>
        <a:cs typeface=""/>
      </a:majorFont>
      <a:minorFont>
        <a:latin typeface="Century Gothic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entury Gothic"/>
        <a:ea typeface="Microsoft YaHei"/>
        <a:cs typeface=""/>
      </a:majorFont>
      <a:minorFont>
        <a:latin typeface="Century Gothic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entury Gothic"/>
        <a:ea typeface="Microsoft YaHei"/>
        <a:cs typeface=""/>
      </a:majorFont>
      <a:minorFont>
        <a:latin typeface="Century Gothic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entury Gothic"/>
        <a:ea typeface="Microsoft YaHei"/>
        <a:cs typeface=""/>
      </a:majorFont>
      <a:minorFont>
        <a:latin typeface="Century Gothic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entury Gothic"/>
        <a:ea typeface="Microsoft YaHei"/>
        <a:cs typeface=""/>
      </a:majorFont>
      <a:minorFont>
        <a:latin typeface="Century Gothic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34453</TotalTime>
  <Words>1360</Words>
  <Application>Microsoft Office PowerPoint</Application>
  <PresentationFormat>Экран (4:3)</PresentationFormat>
  <Paragraphs>74</Paragraphs>
  <Slides>14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Тема Office</vt:lpstr>
      <vt:lpstr>1_Тема Office</vt:lpstr>
      <vt:lpstr>2_Тема Office</vt:lpstr>
      <vt:lpstr>3_Тема Office</vt:lpstr>
      <vt:lpstr>4_Тема Office</vt:lpstr>
      <vt:lpstr>Слайд 1</vt:lpstr>
      <vt:lpstr>Актуальность</vt:lpstr>
      <vt:lpstr>Слайд 3</vt:lpstr>
      <vt:lpstr>1. Теоретическая часть 1.1 Информация о великих личностях. </vt:lpstr>
      <vt:lpstr>Слайд 5</vt:lpstr>
      <vt:lpstr>1. Теоретическая часть 1.1 Информация о великих личностях. </vt:lpstr>
      <vt:lpstr>Слайд 7</vt:lpstr>
      <vt:lpstr>1.2 Государство во время их правления</vt:lpstr>
      <vt:lpstr>Слайд 9</vt:lpstr>
      <vt:lpstr>1.2 Государство во время их правления</vt:lpstr>
      <vt:lpstr>1.3 Вклад этих личностей в историю России.</vt:lpstr>
      <vt:lpstr>1.3 Вклад этих личностей в историю России.</vt:lpstr>
      <vt:lpstr>Заключение </vt:lpstr>
      <vt:lpstr>Заключение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Ganter san4as</dc:creator>
  <cp:lastModifiedBy>Ganter san4as</cp:lastModifiedBy>
  <cp:revision>2</cp:revision>
  <cp:lastPrinted>1601-01-01T00:00:00Z</cp:lastPrinted>
  <dcterms:created xsi:type="dcterms:W3CDTF">1601-01-01T00:00:00Z</dcterms:created>
  <dcterms:modified xsi:type="dcterms:W3CDTF">2022-12-20T16:09:01Z</dcterms:modified>
</cp:coreProperties>
</file>