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77" d="100"/>
          <a:sy n="77" d="100"/>
        </p:scale>
        <p:origin x="912" y="2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50918" y="889281"/>
            <a:ext cx="8791575" cy="2387600"/>
          </a:xfrm>
        </p:spPr>
        <p:txBody>
          <a:bodyPr>
            <a:normAutofit/>
          </a:bodyPr>
          <a:lstStyle/>
          <a:p>
            <a:r>
              <a:rPr lang="ru-RU" sz="5400" b="1" dirty="0" smtClean="0"/>
              <a:t>Поясничное сплетение</a:t>
            </a:r>
            <a:endParaRPr lang="ru-RU" sz="5400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049316" y="5326337"/>
            <a:ext cx="8791575" cy="1655762"/>
          </a:xfrm>
        </p:spPr>
        <p:txBody>
          <a:bodyPr>
            <a:normAutofit/>
          </a:bodyPr>
          <a:lstStyle/>
          <a:p>
            <a:r>
              <a:rPr lang="ru-RU" sz="2400" b="1" dirty="0" err="1" smtClean="0"/>
              <a:t>Добродий</a:t>
            </a:r>
            <a:r>
              <a:rPr lang="ru-RU" sz="2400" b="1" dirty="0" smtClean="0"/>
              <a:t> </a:t>
            </a:r>
            <a:r>
              <a:rPr lang="ru-RU" sz="2400" b="1" dirty="0" err="1" smtClean="0"/>
              <a:t>кристина</a:t>
            </a:r>
            <a:r>
              <a:rPr lang="ru-RU" sz="2400" b="1" dirty="0" smtClean="0"/>
              <a:t> 0сд-2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33487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sun9-17.userapi.com/impg/pS_9ZwphH1A8MEP6yz0-aljEVejROL-0XQcOqA/BIOlw_qW6yI.jpg?size=450x366&amp;quality=95&amp;sign=498d5b8c72468d4e5a0f6790698d858d&amp;type=albu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9969" y="263611"/>
            <a:ext cx="9728886" cy="6161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3376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671360" y="7301404"/>
            <a:ext cx="9905998" cy="147857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53378" y="2289244"/>
            <a:ext cx="9905999" cy="3541714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sun9-48.userapi.com/impg/pwMsXy_2mO-dvfUh22QyU7NRh-6QVRCW0VwNVQ/_Kincet11Co.jpg?size=400x541&amp;quality=95&amp;sign=a218337b8d34cce9be5d4e9008c691e4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7643" y="0"/>
            <a:ext cx="710647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12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6" name="Picture 4" descr="https://sun9-77.userapi.com/impg/K-s8bYP4BeTza7O3OKUmrT8iKKAH-F9z3qPg2A/vUn7KrL82Pc.jpg?size=730x548&amp;quality=95&amp;sign=7d054a4706a19765bfc136f4c51b9e9d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759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TM04033919[[fn=Контур]]</Template>
  <TotalTime>50</TotalTime>
  <Words>5</Words>
  <Application>Microsoft Office PowerPoint</Application>
  <PresentationFormat>Широкоэкранный</PresentationFormat>
  <Paragraphs>2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8" baseType="lpstr">
      <vt:lpstr>Arial</vt:lpstr>
      <vt:lpstr>Trebuchet MS</vt:lpstr>
      <vt:lpstr>Tw Cen MT</vt:lpstr>
      <vt:lpstr>Контур</vt:lpstr>
      <vt:lpstr>Поясничное сплетение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Поясничное сплетение</dc:title>
  <dc:creator>User</dc:creator>
  <cp:lastModifiedBy>User</cp:lastModifiedBy>
  <cp:revision>4</cp:revision>
  <dcterms:created xsi:type="dcterms:W3CDTF">2023-01-29T20:38:17Z</dcterms:created>
  <dcterms:modified xsi:type="dcterms:W3CDTF">2023-01-29T21:28:41Z</dcterms:modified>
</cp:coreProperties>
</file>