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57" r:id="rId5"/>
  </p:sldMasterIdLst>
  <p:notesMasterIdLst>
    <p:notesMasterId r:id="rId20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6" r:id="rId15"/>
    <p:sldId id="267" r:id="rId16"/>
    <p:sldId id="265" r:id="rId17"/>
    <p:sldId id="268" r:id="rId18"/>
    <p:sldId id="269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5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73BA19-1A66-49A6-B1EC-395E555A5E37}" type="datetimeFigureOut">
              <a:rPr lang="ru-RU" smtClean="0"/>
              <a:t>16.01.2016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C49DA-E9AD-481E-B5F7-FCC613042A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775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C49DA-E9AD-481E-B5F7-FCC613042AE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818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C49DA-E9AD-481E-B5F7-FCC613042AE9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590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en-M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16.01.2016</a:t>
            </a:fld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8455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16.01.2016</a:t>
            </a:fld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3711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16.01.2016</a:t>
            </a:fld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8003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76800" y="4572000"/>
            <a:ext cx="1866900" cy="137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96100" y="4572000"/>
            <a:ext cx="1866900" cy="137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16.01.2016</a:t>
            </a:fld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445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16.01.2016</a:t>
            </a:fld>
            <a:endParaRPr lang="ru-RU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0108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16.01.2016</a:t>
            </a:fld>
            <a:endParaRPr lang="ru-RU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7008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16.01.2016</a:t>
            </a:fld>
            <a:endParaRPr lang="ru-RU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6303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16.01.2016</a:t>
            </a:fld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4570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en-MY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16.01.2016</a:t>
            </a:fld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9588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16.01.2016</a:t>
            </a:fld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7654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533400"/>
            <a:ext cx="20955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533400"/>
            <a:ext cx="61341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16.01.2016</a:t>
            </a:fld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8521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en-M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7513C8-454C-4EDF-A86B-2D8E19469453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1658088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EF4639-5A39-4672-BF59-2DC1CFCE0CD6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109301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FAC152-332F-4964-BF87-167A2E631F34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32684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4038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524000"/>
            <a:ext cx="4038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9684A8-A55B-4ED4-9681-BCB1992795EA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738192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8C7DF-FE6D-4D3E-98FF-7ADA71D859E9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7255177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19793-0D63-4876-B70A-99B61FE1653D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6690649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5C9D7D-3C57-4152-B808-DCDE5C74E3EB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7442796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27742D-1AD5-4CF7-BF8E-D49A2E22BA2C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175674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en-MY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67F365-7E46-4FEE-A16A-777330753E39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7201254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CD2170-EB09-4881-996F-3F796AEF0F0C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6335366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34200" y="381000"/>
            <a:ext cx="2057400" cy="5791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6019800" cy="5791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8DEE3-1697-45B4-89C0-95E1ADFCC2CE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5154568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en-M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987CA9-C0CA-4A23-9250-4177D4C716D1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247833405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681C24-4D3D-477B-8F46-D06C432277FC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727844073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9F5203-F3E3-4297-86AF-FE8208095704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099456904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4038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524000"/>
            <a:ext cx="4038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C4197F-6A04-4A1D-ABF2-5D641AD0C72F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064000043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78E4B6-DEF4-4505-A4ED-ACCB9BC4A2D6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083077238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5817BD-4EA1-4072-B578-0DC6FAE4B834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508381324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0B74D-581F-4BC6-8F49-F79FE2E217DB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276666741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C02FF4-5355-4EB9-8596-35E803768CD6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112769517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en-MY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5EDDB8-B711-4D8F-BC20-9232B6542334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37303662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34061-18BF-4E26-9E1C-250CE67C898E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198169924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34200" y="381000"/>
            <a:ext cx="2057400" cy="5791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6019800" cy="5791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34205B-2A31-444B-8D7B-4FC5C2F8285B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788737703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en-M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E3847-9059-41D4-AA9D-A5FC4EE004F5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160236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0726AC-9932-4B1E-BDEA-248E2289D78F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5640058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1A4A1F-7E43-472D-AF61-B99A3EB0958F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2490151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86590A-360B-4B10-95CB-A01E70EBBD5A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410341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A2D6A7-330A-4E96-B00E-DA72343C6359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83948045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6165AF-7875-4F6D-8422-F3501A9EAE31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837834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490846-D7C5-48F8-B7BA-C46B5EC40142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60949039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7EB10B-AABF-47A4-AE90-AA12962F2465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5034658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en-MY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E75F40-2F7E-4C5D-9F8E-C85DD67FD4A2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98426209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A7777B-9D39-43B8-ACB6-5190AF8F92C9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5935657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600200"/>
            <a:ext cx="2057400" cy="45259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019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M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2974E-CDBC-4965-AE9E-7068BC3ED7A9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25823335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 bwMode="hidden">
          <a:xfrm>
            <a:off x="0" y="1"/>
            <a:ext cx="9144000" cy="481056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noProof="0" dirty="0"/>
          </a:p>
        </p:txBody>
      </p:sp>
      <p:sp>
        <p:nvSpPr>
          <p:cNvPr id="15" name="Прямоугольник 14"/>
          <p:cNvSpPr/>
          <p:nvPr/>
        </p:nvSpPr>
        <p:spPr bwMode="hidden">
          <a:xfrm>
            <a:off x="0" y="4810563"/>
            <a:ext cx="9144000" cy="2047439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2107" y="1905000"/>
            <a:ext cx="6859786" cy="2667000"/>
          </a:xfrm>
        </p:spPr>
        <p:txBody>
          <a:bodyPr>
            <a:normAutofit/>
          </a:bodyPr>
          <a:lstStyle>
            <a:lvl1pPr>
              <a:lnSpc>
                <a:spcPct val="80000"/>
              </a:lnSpc>
              <a:defRPr sz="600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2107" y="5029200"/>
            <a:ext cx="6173808" cy="1143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89F7-88D8-48FB-903E-D182C3B1499C}" type="datetimeFigureOut">
              <a:rPr lang="ru-RU" smtClean="0"/>
              <a:t>16.01.2016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1A413-D117-4E34-9DE9-F085738B47D2}" type="slidenum">
              <a:rPr lang="ru-RU" smtClean="0"/>
              <a:t>‹#›</a:t>
            </a:fld>
            <a:endParaRPr lang="ru-RU" dirty="0"/>
          </a:p>
        </p:txBody>
      </p:sp>
      <p:sp useBgFill="1">
        <p:nvSpPr>
          <p:cNvPr id="20" name="Полилиния 9"/>
          <p:cNvSpPr>
            <a:spLocks/>
          </p:cNvSpPr>
          <p:nvPr/>
        </p:nvSpPr>
        <p:spPr bwMode="white">
          <a:xfrm>
            <a:off x="793" y="4714633"/>
            <a:ext cx="9142413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89F7-88D8-48FB-903E-D182C3B1499C}" type="datetimeFigureOut">
              <a:rPr lang="ru-RU" smtClean="0"/>
              <a:t>16.01.2016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1A413-D117-4E34-9DE9-F085738B47D2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0" y="1"/>
            <a:ext cx="9144000" cy="4810561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 bwMode="hidden">
          <a:xfrm>
            <a:off x="0" y="1"/>
            <a:ext cx="9144000" cy="481056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068" y="1905000"/>
            <a:ext cx="6859035" cy="2667000"/>
          </a:xfrm>
        </p:spPr>
        <p:txBody>
          <a:bodyPr anchor="b">
            <a:noAutofit/>
          </a:bodyPr>
          <a:lstStyle>
            <a:lvl1pPr algn="l">
              <a:defRPr sz="4800" b="0" cap="none" baseline="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42107" y="5029200"/>
            <a:ext cx="6173809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89F7-88D8-48FB-903E-D182C3B1499C}" type="datetimeFigureOut">
              <a:rPr lang="ru-RU" smtClean="0"/>
              <a:t>16.01.2016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1A413-D117-4E34-9DE9-F085738B47D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6" name="Полилиния 9"/>
          <p:cNvSpPr>
            <a:spLocks/>
          </p:cNvSpPr>
          <p:nvPr/>
        </p:nvSpPr>
        <p:spPr bwMode="hidden">
          <a:xfrm>
            <a:off x="793" y="4714633"/>
            <a:ext cx="9142413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42107" y="1905000"/>
            <a:ext cx="3313277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20240">
              <a:defRPr sz="1600"/>
            </a:lvl6pPr>
            <a:lvl7pPr marL="1920240">
              <a:defRPr sz="1600"/>
            </a:lvl7pPr>
            <a:lvl8pPr marL="1920240">
              <a:defRPr sz="1600"/>
            </a:lvl8pPr>
            <a:lvl9pPr marL="1920240"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86329" y="1905000"/>
            <a:ext cx="3313277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20240">
              <a:defRPr sz="1600"/>
            </a:lvl5pPr>
            <a:lvl6pPr marL="1920240">
              <a:defRPr sz="1600"/>
            </a:lvl6pPr>
            <a:lvl7pPr marL="1920240">
              <a:defRPr sz="1600"/>
            </a:lvl7pPr>
            <a:lvl8pPr marL="1920240">
              <a:defRPr sz="1600"/>
            </a:lvl8pPr>
            <a:lvl9pPr marL="1920240"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89F7-88D8-48FB-903E-D182C3B1499C}" type="datetimeFigureOut">
              <a:rPr lang="ru-RU" smtClean="0"/>
              <a:t>16.01.2016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1A413-D117-4E34-9DE9-F085738B47D2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42107" y="1905000"/>
            <a:ext cx="3313277" cy="762000"/>
          </a:xfrm>
        </p:spPr>
        <p:txBody>
          <a:bodyPr anchor="ctr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42107" y="2743201"/>
            <a:ext cx="3313277" cy="3429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20240">
              <a:defRPr sz="1600"/>
            </a:lvl6pPr>
            <a:lvl7pPr marL="1920240">
              <a:defRPr sz="1600"/>
            </a:lvl7pPr>
            <a:lvl8pPr marL="1920240">
              <a:defRPr sz="1600" baseline="0"/>
            </a:lvl8pPr>
            <a:lvl9pPr marL="1920240">
              <a:defRPr sz="1600" baseline="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86329" y="1905000"/>
            <a:ext cx="3313277" cy="762000"/>
          </a:xfrm>
        </p:spPr>
        <p:txBody>
          <a:bodyPr anchor="ctr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86329" y="2743201"/>
            <a:ext cx="3313277" cy="3429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20240">
              <a:defRPr sz="1600"/>
            </a:lvl5pPr>
            <a:lvl6pPr marL="1920240">
              <a:defRPr sz="1600"/>
            </a:lvl6pPr>
            <a:lvl7pPr marL="1920240">
              <a:defRPr sz="1600"/>
            </a:lvl7pPr>
            <a:lvl8pPr marL="1920240">
              <a:defRPr sz="1600"/>
            </a:lvl8pPr>
            <a:lvl9pPr marL="1920240"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89F7-88D8-48FB-903E-D182C3B1499C}" type="datetimeFigureOut">
              <a:rPr lang="ru-RU" smtClean="0"/>
              <a:t>16.01.2016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1A413-D117-4E34-9DE9-F085738B47D2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89F7-88D8-48FB-903E-D182C3B1499C}" type="datetimeFigureOut">
              <a:rPr lang="ru-RU" smtClean="0"/>
              <a:t>16.01.2016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1A413-D117-4E34-9DE9-F085738B47D2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 bwMode="hidden">
          <a:xfrm>
            <a:off x="0" y="1"/>
            <a:ext cx="9144000" cy="685800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noProof="0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89F7-88D8-48FB-903E-D182C3B1499C}" type="datetimeFigureOut">
              <a:rPr lang="ru-RU" smtClean="0"/>
              <a:t>16.01.2016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1A413-D117-4E34-9DE9-F085738B47D2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лилиния 15"/>
          <p:cNvSpPr>
            <a:spLocks/>
          </p:cNvSpPr>
          <p:nvPr/>
        </p:nvSpPr>
        <p:spPr bwMode="auto">
          <a:xfrm>
            <a:off x="3371537" y="1905000"/>
            <a:ext cx="4616636" cy="4251960"/>
          </a:xfrm>
          <a:custGeom>
            <a:avLst/>
            <a:gdLst>
              <a:gd name="T0" fmla="*/ 696 w 1967"/>
              <a:gd name="T1" fmla="*/ 1361 h 1369"/>
              <a:gd name="T2" fmla="*/ 618 w 1967"/>
              <a:gd name="T3" fmla="*/ 1360 h 1369"/>
              <a:gd name="T4" fmla="*/ 517 w 1967"/>
              <a:gd name="T5" fmla="*/ 1359 h 1369"/>
              <a:gd name="T6" fmla="*/ 443 w 1967"/>
              <a:gd name="T7" fmla="*/ 1361 h 1369"/>
              <a:gd name="T8" fmla="*/ 361 w 1967"/>
              <a:gd name="T9" fmla="*/ 1358 h 1369"/>
              <a:gd name="T10" fmla="*/ 260 w 1967"/>
              <a:gd name="T11" fmla="*/ 1359 h 1369"/>
              <a:gd name="T12" fmla="*/ 166 w 1967"/>
              <a:gd name="T13" fmla="*/ 1359 h 1369"/>
              <a:gd name="T14" fmla="*/ 104 w 1967"/>
              <a:gd name="T15" fmla="*/ 1356 h 1369"/>
              <a:gd name="T16" fmla="*/ 7 w 1967"/>
              <a:gd name="T17" fmla="*/ 1327 h 1369"/>
              <a:gd name="T18" fmla="*/ 7 w 1967"/>
              <a:gd name="T19" fmla="*/ 1226 h 1369"/>
              <a:gd name="T20" fmla="*/ 9 w 1967"/>
              <a:gd name="T21" fmla="*/ 1139 h 1369"/>
              <a:gd name="T22" fmla="*/ 4 w 1967"/>
              <a:gd name="T23" fmla="*/ 1042 h 1369"/>
              <a:gd name="T24" fmla="*/ 9 w 1967"/>
              <a:gd name="T25" fmla="*/ 896 h 1369"/>
              <a:gd name="T26" fmla="*/ 7 w 1967"/>
              <a:gd name="T27" fmla="*/ 758 h 1369"/>
              <a:gd name="T28" fmla="*/ 9 w 1967"/>
              <a:gd name="T29" fmla="*/ 614 h 1369"/>
              <a:gd name="T30" fmla="*/ 5 w 1967"/>
              <a:gd name="T31" fmla="*/ 443 h 1369"/>
              <a:gd name="T32" fmla="*/ 9 w 1967"/>
              <a:gd name="T33" fmla="*/ 365 h 1369"/>
              <a:gd name="T34" fmla="*/ 5 w 1967"/>
              <a:gd name="T35" fmla="*/ 195 h 1369"/>
              <a:gd name="T36" fmla="*/ 6 w 1967"/>
              <a:gd name="T37" fmla="*/ 107 h 1369"/>
              <a:gd name="T38" fmla="*/ 8 w 1967"/>
              <a:gd name="T39" fmla="*/ 9 h 1369"/>
              <a:gd name="T40" fmla="*/ 120 w 1967"/>
              <a:gd name="T41" fmla="*/ 8 h 1369"/>
              <a:gd name="T42" fmla="*/ 192 w 1967"/>
              <a:gd name="T43" fmla="*/ 5 h 1369"/>
              <a:gd name="T44" fmla="*/ 279 w 1967"/>
              <a:gd name="T45" fmla="*/ 12 h 1369"/>
              <a:gd name="T46" fmla="*/ 374 w 1967"/>
              <a:gd name="T47" fmla="*/ 7 h 1369"/>
              <a:gd name="T48" fmla="*/ 447 w 1967"/>
              <a:gd name="T49" fmla="*/ 10 h 1369"/>
              <a:gd name="T50" fmla="*/ 552 w 1967"/>
              <a:gd name="T51" fmla="*/ 11 h 1369"/>
              <a:gd name="T52" fmla="*/ 630 w 1967"/>
              <a:gd name="T53" fmla="*/ 11 h 1369"/>
              <a:gd name="T54" fmla="*/ 706 w 1967"/>
              <a:gd name="T55" fmla="*/ 10 h 1369"/>
              <a:gd name="T56" fmla="*/ 799 w 1967"/>
              <a:gd name="T57" fmla="*/ 7 h 1369"/>
              <a:gd name="T58" fmla="*/ 879 w 1967"/>
              <a:gd name="T59" fmla="*/ 9 h 1369"/>
              <a:gd name="T60" fmla="*/ 956 w 1967"/>
              <a:gd name="T61" fmla="*/ 9 h 1369"/>
              <a:gd name="T62" fmla="*/ 1055 w 1967"/>
              <a:gd name="T63" fmla="*/ 12 h 1369"/>
              <a:gd name="T64" fmla="*/ 1188 w 1967"/>
              <a:gd name="T65" fmla="*/ 12 h 1369"/>
              <a:gd name="T66" fmla="*/ 1259 w 1967"/>
              <a:gd name="T67" fmla="*/ 9 h 1369"/>
              <a:gd name="T68" fmla="*/ 1378 w 1967"/>
              <a:gd name="T69" fmla="*/ 8 h 1369"/>
              <a:gd name="T70" fmla="*/ 1513 w 1967"/>
              <a:gd name="T71" fmla="*/ 10 h 1369"/>
              <a:gd name="T72" fmla="*/ 1634 w 1967"/>
              <a:gd name="T73" fmla="*/ 12 h 1369"/>
              <a:gd name="T74" fmla="*/ 1774 w 1967"/>
              <a:gd name="T75" fmla="*/ 11 h 1369"/>
              <a:gd name="T76" fmla="*/ 1869 w 1967"/>
              <a:gd name="T77" fmla="*/ 9 h 1369"/>
              <a:gd name="T78" fmla="*/ 1927 w 1967"/>
              <a:gd name="T79" fmla="*/ 6 h 1369"/>
              <a:gd name="T80" fmla="*/ 1963 w 1967"/>
              <a:gd name="T81" fmla="*/ 94 h 1369"/>
              <a:gd name="T82" fmla="*/ 1960 w 1967"/>
              <a:gd name="T83" fmla="*/ 185 h 1369"/>
              <a:gd name="T84" fmla="*/ 1959 w 1967"/>
              <a:gd name="T85" fmla="*/ 330 h 1369"/>
              <a:gd name="T86" fmla="*/ 1958 w 1967"/>
              <a:gd name="T87" fmla="*/ 428 h 1369"/>
              <a:gd name="T88" fmla="*/ 1958 w 1967"/>
              <a:gd name="T89" fmla="*/ 573 h 1369"/>
              <a:gd name="T90" fmla="*/ 1960 w 1967"/>
              <a:gd name="T91" fmla="*/ 721 h 1369"/>
              <a:gd name="T92" fmla="*/ 1957 w 1967"/>
              <a:gd name="T93" fmla="*/ 868 h 1369"/>
              <a:gd name="T94" fmla="*/ 1959 w 1967"/>
              <a:gd name="T95" fmla="*/ 1010 h 1369"/>
              <a:gd name="T96" fmla="*/ 1960 w 1967"/>
              <a:gd name="T97" fmla="*/ 1124 h 1369"/>
              <a:gd name="T98" fmla="*/ 1960 w 1967"/>
              <a:gd name="T99" fmla="*/ 1210 h 1369"/>
              <a:gd name="T100" fmla="*/ 1963 w 1967"/>
              <a:gd name="T101" fmla="*/ 1307 h 1369"/>
              <a:gd name="T102" fmla="*/ 1909 w 1967"/>
              <a:gd name="T103" fmla="*/ 1355 h 1369"/>
              <a:gd name="T104" fmla="*/ 1822 w 1967"/>
              <a:gd name="T105" fmla="*/ 1356 h 1369"/>
              <a:gd name="T106" fmla="*/ 1698 w 1967"/>
              <a:gd name="T107" fmla="*/ 1359 h 1369"/>
              <a:gd name="T108" fmla="*/ 1597 w 1967"/>
              <a:gd name="T109" fmla="*/ 1358 h 1369"/>
              <a:gd name="T110" fmla="*/ 1469 w 1967"/>
              <a:gd name="T111" fmla="*/ 1358 h 1369"/>
              <a:gd name="T112" fmla="*/ 1330 w 1967"/>
              <a:gd name="T113" fmla="*/ 1359 h 1369"/>
              <a:gd name="T114" fmla="*/ 1229 w 1967"/>
              <a:gd name="T115" fmla="*/ 1361 h 1369"/>
              <a:gd name="T116" fmla="*/ 1124 w 1967"/>
              <a:gd name="T117" fmla="*/ 1357 h 1369"/>
              <a:gd name="T118" fmla="*/ 981 w 1967"/>
              <a:gd name="T119" fmla="*/ 1363 h 1369"/>
              <a:gd name="T120" fmla="*/ 907 w 1967"/>
              <a:gd name="T121" fmla="*/ 1358 h 1369"/>
              <a:gd name="T122" fmla="*/ 830 w 1967"/>
              <a:gd name="T123" fmla="*/ 1358 h 1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67" h="1369">
                <a:moveTo>
                  <a:pt x="782" y="1369"/>
                </a:moveTo>
                <a:cubicBezTo>
                  <a:pt x="782" y="1360"/>
                  <a:pt x="782" y="1360"/>
                  <a:pt x="782" y="1360"/>
                </a:cubicBezTo>
                <a:cubicBezTo>
                  <a:pt x="777" y="1362"/>
                  <a:pt x="777" y="1362"/>
                  <a:pt x="777" y="1362"/>
                </a:cubicBezTo>
                <a:cubicBezTo>
                  <a:pt x="777" y="1361"/>
                  <a:pt x="777" y="1361"/>
                  <a:pt x="777" y="1361"/>
                </a:cubicBezTo>
                <a:cubicBezTo>
                  <a:pt x="774" y="1362"/>
                  <a:pt x="774" y="1362"/>
                  <a:pt x="774" y="1362"/>
                </a:cubicBezTo>
                <a:cubicBezTo>
                  <a:pt x="772" y="1359"/>
                  <a:pt x="772" y="1359"/>
                  <a:pt x="772" y="1359"/>
                </a:cubicBezTo>
                <a:cubicBezTo>
                  <a:pt x="761" y="1359"/>
                  <a:pt x="761" y="1359"/>
                  <a:pt x="761" y="1359"/>
                </a:cubicBezTo>
                <a:cubicBezTo>
                  <a:pt x="757" y="1360"/>
                  <a:pt x="752" y="1360"/>
                  <a:pt x="749" y="1359"/>
                </a:cubicBezTo>
                <a:cubicBezTo>
                  <a:pt x="747" y="1358"/>
                  <a:pt x="747" y="1358"/>
                  <a:pt x="747" y="1358"/>
                </a:cubicBezTo>
                <a:cubicBezTo>
                  <a:pt x="746" y="1356"/>
                  <a:pt x="746" y="1356"/>
                  <a:pt x="746" y="1356"/>
                </a:cubicBezTo>
                <a:cubicBezTo>
                  <a:pt x="738" y="1359"/>
                  <a:pt x="738" y="1359"/>
                  <a:pt x="738" y="1359"/>
                </a:cubicBezTo>
                <a:cubicBezTo>
                  <a:pt x="738" y="1357"/>
                  <a:pt x="738" y="1357"/>
                  <a:pt x="738" y="1357"/>
                </a:cubicBezTo>
                <a:cubicBezTo>
                  <a:pt x="733" y="1358"/>
                  <a:pt x="733" y="1358"/>
                  <a:pt x="733" y="1358"/>
                </a:cubicBezTo>
                <a:cubicBezTo>
                  <a:pt x="732" y="1359"/>
                  <a:pt x="732" y="1359"/>
                  <a:pt x="732" y="1359"/>
                </a:cubicBezTo>
                <a:cubicBezTo>
                  <a:pt x="730" y="1359"/>
                  <a:pt x="730" y="1359"/>
                  <a:pt x="730" y="1359"/>
                </a:cubicBezTo>
                <a:cubicBezTo>
                  <a:pt x="730" y="1362"/>
                  <a:pt x="730" y="1362"/>
                  <a:pt x="730" y="1362"/>
                </a:cubicBezTo>
                <a:cubicBezTo>
                  <a:pt x="723" y="1360"/>
                  <a:pt x="723" y="1360"/>
                  <a:pt x="723" y="1360"/>
                </a:cubicBezTo>
                <a:cubicBezTo>
                  <a:pt x="723" y="1361"/>
                  <a:pt x="723" y="1361"/>
                  <a:pt x="723" y="1361"/>
                </a:cubicBezTo>
                <a:cubicBezTo>
                  <a:pt x="710" y="1361"/>
                  <a:pt x="710" y="1361"/>
                  <a:pt x="710" y="1361"/>
                </a:cubicBezTo>
                <a:cubicBezTo>
                  <a:pt x="710" y="1359"/>
                  <a:pt x="710" y="1359"/>
                  <a:pt x="710" y="1359"/>
                </a:cubicBezTo>
                <a:cubicBezTo>
                  <a:pt x="706" y="1359"/>
                  <a:pt x="706" y="1359"/>
                  <a:pt x="706" y="1359"/>
                </a:cubicBezTo>
                <a:cubicBezTo>
                  <a:pt x="699" y="1361"/>
                  <a:pt x="699" y="1361"/>
                  <a:pt x="699" y="1361"/>
                </a:cubicBezTo>
                <a:cubicBezTo>
                  <a:pt x="699" y="1362"/>
                  <a:pt x="699" y="1362"/>
                  <a:pt x="699" y="1362"/>
                </a:cubicBezTo>
                <a:cubicBezTo>
                  <a:pt x="696" y="1361"/>
                  <a:pt x="696" y="1361"/>
                  <a:pt x="696" y="1361"/>
                </a:cubicBezTo>
                <a:cubicBezTo>
                  <a:pt x="693" y="1362"/>
                  <a:pt x="693" y="1362"/>
                  <a:pt x="693" y="1362"/>
                </a:cubicBezTo>
                <a:cubicBezTo>
                  <a:pt x="693" y="1361"/>
                  <a:pt x="693" y="1361"/>
                  <a:pt x="693" y="1361"/>
                </a:cubicBezTo>
                <a:cubicBezTo>
                  <a:pt x="682" y="1358"/>
                  <a:pt x="682" y="1358"/>
                  <a:pt x="682" y="1358"/>
                </a:cubicBezTo>
                <a:cubicBezTo>
                  <a:pt x="681" y="1359"/>
                  <a:pt x="681" y="1359"/>
                  <a:pt x="680" y="1359"/>
                </a:cubicBezTo>
                <a:cubicBezTo>
                  <a:pt x="672" y="1362"/>
                  <a:pt x="672" y="1362"/>
                  <a:pt x="672" y="1362"/>
                </a:cubicBezTo>
                <a:cubicBezTo>
                  <a:pt x="672" y="1358"/>
                  <a:pt x="672" y="1358"/>
                  <a:pt x="672" y="1358"/>
                </a:cubicBezTo>
                <a:cubicBezTo>
                  <a:pt x="670" y="1358"/>
                  <a:pt x="670" y="1358"/>
                  <a:pt x="670" y="1358"/>
                </a:cubicBezTo>
                <a:cubicBezTo>
                  <a:pt x="670" y="1356"/>
                  <a:pt x="670" y="1356"/>
                  <a:pt x="670" y="1356"/>
                </a:cubicBezTo>
                <a:cubicBezTo>
                  <a:pt x="669" y="1356"/>
                  <a:pt x="669" y="1356"/>
                  <a:pt x="669" y="1356"/>
                </a:cubicBezTo>
                <a:cubicBezTo>
                  <a:pt x="668" y="1357"/>
                  <a:pt x="666" y="1357"/>
                  <a:pt x="665" y="1357"/>
                </a:cubicBezTo>
                <a:cubicBezTo>
                  <a:pt x="665" y="1357"/>
                  <a:pt x="664" y="1357"/>
                  <a:pt x="664" y="1357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3" y="1356"/>
                  <a:pt x="653" y="1356"/>
                  <a:pt x="653" y="1356"/>
                </a:cubicBezTo>
                <a:cubicBezTo>
                  <a:pt x="653" y="1355"/>
                  <a:pt x="653" y="1355"/>
                  <a:pt x="653" y="1355"/>
                </a:cubicBezTo>
                <a:cubicBezTo>
                  <a:pt x="646" y="1356"/>
                  <a:pt x="646" y="1356"/>
                  <a:pt x="646" y="1356"/>
                </a:cubicBezTo>
                <a:cubicBezTo>
                  <a:pt x="646" y="1357"/>
                  <a:pt x="646" y="1357"/>
                  <a:pt x="646" y="1357"/>
                </a:cubicBezTo>
                <a:cubicBezTo>
                  <a:pt x="637" y="1357"/>
                  <a:pt x="637" y="1357"/>
                  <a:pt x="637" y="1357"/>
                </a:cubicBezTo>
                <a:cubicBezTo>
                  <a:pt x="637" y="1360"/>
                  <a:pt x="637" y="1360"/>
                  <a:pt x="637" y="1360"/>
                </a:cubicBezTo>
                <a:cubicBezTo>
                  <a:pt x="630" y="1358"/>
                  <a:pt x="630" y="1358"/>
                  <a:pt x="630" y="1358"/>
                </a:cubicBezTo>
                <a:cubicBezTo>
                  <a:pt x="629" y="1361"/>
                  <a:pt x="629" y="1361"/>
                  <a:pt x="629" y="1361"/>
                </a:cubicBezTo>
                <a:cubicBezTo>
                  <a:pt x="625" y="1359"/>
                  <a:pt x="625" y="1359"/>
                  <a:pt x="625" y="1359"/>
                </a:cubicBezTo>
                <a:cubicBezTo>
                  <a:pt x="624" y="1362"/>
                  <a:pt x="624" y="1362"/>
                  <a:pt x="624" y="1362"/>
                </a:cubicBezTo>
                <a:cubicBezTo>
                  <a:pt x="618" y="1360"/>
                  <a:pt x="618" y="1360"/>
                  <a:pt x="618" y="1360"/>
                </a:cubicBezTo>
                <a:cubicBezTo>
                  <a:pt x="617" y="1361"/>
                  <a:pt x="615" y="1361"/>
                  <a:pt x="614" y="1360"/>
                </a:cubicBezTo>
                <a:cubicBezTo>
                  <a:pt x="613" y="1360"/>
                  <a:pt x="613" y="1360"/>
                  <a:pt x="613" y="1360"/>
                </a:cubicBezTo>
                <a:cubicBezTo>
                  <a:pt x="613" y="1361"/>
                  <a:pt x="612" y="1361"/>
                  <a:pt x="612" y="1361"/>
                </a:cubicBezTo>
                <a:cubicBezTo>
                  <a:pt x="609" y="1361"/>
                  <a:pt x="609" y="1361"/>
                  <a:pt x="609" y="1361"/>
                </a:cubicBezTo>
                <a:cubicBezTo>
                  <a:pt x="608" y="1361"/>
                  <a:pt x="608" y="1361"/>
                  <a:pt x="607" y="1361"/>
                </a:cubicBezTo>
                <a:cubicBezTo>
                  <a:pt x="593" y="1361"/>
                  <a:pt x="593" y="1361"/>
                  <a:pt x="593" y="1361"/>
                </a:cubicBezTo>
                <a:cubicBezTo>
                  <a:pt x="593" y="1359"/>
                  <a:pt x="593" y="1359"/>
                  <a:pt x="593" y="1359"/>
                </a:cubicBezTo>
                <a:cubicBezTo>
                  <a:pt x="591" y="1359"/>
                  <a:pt x="591" y="1359"/>
                  <a:pt x="591" y="1359"/>
                </a:cubicBezTo>
                <a:cubicBezTo>
                  <a:pt x="583" y="1363"/>
                  <a:pt x="583" y="1363"/>
                  <a:pt x="583" y="1363"/>
                </a:cubicBezTo>
                <a:cubicBezTo>
                  <a:pt x="583" y="1358"/>
                  <a:pt x="583" y="1358"/>
                  <a:pt x="583" y="1358"/>
                </a:cubicBezTo>
                <a:cubicBezTo>
                  <a:pt x="576" y="1360"/>
                  <a:pt x="576" y="1360"/>
                  <a:pt x="576" y="1360"/>
                </a:cubicBezTo>
                <a:cubicBezTo>
                  <a:pt x="576" y="1356"/>
                  <a:pt x="576" y="1356"/>
                  <a:pt x="576" y="1356"/>
                </a:cubicBezTo>
                <a:cubicBezTo>
                  <a:pt x="575" y="1356"/>
                  <a:pt x="575" y="1356"/>
                  <a:pt x="575" y="1356"/>
                </a:cubicBezTo>
                <a:cubicBezTo>
                  <a:pt x="575" y="1358"/>
                  <a:pt x="575" y="1358"/>
                  <a:pt x="575" y="1358"/>
                </a:cubicBezTo>
                <a:cubicBezTo>
                  <a:pt x="569" y="1358"/>
                  <a:pt x="569" y="1358"/>
                  <a:pt x="569" y="1358"/>
                </a:cubicBezTo>
                <a:cubicBezTo>
                  <a:pt x="569" y="1359"/>
                  <a:pt x="569" y="1359"/>
                  <a:pt x="569" y="1359"/>
                </a:cubicBezTo>
                <a:cubicBezTo>
                  <a:pt x="555" y="1359"/>
                  <a:pt x="555" y="1359"/>
                  <a:pt x="555" y="1359"/>
                </a:cubicBezTo>
                <a:cubicBezTo>
                  <a:pt x="555" y="1358"/>
                  <a:pt x="555" y="1358"/>
                  <a:pt x="555" y="1358"/>
                </a:cubicBezTo>
                <a:cubicBezTo>
                  <a:pt x="552" y="1358"/>
                  <a:pt x="552" y="1358"/>
                  <a:pt x="552" y="1358"/>
                </a:cubicBezTo>
                <a:cubicBezTo>
                  <a:pt x="551" y="1356"/>
                  <a:pt x="551" y="1356"/>
                  <a:pt x="551" y="1356"/>
                </a:cubicBezTo>
                <a:cubicBezTo>
                  <a:pt x="524" y="1359"/>
                  <a:pt x="524" y="1359"/>
                  <a:pt x="524" y="1359"/>
                </a:cubicBezTo>
                <a:cubicBezTo>
                  <a:pt x="524" y="1358"/>
                  <a:pt x="524" y="1358"/>
                  <a:pt x="524" y="1358"/>
                </a:cubicBezTo>
                <a:cubicBezTo>
                  <a:pt x="522" y="1357"/>
                  <a:pt x="520" y="1357"/>
                  <a:pt x="518" y="1357"/>
                </a:cubicBezTo>
                <a:cubicBezTo>
                  <a:pt x="517" y="1359"/>
                  <a:pt x="517" y="1359"/>
                  <a:pt x="517" y="1359"/>
                </a:cubicBezTo>
                <a:cubicBezTo>
                  <a:pt x="512" y="1358"/>
                  <a:pt x="512" y="1358"/>
                  <a:pt x="512" y="1358"/>
                </a:cubicBezTo>
                <a:cubicBezTo>
                  <a:pt x="511" y="1361"/>
                  <a:pt x="511" y="1361"/>
                  <a:pt x="511" y="1361"/>
                </a:cubicBezTo>
                <a:cubicBezTo>
                  <a:pt x="505" y="1358"/>
                  <a:pt x="505" y="1358"/>
                  <a:pt x="505" y="1358"/>
                </a:cubicBezTo>
                <a:cubicBezTo>
                  <a:pt x="504" y="1358"/>
                  <a:pt x="504" y="1358"/>
                  <a:pt x="504" y="1358"/>
                </a:cubicBezTo>
                <a:cubicBezTo>
                  <a:pt x="504" y="1359"/>
                  <a:pt x="504" y="1359"/>
                  <a:pt x="504" y="1359"/>
                </a:cubicBezTo>
                <a:cubicBezTo>
                  <a:pt x="500" y="1359"/>
                  <a:pt x="500" y="1359"/>
                  <a:pt x="500" y="1359"/>
                </a:cubicBezTo>
                <a:cubicBezTo>
                  <a:pt x="496" y="1360"/>
                  <a:pt x="496" y="1360"/>
                  <a:pt x="496" y="1360"/>
                </a:cubicBezTo>
                <a:cubicBezTo>
                  <a:pt x="496" y="1361"/>
                  <a:pt x="496" y="1361"/>
                  <a:pt x="496" y="1361"/>
                </a:cubicBezTo>
                <a:cubicBezTo>
                  <a:pt x="488" y="1361"/>
                  <a:pt x="488" y="1361"/>
                  <a:pt x="488" y="1361"/>
                </a:cubicBezTo>
                <a:cubicBezTo>
                  <a:pt x="488" y="1363"/>
                  <a:pt x="488" y="1363"/>
                  <a:pt x="488" y="1363"/>
                </a:cubicBezTo>
                <a:cubicBezTo>
                  <a:pt x="480" y="1361"/>
                  <a:pt x="480" y="1361"/>
                  <a:pt x="480" y="1361"/>
                </a:cubicBezTo>
                <a:cubicBezTo>
                  <a:pt x="479" y="1363"/>
                  <a:pt x="479" y="1363"/>
                  <a:pt x="479" y="1363"/>
                </a:cubicBezTo>
                <a:cubicBezTo>
                  <a:pt x="468" y="1363"/>
                  <a:pt x="468" y="1363"/>
                  <a:pt x="468" y="1363"/>
                </a:cubicBezTo>
                <a:cubicBezTo>
                  <a:pt x="468" y="1362"/>
                  <a:pt x="468" y="1362"/>
                  <a:pt x="468" y="1362"/>
                </a:cubicBezTo>
                <a:cubicBezTo>
                  <a:pt x="467" y="1362"/>
                  <a:pt x="467" y="1362"/>
                  <a:pt x="467" y="1362"/>
                </a:cubicBezTo>
                <a:cubicBezTo>
                  <a:pt x="463" y="1362"/>
                  <a:pt x="463" y="1362"/>
                  <a:pt x="463" y="1362"/>
                </a:cubicBezTo>
                <a:cubicBezTo>
                  <a:pt x="463" y="1361"/>
                  <a:pt x="463" y="1361"/>
                  <a:pt x="463" y="1361"/>
                </a:cubicBezTo>
                <a:cubicBezTo>
                  <a:pt x="453" y="1360"/>
                  <a:pt x="453" y="1360"/>
                  <a:pt x="453" y="1360"/>
                </a:cubicBezTo>
                <a:cubicBezTo>
                  <a:pt x="453" y="1362"/>
                  <a:pt x="453" y="1362"/>
                  <a:pt x="453" y="1362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61"/>
                  <a:pt x="443" y="1361"/>
                  <a:pt x="443" y="1361"/>
                </a:cubicBezTo>
                <a:cubicBezTo>
                  <a:pt x="437" y="1359"/>
                  <a:pt x="437" y="1359"/>
                  <a:pt x="437" y="1359"/>
                </a:cubicBezTo>
                <a:cubicBezTo>
                  <a:pt x="431" y="1359"/>
                  <a:pt x="431" y="1359"/>
                  <a:pt x="431" y="1359"/>
                </a:cubicBezTo>
                <a:cubicBezTo>
                  <a:pt x="431" y="1361"/>
                  <a:pt x="431" y="1361"/>
                  <a:pt x="431" y="1361"/>
                </a:cubicBezTo>
                <a:cubicBezTo>
                  <a:pt x="422" y="1361"/>
                  <a:pt x="422" y="1361"/>
                  <a:pt x="422" y="1361"/>
                </a:cubicBezTo>
                <a:cubicBezTo>
                  <a:pt x="422" y="1360"/>
                  <a:pt x="422" y="1360"/>
                  <a:pt x="422" y="1360"/>
                </a:cubicBezTo>
                <a:cubicBezTo>
                  <a:pt x="421" y="1360"/>
                  <a:pt x="421" y="1360"/>
                  <a:pt x="420" y="1361"/>
                </a:cubicBezTo>
                <a:cubicBezTo>
                  <a:pt x="420" y="1361"/>
                  <a:pt x="419" y="1361"/>
                  <a:pt x="419" y="1361"/>
                </a:cubicBezTo>
                <a:cubicBezTo>
                  <a:pt x="418" y="1362"/>
                  <a:pt x="418" y="1362"/>
                  <a:pt x="418" y="1362"/>
                </a:cubicBezTo>
                <a:cubicBezTo>
                  <a:pt x="417" y="1362"/>
                  <a:pt x="417" y="1362"/>
                  <a:pt x="417" y="1362"/>
                </a:cubicBezTo>
                <a:cubicBezTo>
                  <a:pt x="416" y="1363"/>
                  <a:pt x="414" y="1364"/>
                  <a:pt x="412" y="1365"/>
                </a:cubicBezTo>
                <a:cubicBezTo>
                  <a:pt x="403" y="1367"/>
                  <a:pt x="403" y="1367"/>
                  <a:pt x="403" y="1367"/>
                </a:cubicBezTo>
                <a:cubicBezTo>
                  <a:pt x="403" y="1361"/>
                  <a:pt x="403" y="1361"/>
                  <a:pt x="403" y="1361"/>
                </a:cubicBezTo>
                <a:cubicBezTo>
                  <a:pt x="398" y="1361"/>
                  <a:pt x="398" y="1361"/>
                  <a:pt x="398" y="1361"/>
                </a:cubicBezTo>
                <a:cubicBezTo>
                  <a:pt x="398" y="1362"/>
                  <a:pt x="398" y="1362"/>
                  <a:pt x="398" y="1362"/>
                </a:cubicBezTo>
                <a:cubicBezTo>
                  <a:pt x="392" y="1361"/>
                  <a:pt x="392" y="1361"/>
                  <a:pt x="392" y="1361"/>
                </a:cubicBezTo>
                <a:cubicBezTo>
                  <a:pt x="387" y="1361"/>
                  <a:pt x="387" y="1361"/>
                  <a:pt x="387" y="1361"/>
                </a:cubicBezTo>
                <a:cubicBezTo>
                  <a:pt x="387" y="1360"/>
                  <a:pt x="387" y="1360"/>
                  <a:pt x="387" y="1360"/>
                </a:cubicBezTo>
                <a:cubicBezTo>
                  <a:pt x="385" y="1359"/>
                  <a:pt x="385" y="1359"/>
                  <a:pt x="385" y="1359"/>
                </a:cubicBezTo>
                <a:cubicBezTo>
                  <a:pt x="385" y="1360"/>
                  <a:pt x="385" y="1360"/>
                  <a:pt x="385" y="1360"/>
                </a:cubicBezTo>
                <a:cubicBezTo>
                  <a:pt x="382" y="1361"/>
                  <a:pt x="378" y="1362"/>
                  <a:pt x="374" y="1362"/>
                </a:cubicBezTo>
                <a:cubicBezTo>
                  <a:pt x="373" y="1362"/>
                  <a:pt x="371" y="1362"/>
                  <a:pt x="370" y="1362"/>
                </a:cubicBezTo>
                <a:cubicBezTo>
                  <a:pt x="367" y="1361"/>
                  <a:pt x="367" y="1361"/>
                  <a:pt x="367" y="1361"/>
                </a:cubicBezTo>
                <a:cubicBezTo>
                  <a:pt x="361" y="1361"/>
                  <a:pt x="361" y="1361"/>
                  <a:pt x="361" y="1361"/>
                </a:cubicBezTo>
                <a:cubicBezTo>
                  <a:pt x="361" y="1358"/>
                  <a:pt x="361" y="1358"/>
                  <a:pt x="361" y="1358"/>
                </a:cubicBezTo>
                <a:cubicBezTo>
                  <a:pt x="357" y="1357"/>
                  <a:pt x="357" y="1357"/>
                  <a:pt x="357" y="1357"/>
                </a:cubicBezTo>
                <a:cubicBezTo>
                  <a:pt x="355" y="1358"/>
                  <a:pt x="355" y="1358"/>
                  <a:pt x="355" y="1358"/>
                </a:cubicBezTo>
                <a:cubicBezTo>
                  <a:pt x="352" y="1359"/>
                  <a:pt x="348" y="1358"/>
                  <a:pt x="345" y="1358"/>
                </a:cubicBezTo>
                <a:cubicBezTo>
                  <a:pt x="344" y="1359"/>
                  <a:pt x="344" y="1359"/>
                  <a:pt x="344" y="1359"/>
                </a:cubicBezTo>
                <a:cubicBezTo>
                  <a:pt x="340" y="1359"/>
                  <a:pt x="340" y="1359"/>
                  <a:pt x="340" y="1359"/>
                </a:cubicBezTo>
                <a:cubicBezTo>
                  <a:pt x="340" y="1362"/>
                  <a:pt x="340" y="1362"/>
                  <a:pt x="340" y="1362"/>
                </a:cubicBezTo>
                <a:cubicBezTo>
                  <a:pt x="333" y="1361"/>
                  <a:pt x="333" y="1361"/>
                  <a:pt x="333" y="1361"/>
                </a:cubicBezTo>
                <a:cubicBezTo>
                  <a:pt x="321" y="1361"/>
                  <a:pt x="321" y="1361"/>
                  <a:pt x="321" y="1361"/>
                </a:cubicBezTo>
                <a:cubicBezTo>
                  <a:pt x="311" y="1364"/>
                  <a:pt x="311" y="1364"/>
                  <a:pt x="311" y="1364"/>
                </a:cubicBezTo>
                <a:cubicBezTo>
                  <a:pt x="311" y="1362"/>
                  <a:pt x="311" y="1362"/>
                  <a:pt x="311" y="1362"/>
                </a:cubicBezTo>
                <a:cubicBezTo>
                  <a:pt x="309" y="1362"/>
                  <a:pt x="307" y="1362"/>
                  <a:pt x="305" y="1361"/>
                </a:cubicBezTo>
                <a:cubicBezTo>
                  <a:pt x="303" y="1361"/>
                  <a:pt x="303" y="1361"/>
                  <a:pt x="303" y="1361"/>
                </a:cubicBezTo>
                <a:cubicBezTo>
                  <a:pt x="302" y="1358"/>
                  <a:pt x="302" y="1358"/>
                  <a:pt x="302" y="1358"/>
                </a:cubicBezTo>
                <a:cubicBezTo>
                  <a:pt x="301" y="1359"/>
                  <a:pt x="301" y="1359"/>
                  <a:pt x="300" y="1359"/>
                </a:cubicBezTo>
                <a:cubicBezTo>
                  <a:pt x="299" y="1359"/>
                  <a:pt x="299" y="1359"/>
                  <a:pt x="299" y="1359"/>
                </a:cubicBezTo>
                <a:cubicBezTo>
                  <a:pt x="293" y="1359"/>
                  <a:pt x="293" y="1359"/>
                  <a:pt x="293" y="1359"/>
                </a:cubicBezTo>
                <a:cubicBezTo>
                  <a:pt x="287" y="1361"/>
                  <a:pt x="287" y="1361"/>
                  <a:pt x="287" y="1361"/>
                </a:cubicBezTo>
                <a:cubicBezTo>
                  <a:pt x="286" y="1359"/>
                  <a:pt x="286" y="1359"/>
                  <a:pt x="286" y="1359"/>
                </a:cubicBezTo>
                <a:cubicBezTo>
                  <a:pt x="280" y="1359"/>
                  <a:pt x="280" y="1359"/>
                  <a:pt x="280" y="1359"/>
                </a:cubicBezTo>
                <a:cubicBezTo>
                  <a:pt x="280" y="1357"/>
                  <a:pt x="280" y="1357"/>
                  <a:pt x="280" y="1357"/>
                </a:cubicBezTo>
                <a:cubicBezTo>
                  <a:pt x="279" y="1357"/>
                  <a:pt x="279" y="1357"/>
                  <a:pt x="279" y="1357"/>
                </a:cubicBezTo>
                <a:cubicBezTo>
                  <a:pt x="279" y="1360"/>
                  <a:pt x="279" y="1360"/>
                  <a:pt x="279" y="1360"/>
                </a:cubicBezTo>
                <a:cubicBezTo>
                  <a:pt x="269" y="1357"/>
                  <a:pt x="269" y="1357"/>
                  <a:pt x="269" y="1357"/>
                </a:cubicBezTo>
                <a:cubicBezTo>
                  <a:pt x="264" y="1359"/>
                  <a:pt x="262" y="1359"/>
                  <a:pt x="260" y="1359"/>
                </a:cubicBezTo>
                <a:cubicBezTo>
                  <a:pt x="258" y="1359"/>
                  <a:pt x="258" y="1359"/>
                  <a:pt x="258" y="1359"/>
                </a:cubicBezTo>
                <a:cubicBezTo>
                  <a:pt x="254" y="1360"/>
                  <a:pt x="251" y="1359"/>
                  <a:pt x="249" y="1358"/>
                </a:cubicBezTo>
                <a:cubicBezTo>
                  <a:pt x="247" y="1358"/>
                  <a:pt x="247" y="1358"/>
                  <a:pt x="247" y="1358"/>
                </a:cubicBezTo>
                <a:cubicBezTo>
                  <a:pt x="239" y="1362"/>
                  <a:pt x="239" y="1362"/>
                  <a:pt x="239" y="1362"/>
                </a:cubicBezTo>
                <a:cubicBezTo>
                  <a:pt x="239" y="1358"/>
                  <a:pt x="239" y="1358"/>
                  <a:pt x="239" y="1358"/>
                </a:cubicBezTo>
                <a:cubicBezTo>
                  <a:pt x="232" y="1358"/>
                  <a:pt x="232" y="1358"/>
                  <a:pt x="232" y="1358"/>
                </a:cubicBezTo>
                <a:cubicBezTo>
                  <a:pt x="231" y="1359"/>
                  <a:pt x="230" y="1359"/>
                  <a:pt x="228" y="1359"/>
                </a:cubicBezTo>
                <a:cubicBezTo>
                  <a:pt x="227" y="1359"/>
                  <a:pt x="227" y="1359"/>
                  <a:pt x="227" y="1359"/>
                </a:cubicBezTo>
                <a:cubicBezTo>
                  <a:pt x="222" y="1359"/>
                  <a:pt x="222" y="1359"/>
                  <a:pt x="222" y="1359"/>
                </a:cubicBezTo>
                <a:cubicBezTo>
                  <a:pt x="222" y="1358"/>
                  <a:pt x="222" y="1358"/>
                  <a:pt x="222" y="1358"/>
                </a:cubicBezTo>
                <a:cubicBezTo>
                  <a:pt x="220" y="1358"/>
                  <a:pt x="220" y="1358"/>
                  <a:pt x="220" y="1358"/>
                </a:cubicBezTo>
                <a:cubicBezTo>
                  <a:pt x="220" y="1356"/>
                  <a:pt x="220" y="1356"/>
                  <a:pt x="220" y="1356"/>
                </a:cubicBezTo>
                <a:cubicBezTo>
                  <a:pt x="218" y="1356"/>
                  <a:pt x="216" y="1356"/>
                  <a:pt x="215" y="1356"/>
                </a:cubicBezTo>
                <a:cubicBezTo>
                  <a:pt x="215" y="1362"/>
                  <a:pt x="215" y="1362"/>
                  <a:pt x="215" y="1362"/>
                </a:cubicBezTo>
                <a:cubicBezTo>
                  <a:pt x="207" y="1358"/>
                  <a:pt x="207" y="1358"/>
                  <a:pt x="207" y="1358"/>
                </a:cubicBezTo>
                <a:cubicBezTo>
                  <a:pt x="205" y="1358"/>
                  <a:pt x="205" y="1358"/>
                  <a:pt x="205" y="1358"/>
                </a:cubicBezTo>
                <a:cubicBezTo>
                  <a:pt x="205" y="1359"/>
                  <a:pt x="205" y="1359"/>
                  <a:pt x="205" y="1359"/>
                </a:cubicBezTo>
                <a:cubicBezTo>
                  <a:pt x="198" y="1359"/>
                  <a:pt x="198" y="1359"/>
                  <a:pt x="198" y="1359"/>
                </a:cubicBezTo>
                <a:cubicBezTo>
                  <a:pt x="198" y="1361"/>
                  <a:pt x="198" y="1361"/>
                  <a:pt x="198" y="1361"/>
                </a:cubicBezTo>
                <a:cubicBezTo>
                  <a:pt x="194" y="1361"/>
                  <a:pt x="194" y="1361"/>
                  <a:pt x="194" y="1361"/>
                </a:cubicBezTo>
                <a:cubicBezTo>
                  <a:pt x="192" y="1364"/>
                  <a:pt x="192" y="1364"/>
                  <a:pt x="192" y="1364"/>
                </a:cubicBezTo>
                <a:cubicBezTo>
                  <a:pt x="182" y="1361"/>
                  <a:pt x="182" y="1361"/>
                  <a:pt x="182" y="1361"/>
                </a:cubicBezTo>
                <a:cubicBezTo>
                  <a:pt x="181" y="1362"/>
                  <a:pt x="181" y="1362"/>
                  <a:pt x="181" y="1362"/>
                </a:cubicBezTo>
                <a:cubicBezTo>
                  <a:pt x="175" y="1363"/>
                  <a:pt x="170" y="1360"/>
                  <a:pt x="166" y="1359"/>
                </a:cubicBezTo>
                <a:cubicBezTo>
                  <a:pt x="166" y="1358"/>
                  <a:pt x="165" y="1358"/>
                  <a:pt x="164" y="1358"/>
                </a:cubicBezTo>
                <a:cubicBezTo>
                  <a:pt x="164" y="1358"/>
                  <a:pt x="163" y="1358"/>
                  <a:pt x="163" y="1358"/>
                </a:cubicBezTo>
                <a:cubicBezTo>
                  <a:pt x="162" y="1359"/>
                  <a:pt x="160" y="1359"/>
                  <a:pt x="159" y="1359"/>
                </a:cubicBezTo>
                <a:cubicBezTo>
                  <a:pt x="153" y="1360"/>
                  <a:pt x="153" y="1360"/>
                  <a:pt x="153" y="1360"/>
                </a:cubicBezTo>
                <a:cubicBezTo>
                  <a:pt x="153" y="1359"/>
                  <a:pt x="153" y="1359"/>
                  <a:pt x="153" y="1359"/>
                </a:cubicBezTo>
                <a:cubicBezTo>
                  <a:pt x="152" y="1358"/>
                  <a:pt x="152" y="1358"/>
                  <a:pt x="152" y="1358"/>
                </a:cubicBezTo>
                <a:cubicBezTo>
                  <a:pt x="146" y="1358"/>
                  <a:pt x="146" y="1358"/>
                  <a:pt x="146" y="1358"/>
                </a:cubicBezTo>
                <a:cubicBezTo>
                  <a:pt x="145" y="1358"/>
                  <a:pt x="144" y="1358"/>
                  <a:pt x="144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1" y="1358"/>
                  <a:pt x="141" y="1357"/>
                  <a:pt x="140" y="1357"/>
                </a:cubicBezTo>
                <a:cubicBezTo>
                  <a:pt x="140" y="1357"/>
                  <a:pt x="140" y="1357"/>
                  <a:pt x="139" y="1357"/>
                </a:cubicBezTo>
                <a:cubicBezTo>
                  <a:pt x="139" y="1357"/>
                  <a:pt x="138" y="1358"/>
                  <a:pt x="136" y="1358"/>
                </a:cubicBezTo>
                <a:cubicBezTo>
                  <a:pt x="135" y="1361"/>
                  <a:pt x="135" y="1361"/>
                  <a:pt x="135" y="1361"/>
                </a:cubicBezTo>
                <a:cubicBezTo>
                  <a:pt x="130" y="1359"/>
                  <a:pt x="130" y="1359"/>
                  <a:pt x="130" y="1359"/>
                </a:cubicBezTo>
                <a:cubicBezTo>
                  <a:pt x="129" y="1360"/>
                  <a:pt x="128" y="1360"/>
                  <a:pt x="126" y="1361"/>
                </a:cubicBezTo>
                <a:cubicBezTo>
                  <a:pt x="125" y="1361"/>
                  <a:pt x="125" y="1361"/>
                  <a:pt x="125" y="1361"/>
                </a:cubicBezTo>
                <a:cubicBezTo>
                  <a:pt x="124" y="1362"/>
                  <a:pt x="124" y="1362"/>
                  <a:pt x="124" y="1362"/>
                </a:cubicBezTo>
                <a:cubicBezTo>
                  <a:pt x="121" y="1361"/>
                  <a:pt x="121" y="1361"/>
                  <a:pt x="121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06" y="1361"/>
                  <a:pt x="106" y="1361"/>
                  <a:pt x="106" y="1361"/>
                </a:cubicBezTo>
                <a:cubicBezTo>
                  <a:pt x="106" y="1359"/>
                  <a:pt x="106" y="1359"/>
                  <a:pt x="106" y="1359"/>
                </a:cubicBezTo>
                <a:cubicBezTo>
                  <a:pt x="104" y="1356"/>
                  <a:pt x="104" y="1356"/>
                  <a:pt x="104" y="1356"/>
                </a:cubicBezTo>
                <a:cubicBezTo>
                  <a:pt x="102" y="1356"/>
                  <a:pt x="102" y="1356"/>
                  <a:pt x="102" y="1356"/>
                </a:cubicBezTo>
                <a:cubicBezTo>
                  <a:pt x="99" y="1356"/>
                  <a:pt x="97" y="1356"/>
                  <a:pt x="95" y="1356"/>
                </a:cubicBezTo>
                <a:cubicBezTo>
                  <a:pt x="93" y="1356"/>
                  <a:pt x="91" y="1356"/>
                  <a:pt x="89" y="1356"/>
                </a:cubicBezTo>
                <a:cubicBezTo>
                  <a:pt x="89" y="1358"/>
                  <a:pt x="89" y="1358"/>
                  <a:pt x="89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1" y="1359"/>
                  <a:pt x="71" y="1359"/>
                  <a:pt x="71" y="1359"/>
                </a:cubicBezTo>
                <a:cubicBezTo>
                  <a:pt x="66" y="1358"/>
                  <a:pt x="66" y="1358"/>
                  <a:pt x="66" y="1358"/>
                </a:cubicBezTo>
                <a:cubicBezTo>
                  <a:pt x="63" y="1357"/>
                  <a:pt x="61" y="1357"/>
                  <a:pt x="59" y="1357"/>
                </a:cubicBezTo>
                <a:cubicBezTo>
                  <a:pt x="59" y="1358"/>
                  <a:pt x="59" y="1358"/>
                  <a:pt x="59" y="1358"/>
                </a:cubicBezTo>
                <a:cubicBezTo>
                  <a:pt x="52" y="1358"/>
                  <a:pt x="52" y="1358"/>
                  <a:pt x="52" y="1358"/>
                </a:cubicBezTo>
                <a:cubicBezTo>
                  <a:pt x="52" y="1359"/>
                  <a:pt x="52" y="1359"/>
                  <a:pt x="52" y="1359"/>
                </a:cubicBezTo>
                <a:cubicBezTo>
                  <a:pt x="42" y="1359"/>
                  <a:pt x="42" y="1359"/>
                  <a:pt x="42" y="1359"/>
                </a:cubicBezTo>
                <a:cubicBezTo>
                  <a:pt x="42" y="1361"/>
                  <a:pt x="42" y="1361"/>
                  <a:pt x="42" y="1361"/>
                </a:cubicBezTo>
                <a:cubicBezTo>
                  <a:pt x="32" y="1361"/>
                  <a:pt x="32" y="1361"/>
                  <a:pt x="32" y="1361"/>
                </a:cubicBezTo>
                <a:cubicBezTo>
                  <a:pt x="32" y="1363"/>
                  <a:pt x="32" y="1363"/>
                  <a:pt x="32" y="1363"/>
                </a:cubicBezTo>
                <a:cubicBezTo>
                  <a:pt x="25" y="1359"/>
                  <a:pt x="25" y="1359"/>
                  <a:pt x="25" y="1359"/>
                </a:cubicBezTo>
                <a:cubicBezTo>
                  <a:pt x="15" y="1359"/>
                  <a:pt x="15" y="1359"/>
                  <a:pt x="15" y="1359"/>
                </a:cubicBezTo>
                <a:cubicBezTo>
                  <a:pt x="15" y="1358"/>
                  <a:pt x="15" y="1358"/>
                  <a:pt x="15" y="1358"/>
                </a:cubicBezTo>
                <a:cubicBezTo>
                  <a:pt x="9" y="1360"/>
                  <a:pt x="9" y="1360"/>
                  <a:pt x="9" y="1360"/>
                </a:cubicBezTo>
                <a:cubicBezTo>
                  <a:pt x="9" y="1346"/>
                  <a:pt x="9" y="1346"/>
                  <a:pt x="9" y="1346"/>
                </a:cubicBezTo>
                <a:cubicBezTo>
                  <a:pt x="9" y="1344"/>
                  <a:pt x="9" y="1343"/>
                  <a:pt x="10" y="1342"/>
                </a:cubicBezTo>
                <a:cubicBezTo>
                  <a:pt x="9" y="1327"/>
                  <a:pt x="9" y="1327"/>
                  <a:pt x="9" y="1327"/>
                </a:cubicBezTo>
                <a:cubicBezTo>
                  <a:pt x="7" y="1327"/>
                  <a:pt x="7" y="1327"/>
                  <a:pt x="7" y="1327"/>
                </a:cubicBezTo>
                <a:cubicBezTo>
                  <a:pt x="7" y="1317"/>
                  <a:pt x="7" y="1317"/>
                  <a:pt x="7" y="1317"/>
                </a:cubicBezTo>
                <a:cubicBezTo>
                  <a:pt x="3" y="1317"/>
                  <a:pt x="3" y="1317"/>
                  <a:pt x="3" y="1317"/>
                </a:cubicBezTo>
                <a:cubicBezTo>
                  <a:pt x="6" y="1310"/>
                  <a:pt x="6" y="1310"/>
                  <a:pt x="6" y="1310"/>
                </a:cubicBezTo>
                <a:cubicBezTo>
                  <a:pt x="5" y="1309"/>
                  <a:pt x="5" y="1308"/>
                  <a:pt x="4" y="1307"/>
                </a:cubicBezTo>
                <a:cubicBezTo>
                  <a:pt x="0" y="1301"/>
                  <a:pt x="0" y="1301"/>
                  <a:pt x="0" y="1301"/>
                </a:cubicBezTo>
                <a:cubicBezTo>
                  <a:pt x="6" y="1298"/>
                  <a:pt x="6" y="1298"/>
                  <a:pt x="6" y="1298"/>
                </a:cubicBezTo>
                <a:cubicBezTo>
                  <a:pt x="6" y="1296"/>
                  <a:pt x="6" y="1296"/>
                  <a:pt x="6" y="1296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7" y="1293"/>
                  <a:pt x="6" y="1290"/>
                  <a:pt x="6" y="1287"/>
                </a:cubicBezTo>
                <a:cubicBezTo>
                  <a:pt x="8" y="1282"/>
                  <a:pt x="8" y="1282"/>
                  <a:pt x="8" y="1282"/>
                </a:cubicBezTo>
                <a:cubicBezTo>
                  <a:pt x="6" y="1279"/>
                  <a:pt x="5" y="1275"/>
                  <a:pt x="7" y="1271"/>
                </a:cubicBezTo>
                <a:cubicBezTo>
                  <a:pt x="7" y="1269"/>
                  <a:pt x="7" y="1269"/>
                  <a:pt x="7" y="1269"/>
                </a:cubicBezTo>
                <a:cubicBezTo>
                  <a:pt x="7" y="1261"/>
                  <a:pt x="7" y="1261"/>
                  <a:pt x="7" y="1261"/>
                </a:cubicBezTo>
                <a:cubicBezTo>
                  <a:pt x="8" y="1261"/>
                  <a:pt x="8" y="1261"/>
                  <a:pt x="8" y="1261"/>
                </a:cubicBezTo>
                <a:cubicBezTo>
                  <a:pt x="4" y="1251"/>
                  <a:pt x="4" y="1251"/>
                  <a:pt x="4" y="1251"/>
                </a:cubicBezTo>
                <a:cubicBezTo>
                  <a:pt x="9" y="1251"/>
                  <a:pt x="9" y="1251"/>
                  <a:pt x="9" y="1251"/>
                </a:cubicBezTo>
                <a:cubicBezTo>
                  <a:pt x="9" y="1249"/>
                  <a:pt x="9" y="1249"/>
                  <a:pt x="9" y="1249"/>
                </a:cubicBezTo>
                <a:cubicBezTo>
                  <a:pt x="7" y="1247"/>
                  <a:pt x="7" y="1244"/>
                  <a:pt x="8" y="1243"/>
                </a:cubicBezTo>
                <a:cubicBezTo>
                  <a:pt x="8" y="1238"/>
                  <a:pt x="8" y="1238"/>
                  <a:pt x="8" y="1238"/>
                </a:cubicBezTo>
                <a:cubicBezTo>
                  <a:pt x="9" y="1238"/>
                  <a:pt x="9" y="1238"/>
                  <a:pt x="9" y="1238"/>
                </a:cubicBezTo>
                <a:cubicBezTo>
                  <a:pt x="9" y="1233"/>
                  <a:pt x="9" y="1233"/>
                  <a:pt x="9" y="1233"/>
                </a:cubicBezTo>
                <a:cubicBezTo>
                  <a:pt x="7" y="1233"/>
                  <a:pt x="7" y="1233"/>
                  <a:pt x="7" y="1233"/>
                </a:cubicBezTo>
                <a:cubicBezTo>
                  <a:pt x="7" y="1226"/>
                  <a:pt x="7" y="1226"/>
                  <a:pt x="7" y="1226"/>
                </a:cubicBezTo>
                <a:cubicBezTo>
                  <a:pt x="4" y="1226"/>
                  <a:pt x="4" y="1226"/>
                  <a:pt x="4" y="1226"/>
                </a:cubicBezTo>
                <a:cubicBezTo>
                  <a:pt x="8" y="1216"/>
                  <a:pt x="8" y="1216"/>
                  <a:pt x="8" y="1216"/>
                </a:cubicBezTo>
                <a:cubicBezTo>
                  <a:pt x="8" y="1210"/>
                  <a:pt x="8" y="1210"/>
                  <a:pt x="8" y="1210"/>
                </a:cubicBezTo>
                <a:cubicBezTo>
                  <a:pt x="6" y="1210"/>
                  <a:pt x="6" y="1210"/>
                  <a:pt x="6" y="1210"/>
                </a:cubicBezTo>
                <a:cubicBezTo>
                  <a:pt x="6" y="1201"/>
                  <a:pt x="6" y="1201"/>
                  <a:pt x="6" y="1201"/>
                </a:cubicBezTo>
                <a:cubicBezTo>
                  <a:pt x="5" y="1201"/>
                  <a:pt x="5" y="1201"/>
                  <a:pt x="5" y="1201"/>
                </a:cubicBezTo>
                <a:cubicBezTo>
                  <a:pt x="5" y="1193"/>
                  <a:pt x="5" y="1193"/>
                  <a:pt x="5" y="1193"/>
                </a:cubicBezTo>
                <a:cubicBezTo>
                  <a:pt x="3" y="1191"/>
                  <a:pt x="3" y="1191"/>
                  <a:pt x="3" y="1191"/>
                </a:cubicBezTo>
                <a:cubicBezTo>
                  <a:pt x="3" y="1175"/>
                  <a:pt x="3" y="1175"/>
                  <a:pt x="3" y="1175"/>
                </a:cubicBezTo>
                <a:cubicBezTo>
                  <a:pt x="5" y="1174"/>
                  <a:pt x="5" y="1174"/>
                  <a:pt x="5" y="1174"/>
                </a:cubicBezTo>
                <a:cubicBezTo>
                  <a:pt x="5" y="1169"/>
                  <a:pt x="5" y="1169"/>
                  <a:pt x="5" y="1169"/>
                </a:cubicBezTo>
                <a:cubicBezTo>
                  <a:pt x="7" y="1169"/>
                  <a:pt x="7" y="1169"/>
                  <a:pt x="7" y="1169"/>
                </a:cubicBezTo>
                <a:cubicBezTo>
                  <a:pt x="7" y="1168"/>
                  <a:pt x="7" y="1168"/>
                  <a:pt x="7" y="1168"/>
                </a:cubicBezTo>
                <a:cubicBezTo>
                  <a:pt x="7" y="1168"/>
                  <a:pt x="7" y="1167"/>
                  <a:pt x="8" y="1167"/>
                </a:cubicBezTo>
                <a:cubicBezTo>
                  <a:pt x="7" y="1166"/>
                  <a:pt x="7" y="1164"/>
                  <a:pt x="8" y="1162"/>
                </a:cubicBezTo>
                <a:cubicBezTo>
                  <a:pt x="9" y="1158"/>
                  <a:pt x="9" y="1158"/>
                  <a:pt x="9" y="1158"/>
                </a:cubicBezTo>
                <a:cubicBezTo>
                  <a:pt x="10" y="1158"/>
                  <a:pt x="10" y="1158"/>
                  <a:pt x="10" y="1158"/>
                </a:cubicBezTo>
                <a:cubicBezTo>
                  <a:pt x="10" y="1155"/>
                  <a:pt x="10" y="1155"/>
                  <a:pt x="10" y="1155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47"/>
                  <a:pt x="10" y="1147"/>
                  <a:pt x="10" y="1147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39"/>
                  <a:pt x="9" y="1139"/>
                  <a:pt x="9" y="1139"/>
                </a:cubicBezTo>
                <a:cubicBezTo>
                  <a:pt x="7" y="1139"/>
                  <a:pt x="7" y="1139"/>
                  <a:pt x="7" y="1139"/>
                </a:cubicBezTo>
                <a:cubicBezTo>
                  <a:pt x="7" y="1133"/>
                  <a:pt x="7" y="1133"/>
                  <a:pt x="7" y="1133"/>
                </a:cubicBezTo>
                <a:cubicBezTo>
                  <a:pt x="6" y="1129"/>
                  <a:pt x="6" y="1129"/>
                  <a:pt x="6" y="1129"/>
                </a:cubicBezTo>
                <a:cubicBezTo>
                  <a:pt x="6" y="1127"/>
                  <a:pt x="6" y="1126"/>
                  <a:pt x="6" y="1124"/>
                </a:cubicBezTo>
                <a:cubicBezTo>
                  <a:pt x="6" y="1123"/>
                  <a:pt x="5" y="1122"/>
                  <a:pt x="5" y="1120"/>
                </a:cubicBezTo>
                <a:cubicBezTo>
                  <a:pt x="5" y="1114"/>
                  <a:pt x="5" y="1114"/>
                  <a:pt x="5" y="1114"/>
                </a:cubicBezTo>
                <a:cubicBezTo>
                  <a:pt x="6" y="1114"/>
                  <a:pt x="6" y="1114"/>
                  <a:pt x="6" y="1114"/>
                </a:cubicBezTo>
                <a:cubicBezTo>
                  <a:pt x="6" y="1111"/>
                  <a:pt x="6" y="1111"/>
                  <a:pt x="6" y="1111"/>
                </a:cubicBezTo>
                <a:cubicBezTo>
                  <a:pt x="8" y="1111"/>
                  <a:pt x="8" y="1111"/>
                  <a:pt x="8" y="1111"/>
                </a:cubicBezTo>
                <a:cubicBezTo>
                  <a:pt x="8" y="1106"/>
                  <a:pt x="8" y="1106"/>
                  <a:pt x="8" y="1106"/>
                </a:cubicBezTo>
                <a:cubicBezTo>
                  <a:pt x="4" y="1097"/>
                  <a:pt x="4" y="1097"/>
                  <a:pt x="4" y="1097"/>
                </a:cubicBezTo>
                <a:cubicBezTo>
                  <a:pt x="9" y="1097"/>
                  <a:pt x="9" y="1097"/>
                  <a:pt x="9" y="1097"/>
                </a:cubicBezTo>
                <a:cubicBezTo>
                  <a:pt x="9" y="1082"/>
                  <a:pt x="9" y="1082"/>
                  <a:pt x="9" y="1082"/>
                </a:cubicBezTo>
                <a:cubicBezTo>
                  <a:pt x="7" y="1082"/>
                  <a:pt x="7" y="1082"/>
                  <a:pt x="7" y="1082"/>
                </a:cubicBezTo>
                <a:cubicBezTo>
                  <a:pt x="7" y="1069"/>
                  <a:pt x="7" y="1069"/>
                  <a:pt x="7" y="1069"/>
                </a:cubicBezTo>
                <a:cubicBezTo>
                  <a:pt x="9" y="1069"/>
                  <a:pt x="9" y="1069"/>
                  <a:pt x="9" y="1069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8" y="1053"/>
                  <a:pt x="8" y="1053"/>
                  <a:pt x="8" y="1053"/>
                </a:cubicBezTo>
                <a:cubicBezTo>
                  <a:pt x="7" y="1050"/>
                  <a:pt x="8" y="1047"/>
                  <a:pt x="8" y="1046"/>
                </a:cubicBezTo>
                <a:cubicBezTo>
                  <a:pt x="8" y="1044"/>
                  <a:pt x="8" y="1043"/>
                  <a:pt x="8" y="1042"/>
                </a:cubicBezTo>
                <a:cubicBezTo>
                  <a:pt x="4" y="1042"/>
                  <a:pt x="4" y="1042"/>
                  <a:pt x="4" y="1042"/>
                </a:cubicBezTo>
                <a:cubicBezTo>
                  <a:pt x="6" y="1035"/>
                  <a:pt x="6" y="1035"/>
                  <a:pt x="6" y="1035"/>
                </a:cubicBezTo>
                <a:cubicBezTo>
                  <a:pt x="6" y="1014"/>
                  <a:pt x="6" y="1014"/>
                  <a:pt x="6" y="1014"/>
                </a:cubicBezTo>
                <a:cubicBezTo>
                  <a:pt x="7" y="1014"/>
                  <a:pt x="7" y="1014"/>
                  <a:pt x="7" y="1014"/>
                </a:cubicBezTo>
                <a:cubicBezTo>
                  <a:pt x="7" y="1010"/>
                  <a:pt x="7" y="1010"/>
                  <a:pt x="7" y="1010"/>
                </a:cubicBezTo>
                <a:cubicBezTo>
                  <a:pt x="8" y="1010"/>
                  <a:pt x="8" y="1010"/>
                  <a:pt x="8" y="1010"/>
                </a:cubicBezTo>
                <a:cubicBezTo>
                  <a:pt x="8" y="1009"/>
                  <a:pt x="8" y="1009"/>
                  <a:pt x="9" y="1008"/>
                </a:cubicBezTo>
                <a:cubicBezTo>
                  <a:pt x="9" y="1008"/>
                  <a:pt x="9" y="1007"/>
                  <a:pt x="9" y="1006"/>
                </a:cubicBezTo>
                <a:cubicBezTo>
                  <a:pt x="8" y="1006"/>
                  <a:pt x="8" y="1006"/>
                  <a:pt x="8" y="1006"/>
                </a:cubicBezTo>
                <a:cubicBezTo>
                  <a:pt x="6" y="970"/>
                  <a:pt x="6" y="970"/>
                  <a:pt x="6" y="970"/>
                </a:cubicBezTo>
                <a:cubicBezTo>
                  <a:pt x="7" y="970"/>
                  <a:pt x="7" y="970"/>
                  <a:pt x="7" y="970"/>
                </a:cubicBezTo>
                <a:cubicBezTo>
                  <a:pt x="7" y="969"/>
                  <a:pt x="7" y="969"/>
                  <a:pt x="7" y="969"/>
                </a:cubicBezTo>
                <a:cubicBezTo>
                  <a:pt x="5" y="969"/>
                  <a:pt x="5" y="969"/>
                  <a:pt x="5" y="969"/>
                </a:cubicBezTo>
                <a:cubicBezTo>
                  <a:pt x="5" y="947"/>
                  <a:pt x="5" y="947"/>
                  <a:pt x="5" y="947"/>
                </a:cubicBezTo>
                <a:cubicBezTo>
                  <a:pt x="6" y="947"/>
                  <a:pt x="6" y="947"/>
                  <a:pt x="6" y="947"/>
                </a:cubicBezTo>
                <a:cubicBezTo>
                  <a:pt x="6" y="945"/>
                  <a:pt x="6" y="945"/>
                  <a:pt x="6" y="945"/>
                </a:cubicBezTo>
                <a:cubicBezTo>
                  <a:pt x="5" y="945"/>
                  <a:pt x="5" y="945"/>
                  <a:pt x="5" y="945"/>
                </a:cubicBezTo>
                <a:cubicBezTo>
                  <a:pt x="5" y="931"/>
                  <a:pt x="5" y="931"/>
                  <a:pt x="5" y="931"/>
                </a:cubicBezTo>
                <a:cubicBezTo>
                  <a:pt x="6" y="931"/>
                  <a:pt x="6" y="931"/>
                  <a:pt x="6" y="931"/>
                </a:cubicBezTo>
                <a:cubicBezTo>
                  <a:pt x="6" y="923"/>
                  <a:pt x="6" y="923"/>
                  <a:pt x="6" y="923"/>
                </a:cubicBezTo>
                <a:cubicBezTo>
                  <a:pt x="7" y="923"/>
                  <a:pt x="7" y="923"/>
                  <a:pt x="7" y="923"/>
                </a:cubicBezTo>
                <a:cubicBezTo>
                  <a:pt x="7" y="921"/>
                  <a:pt x="7" y="921"/>
                  <a:pt x="7" y="921"/>
                </a:cubicBezTo>
                <a:cubicBezTo>
                  <a:pt x="8" y="921"/>
                  <a:pt x="8" y="921"/>
                  <a:pt x="8" y="921"/>
                </a:cubicBezTo>
                <a:cubicBezTo>
                  <a:pt x="7" y="897"/>
                  <a:pt x="7" y="897"/>
                  <a:pt x="7" y="897"/>
                </a:cubicBezTo>
                <a:cubicBezTo>
                  <a:pt x="9" y="896"/>
                  <a:pt x="9" y="896"/>
                  <a:pt x="9" y="896"/>
                </a:cubicBezTo>
                <a:cubicBezTo>
                  <a:pt x="7" y="882"/>
                  <a:pt x="7" y="882"/>
                  <a:pt x="7" y="882"/>
                </a:cubicBezTo>
                <a:cubicBezTo>
                  <a:pt x="11" y="878"/>
                  <a:pt x="11" y="878"/>
                  <a:pt x="11" y="878"/>
                </a:cubicBezTo>
                <a:cubicBezTo>
                  <a:pt x="11" y="876"/>
                  <a:pt x="11" y="871"/>
                  <a:pt x="11" y="868"/>
                </a:cubicBezTo>
                <a:cubicBezTo>
                  <a:pt x="10" y="868"/>
                  <a:pt x="10" y="868"/>
                  <a:pt x="10" y="868"/>
                </a:cubicBezTo>
                <a:cubicBezTo>
                  <a:pt x="10" y="864"/>
                  <a:pt x="10" y="864"/>
                  <a:pt x="10" y="864"/>
                </a:cubicBezTo>
                <a:cubicBezTo>
                  <a:pt x="9" y="864"/>
                  <a:pt x="9" y="864"/>
                  <a:pt x="9" y="864"/>
                </a:cubicBezTo>
                <a:cubicBezTo>
                  <a:pt x="9" y="853"/>
                  <a:pt x="9" y="853"/>
                  <a:pt x="9" y="853"/>
                </a:cubicBezTo>
                <a:cubicBezTo>
                  <a:pt x="7" y="852"/>
                  <a:pt x="7" y="852"/>
                  <a:pt x="7" y="852"/>
                </a:cubicBezTo>
                <a:cubicBezTo>
                  <a:pt x="7" y="850"/>
                  <a:pt x="7" y="850"/>
                  <a:pt x="7" y="850"/>
                </a:cubicBezTo>
                <a:cubicBezTo>
                  <a:pt x="6" y="850"/>
                  <a:pt x="6" y="850"/>
                  <a:pt x="6" y="850"/>
                </a:cubicBezTo>
                <a:cubicBezTo>
                  <a:pt x="4" y="846"/>
                  <a:pt x="4" y="846"/>
                  <a:pt x="4" y="846"/>
                </a:cubicBezTo>
                <a:cubicBezTo>
                  <a:pt x="3" y="842"/>
                  <a:pt x="4" y="837"/>
                  <a:pt x="6" y="830"/>
                </a:cubicBezTo>
                <a:cubicBezTo>
                  <a:pt x="6" y="830"/>
                  <a:pt x="6" y="830"/>
                  <a:pt x="6" y="830"/>
                </a:cubicBezTo>
                <a:cubicBezTo>
                  <a:pt x="7" y="823"/>
                  <a:pt x="7" y="823"/>
                  <a:pt x="7" y="823"/>
                </a:cubicBezTo>
                <a:cubicBezTo>
                  <a:pt x="6" y="822"/>
                  <a:pt x="6" y="820"/>
                  <a:pt x="6" y="818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05"/>
                  <a:pt x="7" y="805"/>
                  <a:pt x="7" y="805"/>
                </a:cubicBezTo>
                <a:cubicBezTo>
                  <a:pt x="8" y="805"/>
                  <a:pt x="8" y="805"/>
                  <a:pt x="8" y="805"/>
                </a:cubicBezTo>
                <a:cubicBezTo>
                  <a:pt x="4" y="774"/>
                  <a:pt x="4" y="774"/>
                  <a:pt x="4" y="774"/>
                </a:cubicBezTo>
                <a:cubicBezTo>
                  <a:pt x="8" y="774"/>
                  <a:pt x="8" y="774"/>
                  <a:pt x="8" y="774"/>
                </a:cubicBezTo>
                <a:cubicBezTo>
                  <a:pt x="4" y="762"/>
                  <a:pt x="4" y="762"/>
                  <a:pt x="4" y="762"/>
                </a:cubicBezTo>
                <a:cubicBezTo>
                  <a:pt x="7" y="762"/>
                  <a:pt x="7" y="762"/>
                  <a:pt x="7" y="762"/>
                </a:cubicBezTo>
                <a:cubicBezTo>
                  <a:pt x="7" y="758"/>
                  <a:pt x="7" y="758"/>
                  <a:pt x="7" y="758"/>
                </a:cubicBezTo>
                <a:cubicBezTo>
                  <a:pt x="9" y="758"/>
                  <a:pt x="9" y="758"/>
                  <a:pt x="9" y="758"/>
                </a:cubicBezTo>
                <a:cubicBezTo>
                  <a:pt x="9" y="756"/>
                  <a:pt x="9" y="756"/>
                  <a:pt x="9" y="756"/>
                </a:cubicBezTo>
                <a:cubicBezTo>
                  <a:pt x="9" y="743"/>
                  <a:pt x="7" y="737"/>
                  <a:pt x="4" y="727"/>
                </a:cubicBezTo>
                <a:cubicBezTo>
                  <a:pt x="3" y="723"/>
                  <a:pt x="3" y="723"/>
                  <a:pt x="3" y="723"/>
                </a:cubicBezTo>
                <a:cubicBezTo>
                  <a:pt x="6" y="721"/>
                  <a:pt x="6" y="721"/>
                  <a:pt x="6" y="721"/>
                </a:cubicBezTo>
                <a:cubicBezTo>
                  <a:pt x="6" y="716"/>
                  <a:pt x="6" y="716"/>
                  <a:pt x="6" y="716"/>
                </a:cubicBezTo>
                <a:cubicBezTo>
                  <a:pt x="6" y="711"/>
                  <a:pt x="6" y="704"/>
                  <a:pt x="10" y="700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85"/>
                  <a:pt x="10" y="685"/>
                  <a:pt x="10" y="685"/>
                </a:cubicBezTo>
                <a:cubicBezTo>
                  <a:pt x="9" y="685"/>
                  <a:pt x="9" y="685"/>
                  <a:pt x="9" y="685"/>
                </a:cubicBezTo>
                <a:cubicBezTo>
                  <a:pt x="9" y="680"/>
                  <a:pt x="9" y="680"/>
                  <a:pt x="9" y="680"/>
                </a:cubicBezTo>
                <a:cubicBezTo>
                  <a:pt x="7" y="680"/>
                  <a:pt x="7" y="680"/>
                  <a:pt x="7" y="680"/>
                </a:cubicBezTo>
                <a:cubicBezTo>
                  <a:pt x="8" y="672"/>
                  <a:pt x="8" y="672"/>
                  <a:pt x="8" y="672"/>
                </a:cubicBezTo>
                <a:cubicBezTo>
                  <a:pt x="7" y="672"/>
                  <a:pt x="7" y="672"/>
                  <a:pt x="7" y="672"/>
                </a:cubicBezTo>
                <a:cubicBezTo>
                  <a:pt x="7" y="656"/>
                  <a:pt x="7" y="656"/>
                  <a:pt x="7" y="656"/>
                </a:cubicBezTo>
                <a:cubicBezTo>
                  <a:pt x="6" y="652"/>
                  <a:pt x="6" y="652"/>
                  <a:pt x="6" y="652"/>
                </a:cubicBezTo>
                <a:cubicBezTo>
                  <a:pt x="5" y="648"/>
                  <a:pt x="6" y="643"/>
                  <a:pt x="7" y="640"/>
                </a:cubicBezTo>
                <a:cubicBezTo>
                  <a:pt x="7" y="639"/>
                  <a:pt x="7" y="638"/>
                  <a:pt x="7" y="638"/>
                </a:cubicBezTo>
                <a:cubicBezTo>
                  <a:pt x="5" y="624"/>
                  <a:pt x="5" y="624"/>
                  <a:pt x="5" y="624"/>
                </a:cubicBezTo>
                <a:cubicBezTo>
                  <a:pt x="7" y="624"/>
                  <a:pt x="7" y="624"/>
                  <a:pt x="7" y="624"/>
                </a:cubicBezTo>
                <a:cubicBezTo>
                  <a:pt x="7" y="620"/>
                  <a:pt x="7" y="620"/>
                  <a:pt x="7" y="620"/>
                </a:cubicBezTo>
                <a:cubicBezTo>
                  <a:pt x="9" y="620"/>
                  <a:pt x="9" y="620"/>
                  <a:pt x="9" y="620"/>
                </a:cubicBezTo>
                <a:cubicBezTo>
                  <a:pt x="9" y="614"/>
                  <a:pt x="9" y="614"/>
                  <a:pt x="9" y="614"/>
                </a:cubicBezTo>
                <a:cubicBezTo>
                  <a:pt x="8" y="614"/>
                  <a:pt x="8" y="614"/>
                  <a:pt x="8" y="614"/>
                </a:cubicBezTo>
                <a:cubicBezTo>
                  <a:pt x="9" y="601"/>
                  <a:pt x="9" y="601"/>
                  <a:pt x="9" y="601"/>
                </a:cubicBezTo>
                <a:cubicBezTo>
                  <a:pt x="9" y="601"/>
                  <a:pt x="9" y="601"/>
                  <a:pt x="9" y="601"/>
                </a:cubicBezTo>
                <a:cubicBezTo>
                  <a:pt x="7" y="578"/>
                  <a:pt x="7" y="578"/>
                  <a:pt x="7" y="578"/>
                </a:cubicBezTo>
                <a:cubicBezTo>
                  <a:pt x="5" y="573"/>
                  <a:pt x="5" y="573"/>
                  <a:pt x="5" y="573"/>
                </a:cubicBezTo>
                <a:cubicBezTo>
                  <a:pt x="8" y="573"/>
                  <a:pt x="8" y="573"/>
                  <a:pt x="8" y="573"/>
                </a:cubicBezTo>
                <a:cubicBezTo>
                  <a:pt x="8" y="571"/>
                  <a:pt x="8" y="568"/>
                  <a:pt x="8" y="566"/>
                </a:cubicBezTo>
                <a:cubicBezTo>
                  <a:pt x="8" y="564"/>
                  <a:pt x="9" y="561"/>
                  <a:pt x="8" y="561"/>
                </a:cubicBezTo>
                <a:cubicBezTo>
                  <a:pt x="8" y="559"/>
                  <a:pt x="8" y="559"/>
                  <a:pt x="8" y="559"/>
                </a:cubicBezTo>
                <a:cubicBezTo>
                  <a:pt x="7" y="553"/>
                  <a:pt x="7" y="553"/>
                  <a:pt x="7" y="553"/>
                </a:cubicBezTo>
                <a:cubicBezTo>
                  <a:pt x="10" y="551"/>
                  <a:pt x="10" y="551"/>
                  <a:pt x="10" y="551"/>
                </a:cubicBezTo>
                <a:cubicBezTo>
                  <a:pt x="10" y="548"/>
                  <a:pt x="10" y="548"/>
                  <a:pt x="10" y="548"/>
                </a:cubicBezTo>
                <a:cubicBezTo>
                  <a:pt x="9" y="546"/>
                  <a:pt x="10" y="544"/>
                  <a:pt x="10" y="543"/>
                </a:cubicBezTo>
                <a:cubicBezTo>
                  <a:pt x="6" y="520"/>
                  <a:pt x="6" y="520"/>
                  <a:pt x="6" y="520"/>
                </a:cubicBezTo>
                <a:cubicBezTo>
                  <a:pt x="2" y="520"/>
                  <a:pt x="2" y="520"/>
                  <a:pt x="2" y="520"/>
                </a:cubicBezTo>
                <a:cubicBezTo>
                  <a:pt x="6" y="505"/>
                  <a:pt x="6" y="505"/>
                  <a:pt x="6" y="505"/>
                </a:cubicBezTo>
                <a:cubicBezTo>
                  <a:pt x="6" y="486"/>
                  <a:pt x="6" y="486"/>
                  <a:pt x="6" y="486"/>
                </a:cubicBezTo>
                <a:cubicBezTo>
                  <a:pt x="7" y="482"/>
                  <a:pt x="7" y="477"/>
                  <a:pt x="7" y="471"/>
                </a:cubicBezTo>
                <a:cubicBezTo>
                  <a:pt x="7" y="468"/>
                  <a:pt x="7" y="465"/>
                  <a:pt x="7" y="462"/>
                </a:cubicBezTo>
                <a:cubicBezTo>
                  <a:pt x="4" y="462"/>
                  <a:pt x="4" y="462"/>
                  <a:pt x="4" y="462"/>
                </a:cubicBezTo>
                <a:cubicBezTo>
                  <a:pt x="5" y="456"/>
                  <a:pt x="5" y="456"/>
                  <a:pt x="5" y="456"/>
                </a:cubicBezTo>
                <a:cubicBezTo>
                  <a:pt x="5" y="454"/>
                  <a:pt x="6" y="453"/>
                  <a:pt x="6" y="452"/>
                </a:cubicBezTo>
                <a:cubicBezTo>
                  <a:pt x="6" y="451"/>
                  <a:pt x="6" y="451"/>
                  <a:pt x="6" y="450"/>
                </a:cubicBezTo>
                <a:cubicBezTo>
                  <a:pt x="5" y="448"/>
                  <a:pt x="5" y="445"/>
                  <a:pt x="5" y="443"/>
                </a:cubicBezTo>
                <a:cubicBezTo>
                  <a:pt x="6" y="441"/>
                  <a:pt x="6" y="441"/>
                  <a:pt x="6" y="441"/>
                </a:cubicBezTo>
                <a:cubicBezTo>
                  <a:pt x="7" y="440"/>
                  <a:pt x="7" y="440"/>
                  <a:pt x="7" y="440"/>
                </a:cubicBezTo>
                <a:cubicBezTo>
                  <a:pt x="7" y="434"/>
                  <a:pt x="7" y="434"/>
                  <a:pt x="7" y="434"/>
                </a:cubicBezTo>
                <a:cubicBezTo>
                  <a:pt x="9" y="434"/>
                  <a:pt x="9" y="434"/>
                  <a:pt x="9" y="434"/>
                </a:cubicBezTo>
                <a:cubicBezTo>
                  <a:pt x="9" y="428"/>
                  <a:pt x="9" y="428"/>
                  <a:pt x="9" y="428"/>
                </a:cubicBezTo>
                <a:cubicBezTo>
                  <a:pt x="7" y="428"/>
                  <a:pt x="7" y="428"/>
                  <a:pt x="7" y="428"/>
                </a:cubicBezTo>
                <a:cubicBezTo>
                  <a:pt x="7" y="421"/>
                  <a:pt x="7" y="421"/>
                  <a:pt x="7" y="421"/>
                </a:cubicBezTo>
                <a:cubicBezTo>
                  <a:pt x="6" y="421"/>
                  <a:pt x="6" y="421"/>
                  <a:pt x="6" y="421"/>
                </a:cubicBezTo>
                <a:cubicBezTo>
                  <a:pt x="6" y="414"/>
                  <a:pt x="6" y="414"/>
                  <a:pt x="6" y="414"/>
                </a:cubicBezTo>
                <a:cubicBezTo>
                  <a:pt x="5" y="410"/>
                  <a:pt x="5" y="410"/>
                  <a:pt x="5" y="410"/>
                </a:cubicBezTo>
                <a:cubicBezTo>
                  <a:pt x="5" y="410"/>
                  <a:pt x="5" y="409"/>
                  <a:pt x="5" y="409"/>
                </a:cubicBezTo>
                <a:cubicBezTo>
                  <a:pt x="5" y="409"/>
                  <a:pt x="5" y="409"/>
                  <a:pt x="5" y="409"/>
                </a:cubicBezTo>
                <a:cubicBezTo>
                  <a:pt x="5" y="408"/>
                  <a:pt x="5" y="407"/>
                  <a:pt x="5" y="406"/>
                </a:cubicBezTo>
                <a:cubicBezTo>
                  <a:pt x="5" y="404"/>
                  <a:pt x="5" y="404"/>
                  <a:pt x="5" y="404"/>
                </a:cubicBezTo>
                <a:cubicBezTo>
                  <a:pt x="4" y="404"/>
                  <a:pt x="4" y="404"/>
                  <a:pt x="4" y="404"/>
                </a:cubicBezTo>
                <a:cubicBezTo>
                  <a:pt x="4" y="390"/>
                  <a:pt x="4" y="390"/>
                  <a:pt x="4" y="390"/>
                </a:cubicBezTo>
                <a:cubicBezTo>
                  <a:pt x="5" y="390"/>
                  <a:pt x="5" y="390"/>
                  <a:pt x="5" y="390"/>
                </a:cubicBezTo>
                <a:cubicBezTo>
                  <a:pt x="5" y="387"/>
                  <a:pt x="5" y="387"/>
                  <a:pt x="5" y="387"/>
                </a:cubicBezTo>
                <a:cubicBezTo>
                  <a:pt x="6" y="387"/>
                  <a:pt x="6" y="387"/>
                  <a:pt x="6" y="387"/>
                </a:cubicBezTo>
                <a:cubicBezTo>
                  <a:pt x="6" y="383"/>
                  <a:pt x="6" y="383"/>
                  <a:pt x="6" y="383"/>
                </a:cubicBezTo>
                <a:cubicBezTo>
                  <a:pt x="6" y="381"/>
                  <a:pt x="6" y="380"/>
                  <a:pt x="6" y="379"/>
                </a:cubicBezTo>
                <a:cubicBezTo>
                  <a:pt x="5" y="374"/>
                  <a:pt x="6" y="371"/>
                  <a:pt x="7" y="368"/>
                </a:cubicBezTo>
                <a:cubicBezTo>
                  <a:pt x="7" y="366"/>
                  <a:pt x="7" y="366"/>
                  <a:pt x="7" y="366"/>
                </a:cubicBezTo>
                <a:cubicBezTo>
                  <a:pt x="9" y="365"/>
                  <a:pt x="9" y="365"/>
                  <a:pt x="9" y="365"/>
                </a:cubicBezTo>
                <a:cubicBezTo>
                  <a:pt x="9" y="347"/>
                  <a:pt x="9" y="347"/>
                  <a:pt x="9" y="347"/>
                </a:cubicBezTo>
                <a:cubicBezTo>
                  <a:pt x="9" y="347"/>
                  <a:pt x="8" y="346"/>
                  <a:pt x="8" y="346"/>
                </a:cubicBezTo>
                <a:cubicBezTo>
                  <a:pt x="7" y="341"/>
                  <a:pt x="6" y="337"/>
                  <a:pt x="6" y="334"/>
                </a:cubicBezTo>
                <a:cubicBezTo>
                  <a:pt x="7" y="330"/>
                  <a:pt x="7" y="330"/>
                  <a:pt x="7" y="330"/>
                </a:cubicBezTo>
                <a:cubicBezTo>
                  <a:pt x="7" y="325"/>
                  <a:pt x="7" y="325"/>
                  <a:pt x="7" y="325"/>
                </a:cubicBezTo>
                <a:cubicBezTo>
                  <a:pt x="9" y="325"/>
                  <a:pt x="9" y="325"/>
                  <a:pt x="9" y="325"/>
                </a:cubicBezTo>
                <a:cubicBezTo>
                  <a:pt x="9" y="312"/>
                  <a:pt x="9" y="312"/>
                  <a:pt x="9" y="312"/>
                </a:cubicBezTo>
                <a:cubicBezTo>
                  <a:pt x="7" y="312"/>
                  <a:pt x="7" y="312"/>
                  <a:pt x="7" y="312"/>
                </a:cubicBezTo>
                <a:cubicBezTo>
                  <a:pt x="7" y="299"/>
                  <a:pt x="7" y="299"/>
                  <a:pt x="7" y="299"/>
                </a:cubicBezTo>
                <a:cubicBezTo>
                  <a:pt x="9" y="299"/>
                  <a:pt x="9" y="299"/>
                  <a:pt x="9" y="299"/>
                </a:cubicBezTo>
                <a:cubicBezTo>
                  <a:pt x="9" y="295"/>
                  <a:pt x="9" y="295"/>
                  <a:pt x="9" y="295"/>
                </a:cubicBezTo>
                <a:cubicBezTo>
                  <a:pt x="9" y="294"/>
                  <a:pt x="9" y="294"/>
                  <a:pt x="9" y="294"/>
                </a:cubicBezTo>
                <a:cubicBezTo>
                  <a:pt x="9" y="283"/>
                  <a:pt x="9" y="283"/>
                  <a:pt x="9" y="283"/>
                </a:cubicBezTo>
                <a:cubicBezTo>
                  <a:pt x="7" y="283"/>
                  <a:pt x="7" y="283"/>
                  <a:pt x="7" y="283"/>
                </a:cubicBezTo>
                <a:cubicBezTo>
                  <a:pt x="7" y="271"/>
                  <a:pt x="7" y="271"/>
                  <a:pt x="7" y="271"/>
                </a:cubicBezTo>
                <a:cubicBezTo>
                  <a:pt x="7" y="271"/>
                  <a:pt x="7" y="271"/>
                  <a:pt x="7" y="271"/>
                </a:cubicBezTo>
                <a:cubicBezTo>
                  <a:pt x="5" y="250"/>
                  <a:pt x="5" y="250"/>
                  <a:pt x="5" y="250"/>
                </a:cubicBezTo>
                <a:cubicBezTo>
                  <a:pt x="9" y="248"/>
                  <a:pt x="9" y="248"/>
                  <a:pt x="9" y="248"/>
                </a:cubicBezTo>
                <a:cubicBezTo>
                  <a:pt x="9" y="246"/>
                  <a:pt x="9" y="241"/>
                  <a:pt x="9" y="237"/>
                </a:cubicBezTo>
                <a:cubicBezTo>
                  <a:pt x="7" y="237"/>
                  <a:pt x="7" y="237"/>
                  <a:pt x="7" y="237"/>
                </a:cubicBezTo>
                <a:cubicBezTo>
                  <a:pt x="7" y="224"/>
                  <a:pt x="7" y="224"/>
                  <a:pt x="7" y="224"/>
                </a:cubicBezTo>
                <a:cubicBezTo>
                  <a:pt x="9" y="224"/>
                  <a:pt x="9" y="224"/>
                  <a:pt x="9" y="224"/>
                </a:cubicBezTo>
                <a:cubicBezTo>
                  <a:pt x="9" y="218"/>
                  <a:pt x="9" y="218"/>
                  <a:pt x="9" y="218"/>
                </a:cubicBezTo>
                <a:cubicBezTo>
                  <a:pt x="5" y="195"/>
                  <a:pt x="5" y="195"/>
                  <a:pt x="5" y="195"/>
                </a:cubicBezTo>
                <a:cubicBezTo>
                  <a:pt x="7" y="195"/>
                  <a:pt x="7" y="195"/>
                  <a:pt x="7" y="195"/>
                </a:cubicBezTo>
                <a:cubicBezTo>
                  <a:pt x="7" y="192"/>
                  <a:pt x="7" y="192"/>
                  <a:pt x="7" y="192"/>
                </a:cubicBezTo>
                <a:cubicBezTo>
                  <a:pt x="6" y="185"/>
                  <a:pt x="6" y="185"/>
                  <a:pt x="6" y="185"/>
                </a:cubicBezTo>
                <a:cubicBezTo>
                  <a:pt x="8" y="185"/>
                  <a:pt x="8" y="185"/>
                  <a:pt x="8" y="185"/>
                </a:cubicBezTo>
                <a:cubicBezTo>
                  <a:pt x="7" y="179"/>
                  <a:pt x="7" y="179"/>
                  <a:pt x="7" y="179"/>
                </a:cubicBezTo>
                <a:cubicBezTo>
                  <a:pt x="3" y="179"/>
                  <a:pt x="3" y="179"/>
                  <a:pt x="3" y="179"/>
                </a:cubicBezTo>
                <a:cubicBezTo>
                  <a:pt x="5" y="172"/>
                  <a:pt x="5" y="172"/>
                  <a:pt x="5" y="172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1"/>
                  <a:pt x="5" y="141"/>
                  <a:pt x="5" y="141"/>
                </a:cubicBezTo>
                <a:cubicBezTo>
                  <a:pt x="2" y="135"/>
                  <a:pt x="2" y="135"/>
                  <a:pt x="2" y="135"/>
                </a:cubicBezTo>
                <a:cubicBezTo>
                  <a:pt x="4" y="135"/>
                  <a:pt x="4" y="135"/>
                  <a:pt x="4" y="135"/>
                </a:cubicBezTo>
                <a:cubicBezTo>
                  <a:pt x="4" y="133"/>
                  <a:pt x="4" y="133"/>
                  <a:pt x="4" y="133"/>
                </a:cubicBezTo>
                <a:cubicBezTo>
                  <a:pt x="4" y="133"/>
                  <a:pt x="4" y="133"/>
                  <a:pt x="4" y="133"/>
                </a:cubicBezTo>
                <a:cubicBezTo>
                  <a:pt x="5" y="127"/>
                  <a:pt x="5" y="127"/>
                  <a:pt x="5" y="127"/>
                </a:cubicBezTo>
                <a:cubicBezTo>
                  <a:pt x="5" y="125"/>
                  <a:pt x="5" y="125"/>
                  <a:pt x="5" y="125"/>
                </a:cubicBezTo>
                <a:cubicBezTo>
                  <a:pt x="4" y="125"/>
                  <a:pt x="4" y="125"/>
                  <a:pt x="4" y="125"/>
                </a:cubicBezTo>
                <a:cubicBezTo>
                  <a:pt x="4" y="112"/>
                  <a:pt x="4" y="112"/>
                  <a:pt x="4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1"/>
                  <a:pt x="5" y="111"/>
                  <a:pt x="5" y="111"/>
                </a:cubicBezTo>
                <a:cubicBezTo>
                  <a:pt x="6" y="110"/>
                  <a:pt x="6" y="110"/>
                  <a:pt x="6" y="109"/>
                </a:cubicBezTo>
                <a:cubicBezTo>
                  <a:pt x="6" y="109"/>
                  <a:pt x="6" y="109"/>
                  <a:pt x="6" y="109"/>
                </a:cubicBezTo>
                <a:cubicBezTo>
                  <a:pt x="6" y="107"/>
                  <a:pt x="6" y="107"/>
                  <a:pt x="6" y="107"/>
                </a:cubicBezTo>
                <a:cubicBezTo>
                  <a:pt x="3" y="107"/>
                  <a:pt x="3" y="107"/>
                  <a:pt x="3" y="107"/>
                </a:cubicBezTo>
                <a:cubicBezTo>
                  <a:pt x="5" y="100"/>
                  <a:pt x="5" y="100"/>
                  <a:pt x="5" y="100"/>
                </a:cubicBezTo>
                <a:cubicBezTo>
                  <a:pt x="4" y="100"/>
                  <a:pt x="4" y="100"/>
                  <a:pt x="4" y="100"/>
                </a:cubicBezTo>
                <a:cubicBezTo>
                  <a:pt x="4" y="93"/>
                  <a:pt x="4" y="93"/>
                  <a:pt x="4" y="93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0"/>
                  <a:pt x="4" y="90"/>
                  <a:pt x="4" y="90"/>
                </a:cubicBezTo>
                <a:cubicBezTo>
                  <a:pt x="4" y="87"/>
                  <a:pt x="4" y="87"/>
                  <a:pt x="4" y="87"/>
                </a:cubicBezTo>
                <a:cubicBezTo>
                  <a:pt x="5" y="87"/>
                  <a:pt x="5" y="87"/>
                  <a:pt x="5" y="87"/>
                </a:cubicBezTo>
                <a:cubicBezTo>
                  <a:pt x="6" y="79"/>
                  <a:pt x="6" y="79"/>
                  <a:pt x="6" y="79"/>
                </a:cubicBezTo>
                <a:cubicBezTo>
                  <a:pt x="8" y="78"/>
                  <a:pt x="8" y="78"/>
                  <a:pt x="8" y="78"/>
                </a:cubicBezTo>
                <a:cubicBezTo>
                  <a:pt x="8" y="77"/>
                  <a:pt x="8" y="75"/>
                  <a:pt x="7" y="74"/>
                </a:cubicBezTo>
                <a:cubicBezTo>
                  <a:pt x="7" y="70"/>
                  <a:pt x="6" y="64"/>
                  <a:pt x="8" y="58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52"/>
                  <a:pt x="9" y="52"/>
                  <a:pt x="9" y="52"/>
                </a:cubicBezTo>
                <a:cubicBezTo>
                  <a:pt x="7" y="49"/>
                  <a:pt x="7" y="47"/>
                  <a:pt x="8" y="46"/>
                </a:cubicBezTo>
                <a:cubicBezTo>
                  <a:pt x="8" y="42"/>
                  <a:pt x="8" y="42"/>
                  <a:pt x="8" y="42"/>
                </a:cubicBezTo>
                <a:cubicBezTo>
                  <a:pt x="8" y="28"/>
                  <a:pt x="8" y="28"/>
                  <a:pt x="8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5"/>
                  <a:pt x="6" y="25"/>
                  <a:pt x="6" y="25"/>
                </a:cubicBezTo>
                <a:cubicBezTo>
                  <a:pt x="3" y="25"/>
                  <a:pt x="3" y="25"/>
                  <a:pt x="3" y="25"/>
                </a:cubicBezTo>
                <a:cubicBezTo>
                  <a:pt x="7" y="13"/>
                  <a:pt x="7" y="13"/>
                  <a:pt x="7" y="13"/>
                </a:cubicBezTo>
                <a:cubicBezTo>
                  <a:pt x="7" y="12"/>
                  <a:pt x="7" y="12"/>
                  <a:pt x="7" y="12"/>
                </a:cubicBezTo>
                <a:cubicBezTo>
                  <a:pt x="7" y="12"/>
                  <a:pt x="7" y="12"/>
                  <a:pt x="7" y="12"/>
                </a:cubicBezTo>
                <a:cubicBezTo>
                  <a:pt x="8" y="9"/>
                  <a:pt x="8" y="9"/>
                  <a:pt x="8" y="9"/>
                </a:cubicBezTo>
                <a:cubicBezTo>
                  <a:pt x="12" y="11"/>
                  <a:pt x="12" y="11"/>
                  <a:pt x="12" y="11"/>
                </a:cubicBezTo>
                <a:cubicBezTo>
                  <a:pt x="13" y="11"/>
                  <a:pt x="14" y="11"/>
                  <a:pt x="14" y="11"/>
                </a:cubicBezTo>
                <a:cubicBezTo>
                  <a:pt x="15" y="9"/>
                  <a:pt x="15" y="9"/>
                  <a:pt x="15" y="9"/>
                </a:cubicBezTo>
                <a:cubicBezTo>
                  <a:pt x="25" y="9"/>
                  <a:pt x="25" y="9"/>
                  <a:pt x="25" y="9"/>
                </a:cubicBezTo>
                <a:cubicBezTo>
                  <a:pt x="32" y="6"/>
                  <a:pt x="32" y="6"/>
                  <a:pt x="32" y="6"/>
                </a:cubicBezTo>
                <a:cubicBezTo>
                  <a:pt x="32" y="8"/>
                  <a:pt x="32" y="8"/>
                  <a:pt x="3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2" y="9"/>
                </a:cubicBezTo>
                <a:cubicBezTo>
                  <a:pt x="52" y="9"/>
                  <a:pt x="52" y="9"/>
                  <a:pt x="52" y="9"/>
                </a:cubicBezTo>
                <a:cubicBezTo>
                  <a:pt x="52" y="11"/>
                  <a:pt x="52" y="11"/>
                  <a:pt x="52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2"/>
                  <a:pt x="59" y="12"/>
                  <a:pt x="59" y="12"/>
                </a:cubicBezTo>
                <a:cubicBezTo>
                  <a:pt x="61" y="12"/>
                  <a:pt x="63" y="12"/>
                  <a:pt x="66" y="11"/>
                </a:cubicBezTo>
                <a:cubicBezTo>
                  <a:pt x="71" y="9"/>
                  <a:pt x="71" y="9"/>
                  <a:pt x="71" y="9"/>
                </a:cubicBezTo>
                <a:cubicBezTo>
                  <a:pt x="72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89" y="11"/>
                  <a:pt x="89" y="11"/>
                  <a:pt x="89" y="11"/>
                </a:cubicBezTo>
                <a:cubicBezTo>
                  <a:pt x="89" y="12"/>
                  <a:pt x="89" y="12"/>
                  <a:pt x="89" y="12"/>
                </a:cubicBezTo>
                <a:cubicBezTo>
                  <a:pt x="91" y="12"/>
                  <a:pt x="93" y="13"/>
                  <a:pt x="95" y="13"/>
                </a:cubicBezTo>
                <a:cubicBezTo>
                  <a:pt x="97" y="13"/>
                  <a:pt x="99" y="13"/>
                  <a:pt x="102" y="13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6" y="10"/>
                  <a:pt x="106" y="10"/>
                  <a:pt x="106" y="10"/>
                </a:cubicBezTo>
                <a:cubicBezTo>
                  <a:pt x="106" y="8"/>
                  <a:pt x="106" y="8"/>
                  <a:pt x="106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1" y="8"/>
                  <a:pt x="121" y="8"/>
                  <a:pt x="121" y="8"/>
                </a:cubicBezTo>
                <a:cubicBezTo>
                  <a:pt x="124" y="7"/>
                  <a:pt x="124" y="7"/>
                  <a:pt x="124" y="7"/>
                </a:cubicBezTo>
                <a:cubicBezTo>
                  <a:pt x="125" y="8"/>
                  <a:pt x="125" y="8"/>
                  <a:pt x="125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8" y="8"/>
                  <a:pt x="129" y="9"/>
                  <a:pt x="130" y="10"/>
                </a:cubicBezTo>
                <a:cubicBezTo>
                  <a:pt x="135" y="8"/>
                  <a:pt x="135" y="8"/>
                  <a:pt x="135" y="8"/>
                </a:cubicBezTo>
                <a:cubicBezTo>
                  <a:pt x="136" y="11"/>
                  <a:pt x="136" y="11"/>
                  <a:pt x="136" y="11"/>
                </a:cubicBezTo>
                <a:cubicBezTo>
                  <a:pt x="138" y="11"/>
                  <a:pt x="139" y="11"/>
                  <a:pt x="139" y="12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41" y="11"/>
                  <a:pt x="141" y="11"/>
                  <a:pt x="142" y="11"/>
                </a:cubicBezTo>
                <a:cubicBezTo>
                  <a:pt x="142" y="11"/>
                  <a:pt x="142" y="11"/>
                  <a:pt x="142" y="11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4" y="11"/>
                  <a:pt x="145" y="11"/>
                  <a:pt x="146" y="11"/>
                </a:cubicBezTo>
                <a:cubicBezTo>
                  <a:pt x="152" y="11"/>
                  <a:pt x="152" y="11"/>
                  <a:pt x="152" y="11"/>
                </a:cubicBezTo>
                <a:cubicBezTo>
                  <a:pt x="152" y="11"/>
                  <a:pt x="152" y="10"/>
                  <a:pt x="153" y="10"/>
                </a:cubicBezTo>
                <a:cubicBezTo>
                  <a:pt x="153" y="9"/>
                  <a:pt x="153" y="9"/>
                  <a:pt x="153" y="9"/>
                </a:cubicBezTo>
                <a:cubicBezTo>
                  <a:pt x="159" y="9"/>
                  <a:pt x="159" y="9"/>
                  <a:pt x="159" y="9"/>
                </a:cubicBezTo>
                <a:cubicBezTo>
                  <a:pt x="160" y="10"/>
                  <a:pt x="162" y="10"/>
                  <a:pt x="163" y="10"/>
                </a:cubicBezTo>
                <a:cubicBezTo>
                  <a:pt x="163" y="11"/>
                  <a:pt x="164" y="11"/>
                  <a:pt x="164" y="11"/>
                </a:cubicBezTo>
                <a:cubicBezTo>
                  <a:pt x="165" y="11"/>
                  <a:pt x="166" y="10"/>
                  <a:pt x="166" y="10"/>
                </a:cubicBezTo>
                <a:cubicBezTo>
                  <a:pt x="170" y="8"/>
                  <a:pt x="175" y="6"/>
                  <a:pt x="181" y="7"/>
                </a:cubicBezTo>
                <a:cubicBezTo>
                  <a:pt x="182" y="7"/>
                  <a:pt x="182" y="7"/>
                  <a:pt x="182" y="7"/>
                </a:cubicBezTo>
                <a:cubicBezTo>
                  <a:pt x="192" y="5"/>
                  <a:pt x="192" y="5"/>
                  <a:pt x="192" y="5"/>
                </a:cubicBezTo>
                <a:cubicBezTo>
                  <a:pt x="194" y="8"/>
                  <a:pt x="194" y="8"/>
                  <a:pt x="194" y="8"/>
                </a:cubicBezTo>
                <a:cubicBezTo>
                  <a:pt x="198" y="8"/>
                  <a:pt x="198" y="8"/>
                  <a:pt x="198" y="8"/>
                </a:cubicBezTo>
                <a:cubicBezTo>
                  <a:pt x="198" y="9"/>
                  <a:pt x="198" y="9"/>
                  <a:pt x="198" y="9"/>
                </a:cubicBezTo>
                <a:cubicBezTo>
                  <a:pt x="205" y="9"/>
                  <a:pt x="205" y="9"/>
                  <a:pt x="205" y="9"/>
                </a:cubicBezTo>
                <a:cubicBezTo>
                  <a:pt x="205" y="11"/>
                  <a:pt x="205" y="11"/>
                  <a:pt x="205" y="11"/>
                </a:cubicBezTo>
                <a:cubicBezTo>
                  <a:pt x="207" y="11"/>
                  <a:pt x="207" y="11"/>
                  <a:pt x="207" y="11"/>
                </a:cubicBezTo>
                <a:cubicBezTo>
                  <a:pt x="215" y="7"/>
                  <a:pt x="215" y="7"/>
                  <a:pt x="215" y="7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6" y="13"/>
                  <a:pt x="218" y="13"/>
                  <a:pt x="220" y="13"/>
                </a:cubicBezTo>
                <a:cubicBezTo>
                  <a:pt x="220" y="11"/>
                  <a:pt x="220" y="11"/>
                  <a:pt x="220" y="11"/>
                </a:cubicBezTo>
                <a:cubicBezTo>
                  <a:pt x="222" y="11"/>
                  <a:pt x="222" y="11"/>
                  <a:pt x="222" y="11"/>
                </a:cubicBezTo>
                <a:cubicBezTo>
                  <a:pt x="222" y="10"/>
                  <a:pt x="222" y="10"/>
                  <a:pt x="222" y="10"/>
                </a:cubicBezTo>
                <a:cubicBezTo>
                  <a:pt x="228" y="9"/>
                  <a:pt x="228" y="9"/>
                  <a:pt x="228" y="9"/>
                </a:cubicBezTo>
                <a:cubicBezTo>
                  <a:pt x="230" y="9"/>
                  <a:pt x="231" y="10"/>
                  <a:pt x="232" y="11"/>
                </a:cubicBezTo>
                <a:cubicBezTo>
                  <a:pt x="239" y="11"/>
                  <a:pt x="239" y="11"/>
                  <a:pt x="239" y="11"/>
                </a:cubicBezTo>
                <a:cubicBezTo>
                  <a:pt x="239" y="7"/>
                  <a:pt x="239" y="7"/>
                  <a:pt x="239" y="7"/>
                </a:cubicBezTo>
                <a:cubicBezTo>
                  <a:pt x="247" y="11"/>
                  <a:pt x="247" y="11"/>
                  <a:pt x="247" y="11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51" y="10"/>
                  <a:pt x="254" y="9"/>
                  <a:pt x="258" y="10"/>
                </a:cubicBezTo>
                <a:cubicBezTo>
                  <a:pt x="258" y="10"/>
                  <a:pt x="258" y="10"/>
                  <a:pt x="258" y="10"/>
                </a:cubicBezTo>
                <a:cubicBezTo>
                  <a:pt x="260" y="9"/>
                  <a:pt x="260" y="9"/>
                  <a:pt x="260" y="9"/>
                </a:cubicBezTo>
                <a:cubicBezTo>
                  <a:pt x="262" y="9"/>
                  <a:pt x="264" y="10"/>
                  <a:pt x="269" y="12"/>
                </a:cubicBezTo>
                <a:cubicBezTo>
                  <a:pt x="279" y="8"/>
                  <a:pt x="279" y="8"/>
                  <a:pt x="279" y="8"/>
                </a:cubicBezTo>
                <a:cubicBezTo>
                  <a:pt x="279" y="12"/>
                  <a:pt x="279" y="12"/>
                  <a:pt x="279" y="12"/>
                </a:cubicBezTo>
                <a:cubicBezTo>
                  <a:pt x="280" y="12"/>
                  <a:pt x="280" y="12"/>
                  <a:pt x="280" y="12"/>
                </a:cubicBezTo>
                <a:cubicBezTo>
                  <a:pt x="280" y="9"/>
                  <a:pt x="280" y="9"/>
                  <a:pt x="28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7" y="8"/>
                  <a:pt x="287" y="8"/>
                  <a:pt x="287" y="8"/>
                </a:cubicBezTo>
                <a:cubicBezTo>
                  <a:pt x="294" y="9"/>
                  <a:pt x="294" y="9"/>
                  <a:pt x="294" y="9"/>
                </a:cubicBezTo>
                <a:cubicBezTo>
                  <a:pt x="300" y="10"/>
                  <a:pt x="300" y="10"/>
                  <a:pt x="300" y="10"/>
                </a:cubicBezTo>
                <a:cubicBezTo>
                  <a:pt x="301" y="10"/>
                  <a:pt x="301" y="10"/>
                  <a:pt x="302" y="10"/>
                </a:cubicBezTo>
                <a:cubicBezTo>
                  <a:pt x="303" y="8"/>
                  <a:pt x="303" y="8"/>
                  <a:pt x="303" y="8"/>
                </a:cubicBezTo>
                <a:cubicBezTo>
                  <a:pt x="305" y="8"/>
                  <a:pt x="305" y="8"/>
                  <a:pt x="305" y="8"/>
                </a:cubicBezTo>
                <a:cubicBezTo>
                  <a:pt x="307" y="7"/>
                  <a:pt x="309" y="6"/>
                  <a:pt x="311" y="7"/>
                </a:cubicBezTo>
                <a:cubicBezTo>
                  <a:pt x="311" y="5"/>
                  <a:pt x="311" y="5"/>
                  <a:pt x="311" y="5"/>
                </a:cubicBezTo>
                <a:cubicBezTo>
                  <a:pt x="321" y="8"/>
                  <a:pt x="321" y="8"/>
                  <a:pt x="321" y="8"/>
                </a:cubicBezTo>
                <a:cubicBezTo>
                  <a:pt x="333" y="8"/>
                  <a:pt x="333" y="8"/>
                  <a:pt x="333" y="8"/>
                </a:cubicBezTo>
                <a:cubicBezTo>
                  <a:pt x="340" y="6"/>
                  <a:pt x="340" y="6"/>
                  <a:pt x="340" y="6"/>
                </a:cubicBezTo>
                <a:cubicBezTo>
                  <a:pt x="340" y="9"/>
                  <a:pt x="340" y="9"/>
                  <a:pt x="340" y="9"/>
                </a:cubicBezTo>
                <a:cubicBezTo>
                  <a:pt x="344" y="9"/>
                  <a:pt x="344" y="9"/>
                  <a:pt x="344" y="9"/>
                </a:cubicBezTo>
                <a:cubicBezTo>
                  <a:pt x="345" y="11"/>
                  <a:pt x="345" y="11"/>
                  <a:pt x="345" y="11"/>
                </a:cubicBezTo>
                <a:cubicBezTo>
                  <a:pt x="348" y="11"/>
                  <a:pt x="352" y="10"/>
                  <a:pt x="355" y="11"/>
                </a:cubicBezTo>
                <a:cubicBezTo>
                  <a:pt x="357" y="12"/>
                  <a:pt x="357" y="12"/>
                  <a:pt x="357" y="12"/>
                </a:cubicBezTo>
                <a:cubicBezTo>
                  <a:pt x="361" y="11"/>
                  <a:pt x="361" y="11"/>
                  <a:pt x="361" y="11"/>
                </a:cubicBezTo>
                <a:cubicBezTo>
                  <a:pt x="361" y="8"/>
                  <a:pt x="361" y="8"/>
                  <a:pt x="361" y="8"/>
                </a:cubicBezTo>
                <a:cubicBezTo>
                  <a:pt x="367" y="8"/>
                  <a:pt x="367" y="8"/>
                  <a:pt x="367" y="8"/>
                </a:cubicBezTo>
                <a:cubicBezTo>
                  <a:pt x="370" y="7"/>
                  <a:pt x="370" y="7"/>
                  <a:pt x="370" y="7"/>
                </a:cubicBezTo>
                <a:cubicBezTo>
                  <a:pt x="371" y="7"/>
                  <a:pt x="373" y="7"/>
                  <a:pt x="374" y="7"/>
                </a:cubicBezTo>
                <a:cubicBezTo>
                  <a:pt x="378" y="7"/>
                  <a:pt x="382" y="8"/>
                  <a:pt x="385" y="9"/>
                </a:cubicBezTo>
                <a:cubicBezTo>
                  <a:pt x="385" y="9"/>
                  <a:pt x="385" y="9"/>
                  <a:pt x="385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7" y="8"/>
                  <a:pt x="387" y="8"/>
                  <a:pt x="387" y="8"/>
                </a:cubicBezTo>
                <a:cubicBezTo>
                  <a:pt x="392" y="8"/>
                  <a:pt x="392" y="8"/>
                  <a:pt x="392" y="8"/>
                </a:cubicBezTo>
                <a:cubicBezTo>
                  <a:pt x="398" y="7"/>
                  <a:pt x="398" y="7"/>
                  <a:pt x="398" y="7"/>
                </a:cubicBezTo>
                <a:cubicBezTo>
                  <a:pt x="398" y="8"/>
                  <a:pt x="398" y="8"/>
                  <a:pt x="398" y="8"/>
                </a:cubicBezTo>
                <a:cubicBezTo>
                  <a:pt x="403" y="8"/>
                  <a:pt x="403" y="8"/>
                  <a:pt x="403" y="8"/>
                </a:cubicBezTo>
                <a:cubicBezTo>
                  <a:pt x="403" y="1"/>
                  <a:pt x="403" y="1"/>
                  <a:pt x="403" y="1"/>
                </a:cubicBezTo>
                <a:cubicBezTo>
                  <a:pt x="412" y="4"/>
                  <a:pt x="412" y="4"/>
                  <a:pt x="412" y="4"/>
                </a:cubicBezTo>
                <a:cubicBezTo>
                  <a:pt x="414" y="4"/>
                  <a:pt x="416" y="5"/>
                  <a:pt x="417" y="7"/>
                </a:cubicBezTo>
                <a:cubicBezTo>
                  <a:pt x="418" y="7"/>
                  <a:pt x="418" y="7"/>
                  <a:pt x="418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9" y="8"/>
                  <a:pt x="420" y="8"/>
                  <a:pt x="420" y="8"/>
                </a:cubicBezTo>
                <a:cubicBezTo>
                  <a:pt x="421" y="8"/>
                  <a:pt x="421" y="8"/>
                  <a:pt x="422" y="8"/>
                </a:cubicBezTo>
                <a:cubicBezTo>
                  <a:pt x="422" y="8"/>
                  <a:pt x="422" y="8"/>
                  <a:pt x="422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9"/>
                  <a:pt x="431" y="9"/>
                  <a:pt x="431" y="9"/>
                </a:cubicBezTo>
                <a:cubicBezTo>
                  <a:pt x="437" y="9"/>
                  <a:pt x="437" y="9"/>
                  <a:pt x="437" y="9"/>
                </a:cubicBezTo>
                <a:cubicBezTo>
                  <a:pt x="443" y="8"/>
                  <a:pt x="443" y="8"/>
                  <a:pt x="443" y="8"/>
                </a:cubicBezTo>
                <a:cubicBezTo>
                  <a:pt x="443" y="9"/>
                  <a:pt x="443" y="9"/>
                  <a:pt x="443" y="9"/>
                </a:cubicBezTo>
                <a:cubicBezTo>
                  <a:pt x="443" y="9"/>
                  <a:pt x="443" y="9"/>
                  <a:pt x="443" y="9"/>
                </a:cubicBezTo>
                <a:cubicBezTo>
                  <a:pt x="445" y="10"/>
                  <a:pt x="445" y="10"/>
                  <a:pt x="445" y="10"/>
                </a:cubicBezTo>
                <a:cubicBezTo>
                  <a:pt x="447" y="10"/>
                  <a:pt x="447" y="10"/>
                  <a:pt x="447" y="10"/>
                </a:cubicBezTo>
                <a:cubicBezTo>
                  <a:pt x="453" y="7"/>
                  <a:pt x="453" y="7"/>
                  <a:pt x="453" y="7"/>
                </a:cubicBezTo>
                <a:cubicBezTo>
                  <a:pt x="453" y="8"/>
                  <a:pt x="453" y="8"/>
                  <a:pt x="453" y="8"/>
                </a:cubicBezTo>
                <a:cubicBezTo>
                  <a:pt x="463" y="7"/>
                  <a:pt x="463" y="7"/>
                  <a:pt x="463" y="7"/>
                </a:cubicBezTo>
                <a:cubicBezTo>
                  <a:pt x="463" y="7"/>
                  <a:pt x="463" y="7"/>
                  <a:pt x="463" y="7"/>
                </a:cubicBezTo>
                <a:cubicBezTo>
                  <a:pt x="468" y="7"/>
                  <a:pt x="468" y="7"/>
                  <a:pt x="468" y="7"/>
                </a:cubicBezTo>
                <a:cubicBezTo>
                  <a:pt x="468" y="6"/>
                  <a:pt x="468" y="6"/>
                  <a:pt x="468" y="6"/>
                </a:cubicBezTo>
                <a:cubicBezTo>
                  <a:pt x="479" y="6"/>
                  <a:pt x="479" y="6"/>
                  <a:pt x="479" y="6"/>
                </a:cubicBezTo>
                <a:cubicBezTo>
                  <a:pt x="480" y="7"/>
                  <a:pt x="480" y="7"/>
                  <a:pt x="480" y="7"/>
                </a:cubicBezTo>
                <a:cubicBezTo>
                  <a:pt x="488" y="6"/>
                  <a:pt x="488" y="6"/>
                  <a:pt x="488" y="6"/>
                </a:cubicBezTo>
                <a:cubicBezTo>
                  <a:pt x="488" y="8"/>
                  <a:pt x="488" y="8"/>
                  <a:pt x="488" y="8"/>
                </a:cubicBezTo>
                <a:cubicBezTo>
                  <a:pt x="496" y="8"/>
                  <a:pt x="496" y="8"/>
                  <a:pt x="496" y="8"/>
                </a:cubicBezTo>
                <a:cubicBezTo>
                  <a:pt x="496" y="9"/>
                  <a:pt x="496" y="9"/>
                  <a:pt x="496" y="9"/>
                </a:cubicBezTo>
                <a:cubicBezTo>
                  <a:pt x="500" y="9"/>
                  <a:pt x="500" y="9"/>
                  <a:pt x="500" y="9"/>
                </a:cubicBezTo>
                <a:cubicBezTo>
                  <a:pt x="504" y="9"/>
                  <a:pt x="504" y="9"/>
                  <a:pt x="504" y="9"/>
                </a:cubicBezTo>
                <a:cubicBezTo>
                  <a:pt x="504" y="10"/>
                  <a:pt x="504" y="10"/>
                  <a:pt x="504" y="10"/>
                </a:cubicBezTo>
                <a:cubicBezTo>
                  <a:pt x="505" y="10"/>
                  <a:pt x="505" y="10"/>
                  <a:pt x="505" y="10"/>
                </a:cubicBezTo>
                <a:cubicBezTo>
                  <a:pt x="511" y="7"/>
                  <a:pt x="511" y="7"/>
                  <a:pt x="511" y="7"/>
                </a:cubicBezTo>
                <a:cubicBezTo>
                  <a:pt x="512" y="11"/>
                  <a:pt x="512" y="11"/>
                  <a:pt x="512" y="11"/>
                </a:cubicBezTo>
                <a:cubicBezTo>
                  <a:pt x="517" y="10"/>
                  <a:pt x="517" y="10"/>
                  <a:pt x="517" y="10"/>
                </a:cubicBezTo>
                <a:cubicBezTo>
                  <a:pt x="518" y="12"/>
                  <a:pt x="518" y="12"/>
                  <a:pt x="518" y="12"/>
                </a:cubicBezTo>
                <a:cubicBezTo>
                  <a:pt x="520" y="11"/>
                  <a:pt x="522" y="11"/>
                  <a:pt x="524" y="11"/>
                </a:cubicBezTo>
                <a:cubicBezTo>
                  <a:pt x="524" y="10"/>
                  <a:pt x="524" y="10"/>
                  <a:pt x="524" y="10"/>
                </a:cubicBezTo>
                <a:cubicBezTo>
                  <a:pt x="551" y="13"/>
                  <a:pt x="551" y="13"/>
                  <a:pt x="551" y="13"/>
                </a:cubicBezTo>
                <a:cubicBezTo>
                  <a:pt x="552" y="11"/>
                  <a:pt x="552" y="11"/>
                  <a:pt x="552" y="11"/>
                </a:cubicBezTo>
                <a:cubicBezTo>
                  <a:pt x="555" y="11"/>
                  <a:pt x="555" y="11"/>
                  <a:pt x="555" y="11"/>
                </a:cubicBezTo>
                <a:cubicBezTo>
                  <a:pt x="555" y="9"/>
                  <a:pt x="555" y="9"/>
                  <a:pt x="555" y="9"/>
                </a:cubicBezTo>
                <a:cubicBezTo>
                  <a:pt x="569" y="9"/>
                  <a:pt x="569" y="9"/>
                  <a:pt x="569" y="9"/>
                </a:cubicBezTo>
                <a:cubicBezTo>
                  <a:pt x="569" y="11"/>
                  <a:pt x="569" y="11"/>
                  <a:pt x="569" y="11"/>
                </a:cubicBezTo>
                <a:cubicBezTo>
                  <a:pt x="575" y="11"/>
                  <a:pt x="575" y="11"/>
                  <a:pt x="575" y="11"/>
                </a:cubicBezTo>
                <a:cubicBezTo>
                  <a:pt x="575" y="13"/>
                  <a:pt x="575" y="13"/>
                  <a:pt x="575" y="13"/>
                </a:cubicBezTo>
                <a:cubicBezTo>
                  <a:pt x="576" y="13"/>
                  <a:pt x="576" y="13"/>
                  <a:pt x="576" y="13"/>
                </a:cubicBezTo>
                <a:cubicBezTo>
                  <a:pt x="576" y="9"/>
                  <a:pt x="576" y="9"/>
                  <a:pt x="576" y="9"/>
                </a:cubicBezTo>
                <a:cubicBezTo>
                  <a:pt x="583" y="11"/>
                  <a:pt x="583" y="11"/>
                  <a:pt x="583" y="11"/>
                </a:cubicBezTo>
                <a:cubicBezTo>
                  <a:pt x="583" y="6"/>
                  <a:pt x="583" y="6"/>
                  <a:pt x="583" y="6"/>
                </a:cubicBezTo>
                <a:cubicBezTo>
                  <a:pt x="591" y="9"/>
                  <a:pt x="591" y="9"/>
                  <a:pt x="591" y="9"/>
                </a:cubicBezTo>
                <a:cubicBezTo>
                  <a:pt x="593" y="9"/>
                  <a:pt x="593" y="9"/>
                  <a:pt x="593" y="9"/>
                </a:cubicBezTo>
                <a:cubicBezTo>
                  <a:pt x="593" y="8"/>
                  <a:pt x="593" y="8"/>
                  <a:pt x="593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8" y="8"/>
                  <a:pt x="608" y="8"/>
                  <a:pt x="609" y="8"/>
                </a:cubicBezTo>
                <a:cubicBezTo>
                  <a:pt x="612" y="8"/>
                  <a:pt x="612" y="8"/>
                  <a:pt x="612" y="8"/>
                </a:cubicBezTo>
                <a:cubicBezTo>
                  <a:pt x="612" y="8"/>
                  <a:pt x="613" y="8"/>
                  <a:pt x="613" y="8"/>
                </a:cubicBezTo>
                <a:cubicBezTo>
                  <a:pt x="614" y="8"/>
                  <a:pt x="614" y="8"/>
                  <a:pt x="614" y="8"/>
                </a:cubicBezTo>
                <a:cubicBezTo>
                  <a:pt x="614" y="8"/>
                  <a:pt x="615" y="8"/>
                  <a:pt x="615" y="8"/>
                </a:cubicBezTo>
                <a:cubicBezTo>
                  <a:pt x="616" y="8"/>
                  <a:pt x="617" y="8"/>
                  <a:pt x="618" y="9"/>
                </a:cubicBezTo>
                <a:cubicBezTo>
                  <a:pt x="624" y="7"/>
                  <a:pt x="624" y="7"/>
                  <a:pt x="624" y="7"/>
                </a:cubicBezTo>
                <a:cubicBezTo>
                  <a:pt x="625" y="9"/>
                  <a:pt x="625" y="9"/>
                  <a:pt x="625" y="9"/>
                </a:cubicBezTo>
                <a:cubicBezTo>
                  <a:pt x="629" y="8"/>
                  <a:pt x="629" y="8"/>
                  <a:pt x="629" y="8"/>
                </a:cubicBezTo>
                <a:cubicBezTo>
                  <a:pt x="630" y="11"/>
                  <a:pt x="630" y="11"/>
                  <a:pt x="630" y="11"/>
                </a:cubicBezTo>
                <a:cubicBezTo>
                  <a:pt x="637" y="8"/>
                  <a:pt x="637" y="8"/>
                  <a:pt x="637" y="8"/>
                </a:cubicBezTo>
                <a:cubicBezTo>
                  <a:pt x="637" y="12"/>
                  <a:pt x="637" y="12"/>
                  <a:pt x="637" y="12"/>
                </a:cubicBezTo>
                <a:cubicBezTo>
                  <a:pt x="646" y="12"/>
                  <a:pt x="646" y="12"/>
                  <a:pt x="646" y="12"/>
                </a:cubicBezTo>
                <a:cubicBezTo>
                  <a:pt x="646" y="13"/>
                  <a:pt x="646" y="13"/>
                  <a:pt x="646" y="13"/>
                </a:cubicBezTo>
                <a:cubicBezTo>
                  <a:pt x="653" y="14"/>
                  <a:pt x="653" y="14"/>
                  <a:pt x="653" y="14"/>
                </a:cubicBezTo>
                <a:cubicBezTo>
                  <a:pt x="653" y="13"/>
                  <a:pt x="653" y="13"/>
                  <a:pt x="653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64" y="12"/>
                  <a:pt x="664" y="12"/>
                  <a:pt x="664" y="12"/>
                </a:cubicBezTo>
                <a:cubicBezTo>
                  <a:pt x="664" y="12"/>
                  <a:pt x="665" y="12"/>
                  <a:pt x="665" y="12"/>
                </a:cubicBezTo>
                <a:cubicBezTo>
                  <a:pt x="668" y="12"/>
                  <a:pt x="668" y="12"/>
                  <a:pt x="668" y="12"/>
                </a:cubicBezTo>
                <a:cubicBezTo>
                  <a:pt x="669" y="13"/>
                  <a:pt x="669" y="13"/>
                  <a:pt x="669" y="13"/>
                </a:cubicBezTo>
                <a:cubicBezTo>
                  <a:pt x="670" y="13"/>
                  <a:pt x="670" y="13"/>
                  <a:pt x="670" y="13"/>
                </a:cubicBezTo>
                <a:cubicBezTo>
                  <a:pt x="670" y="11"/>
                  <a:pt x="670" y="11"/>
                  <a:pt x="670" y="11"/>
                </a:cubicBezTo>
                <a:cubicBezTo>
                  <a:pt x="672" y="11"/>
                  <a:pt x="672" y="11"/>
                  <a:pt x="672" y="11"/>
                </a:cubicBezTo>
                <a:cubicBezTo>
                  <a:pt x="672" y="7"/>
                  <a:pt x="672" y="7"/>
                  <a:pt x="672" y="7"/>
                </a:cubicBezTo>
                <a:cubicBezTo>
                  <a:pt x="680" y="10"/>
                  <a:pt x="680" y="10"/>
                  <a:pt x="680" y="10"/>
                </a:cubicBezTo>
                <a:cubicBezTo>
                  <a:pt x="681" y="10"/>
                  <a:pt x="681" y="10"/>
                  <a:pt x="682" y="10"/>
                </a:cubicBezTo>
                <a:cubicBezTo>
                  <a:pt x="693" y="8"/>
                  <a:pt x="693" y="8"/>
                  <a:pt x="693" y="8"/>
                </a:cubicBezTo>
                <a:cubicBezTo>
                  <a:pt x="693" y="7"/>
                  <a:pt x="693" y="7"/>
                  <a:pt x="693" y="7"/>
                </a:cubicBezTo>
                <a:cubicBezTo>
                  <a:pt x="696" y="8"/>
                  <a:pt x="696" y="8"/>
                  <a:pt x="696" y="8"/>
                </a:cubicBezTo>
                <a:cubicBezTo>
                  <a:pt x="699" y="7"/>
                  <a:pt x="699" y="7"/>
                  <a:pt x="699" y="7"/>
                </a:cubicBezTo>
                <a:cubicBezTo>
                  <a:pt x="699" y="8"/>
                  <a:pt x="699" y="8"/>
                  <a:pt x="699" y="8"/>
                </a:cubicBezTo>
                <a:cubicBezTo>
                  <a:pt x="706" y="10"/>
                  <a:pt x="706" y="10"/>
                  <a:pt x="706" y="10"/>
                </a:cubicBezTo>
                <a:cubicBezTo>
                  <a:pt x="706" y="9"/>
                  <a:pt x="706" y="9"/>
                  <a:pt x="706" y="9"/>
                </a:cubicBezTo>
                <a:cubicBezTo>
                  <a:pt x="710" y="9"/>
                  <a:pt x="710" y="9"/>
                  <a:pt x="710" y="9"/>
                </a:cubicBezTo>
                <a:cubicBezTo>
                  <a:pt x="710" y="8"/>
                  <a:pt x="710" y="8"/>
                  <a:pt x="710" y="8"/>
                </a:cubicBezTo>
                <a:cubicBezTo>
                  <a:pt x="723" y="8"/>
                  <a:pt x="723" y="8"/>
                  <a:pt x="723" y="8"/>
                </a:cubicBezTo>
                <a:cubicBezTo>
                  <a:pt x="730" y="7"/>
                  <a:pt x="730" y="7"/>
                  <a:pt x="730" y="7"/>
                </a:cubicBezTo>
                <a:cubicBezTo>
                  <a:pt x="730" y="9"/>
                  <a:pt x="730" y="9"/>
                  <a:pt x="730" y="9"/>
                </a:cubicBezTo>
                <a:cubicBezTo>
                  <a:pt x="732" y="9"/>
                  <a:pt x="732" y="9"/>
                  <a:pt x="732" y="9"/>
                </a:cubicBezTo>
                <a:cubicBezTo>
                  <a:pt x="733" y="11"/>
                  <a:pt x="733" y="11"/>
                  <a:pt x="733" y="11"/>
                </a:cubicBezTo>
                <a:cubicBezTo>
                  <a:pt x="738" y="12"/>
                  <a:pt x="738" y="12"/>
                  <a:pt x="738" y="12"/>
                </a:cubicBezTo>
                <a:cubicBezTo>
                  <a:pt x="738" y="10"/>
                  <a:pt x="738" y="10"/>
                  <a:pt x="738" y="10"/>
                </a:cubicBezTo>
                <a:cubicBezTo>
                  <a:pt x="746" y="12"/>
                  <a:pt x="746" y="12"/>
                  <a:pt x="746" y="12"/>
                </a:cubicBezTo>
                <a:cubicBezTo>
                  <a:pt x="747" y="11"/>
                  <a:pt x="747" y="11"/>
                  <a:pt x="747" y="11"/>
                </a:cubicBezTo>
                <a:cubicBezTo>
                  <a:pt x="749" y="10"/>
                  <a:pt x="749" y="10"/>
                  <a:pt x="749" y="10"/>
                </a:cubicBezTo>
                <a:cubicBezTo>
                  <a:pt x="752" y="8"/>
                  <a:pt x="757" y="9"/>
                  <a:pt x="761" y="10"/>
                </a:cubicBezTo>
                <a:cubicBezTo>
                  <a:pt x="761" y="9"/>
                  <a:pt x="761" y="9"/>
                  <a:pt x="761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4" y="7"/>
                  <a:pt x="774" y="7"/>
                  <a:pt x="774" y="7"/>
                </a:cubicBezTo>
                <a:cubicBezTo>
                  <a:pt x="777" y="8"/>
                  <a:pt x="777" y="8"/>
                  <a:pt x="777" y="8"/>
                </a:cubicBezTo>
                <a:cubicBezTo>
                  <a:pt x="777" y="7"/>
                  <a:pt x="777" y="7"/>
                  <a:pt x="777" y="7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0"/>
                  <a:pt x="782" y="0"/>
                  <a:pt x="782" y="0"/>
                </a:cubicBezTo>
                <a:cubicBezTo>
                  <a:pt x="791" y="5"/>
                  <a:pt x="791" y="5"/>
                  <a:pt x="791" y="5"/>
                </a:cubicBezTo>
                <a:cubicBezTo>
                  <a:pt x="791" y="6"/>
                  <a:pt x="792" y="6"/>
                  <a:pt x="793" y="7"/>
                </a:cubicBezTo>
                <a:cubicBezTo>
                  <a:pt x="799" y="7"/>
                  <a:pt x="799" y="7"/>
                  <a:pt x="799" y="7"/>
                </a:cubicBezTo>
                <a:cubicBezTo>
                  <a:pt x="799" y="8"/>
                  <a:pt x="799" y="8"/>
                  <a:pt x="799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17" y="5"/>
                  <a:pt x="817" y="5"/>
                  <a:pt x="817" y="5"/>
                </a:cubicBezTo>
                <a:cubicBezTo>
                  <a:pt x="818" y="7"/>
                  <a:pt x="818" y="7"/>
                  <a:pt x="818" y="7"/>
                </a:cubicBezTo>
                <a:cubicBezTo>
                  <a:pt x="818" y="7"/>
                  <a:pt x="819" y="7"/>
                  <a:pt x="820" y="7"/>
                </a:cubicBezTo>
                <a:cubicBezTo>
                  <a:pt x="822" y="7"/>
                  <a:pt x="822" y="7"/>
                  <a:pt x="822" y="7"/>
                </a:cubicBezTo>
                <a:cubicBezTo>
                  <a:pt x="826" y="8"/>
                  <a:pt x="826" y="8"/>
                  <a:pt x="826" y="8"/>
                </a:cubicBezTo>
                <a:cubicBezTo>
                  <a:pt x="826" y="10"/>
                  <a:pt x="826" y="10"/>
                  <a:pt x="826" y="10"/>
                </a:cubicBezTo>
                <a:cubicBezTo>
                  <a:pt x="830" y="11"/>
                  <a:pt x="830" y="11"/>
                  <a:pt x="830" y="11"/>
                </a:cubicBezTo>
                <a:cubicBezTo>
                  <a:pt x="836" y="8"/>
                  <a:pt x="836" y="8"/>
                  <a:pt x="836" y="8"/>
                </a:cubicBezTo>
                <a:cubicBezTo>
                  <a:pt x="836" y="12"/>
                  <a:pt x="836" y="12"/>
                  <a:pt x="836" y="12"/>
                </a:cubicBezTo>
                <a:cubicBezTo>
                  <a:pt x="839" y="12"/>
                  <a:pt x="841" y="11"/>
                  <a:pt x="842" y="10"/>
                </a:cubicBezTo>
                <a:cubicBezTo>
                  <a:pt x="844" y="9"/>
                  <a:pt x="844" y="9"/>
                  <a:pt x="844" y="9"/>
                </a:cubicBezTo>
                <a:cubicBezTo>
                  <a:pt x="848" y="10"/>
                  <a:pt x="848" y="10"/>
                  <a:pt x="848" y="10"/>
                </a:cubicBezTo>
                <a:cubicBezTo>
                  <a:pt x="849" y="10"/>
                  <a:pt x="850" y="10"/>
                  <a:pt x="851" y="9"/>
                </a:cubicBezTo>
                <a:cubicBezTo>
                  <a:pt x="853" y="8"/>
                  <a:pt x="854" y="8"/>
                  <a:pt x="856" y="7"/>
                </a:cubicBezTo>
                <a:cubicBezTo>
                  <a:pt x="858" y="0"/>
                  <a:pt x="858" y="0"/>
                  <a:pt x="858" y="0"/>
                </a:cubicBezTo>
                <a:cubicBezTo>
                  <a:pt x="864" y="2"/>
                  <a:pt x="864" y="2"/>
                  <a:pt x="864" y="2"/>
                </a:cubicBezTo>
                <a:cubicBezTo>
                  <a:pt x="865" y="3"/>
                  <a:pt x="869" y="4"/>
                  <a:pt x="870" y="7"/>
                </a:cubicBezTo>
                <a:cubicBezTo>
                  <a:pt x="873" y="7"/>
                  <a:pt x="873" y="7"/>
                  <a:pt x="873" y="7"/>
                </a:cubicBezTo>
                <a:cubicBezTo>
                  <a:pt x="873" y="8"/>
                  <a:pt x="873" y="8"/>
                  <a:pt x="873" y="8"/>
                </a:cubicBezTo>
                <a:cubicBezTo>
                  <a:pt x="879" y="6"/>
                  <a:pt x="879" y="6"/>
                  <a:pt x="879" y="6"/>
                </a:cubicBezTo>
                <a:cubicBezTo>
                  <a:pt x="879" y="9"/>
                  <a:pt x="879" y="9"/>
                  <a:pt x="879" y="9"/>
                </a:cubicBezTo>
                <a:cubicBezTo>
                  <a:pt x="881" y="9"/>
                  <a:pt x="881" y="9"/>
                  <a:pt x="881" y="9"/>
                </a:cubicBezTo>
                <a:cubicBezTo>
                  <a:pt x="881" y="11"/>
                  <a:pt x="881" y="11"/>
                  <a:pt x="881" y="11"/>
                </a:cubicBezTo>
                <a:cubicBezTo>
                  <a:pt x="893" y="12"/>
                  <a:pt x="893" y="12"/>
                  <a:pt x="893" y="12"/>
                </a:cubicBezTo>
                <a:cubicBezTo>
                  <a:pt x="897" y="11"/>
                  <a:pt x="897" y="11"/>
                  <a:pt x="897" y="11"/>
                </a:cubicBezTo>
                <a:cubicBezTo>
                  <a:pt x="898" y="11"/>
                  <a:pt x="898" y="11"/>
                  <a:pt x="899" y="11"/>
                </a:cubicBezTo>
                <a:cubicBezTo>
                  <a:pt x="902" y="11"/>
                  <a:pt x="902" y="11"/>
                  <a:pt x="902" y="11"/>
                </a:cubicBezTo>
                <a:cubicBezTo>
                  <a:pt x="903" y="12"/>
                  <a:pt x="903" y="12"/>
                  <a:pt x="903" y="12"/>
                </a:cubicBezTo>
                <a:cubicBezTo>
                  <a:pt x="905" y="12"/>
                  <a:pt x="905" y="12"/>
                  <a:pt x="905" y="12"/>
                </a:cubicBezTo>
                <a:cubicBezTo>
                  <a:pt x="907" y="11"/>
                  <a:pt x="907" y="11"/>
                  <a:pt x="907" y="11"/>
                </a:cubicBezTo>
                <a:cubicBezTo>
                  <a:pt x="910" y="10"/>
                  <a:pt x="912" y="10"/>
                  <a:pt x="915" y="10"/>
                </a:cubicBezTo>
                <a:cubicBezTo>
                  <a:pt x="918" y="10"/>
                  <a:pt x="921" y="10"/>
                  <a:pt x="923" y="11"/>
                </a:cubicBezTo>
                <a:cubicBezTo>
                  <a:pt x="924" y="11"/>
                  <a:pt x="925" y="11"/>
                  <a:pt x="926" y="11"/>
                </a:cubicBezTo>
                <a:cubicBezTo>
                  <a:pt x="926" y="9"/>
                  <a:pt x="926" y="9"/>
                  <a:pt x="926" y="9"/>
                </a:cubicBezTo>
                <a:cubicBezTo>
                  <a:pt x="934" y="8"/>
                  <a:pt x="934" y="8"/>
                  <a:pt x="934" y="8"/>
                </a:cubicBezTo>
                <a:cubicBezTo>
                  <a:pt x="934" y="7"/>
                  <a:pt x="934" y="7"/>
                  <a:pt x="934" y="7"/>
                </a:cubicBezTo>
                <a:cubicBezTo>
                  <a:pt x="937" y="7"/>
                  <a:pt x="937" y="7"/>
                  <a:pt x="937" y="7"/>
                </a:cubicBezTo>
                <a:cubicBezTo>
                  <a:pt x="941" y="6"/>
                  <a:pt x="941" y="6"/>
                  <a:pt x="941" y="6"/>
                </a:cubicBezTo>
                <a:cubicBezTo>
                  <a:pt x="941" y="7"/>
                  <a:pt x="941" y="7"/>
                  <a:pt x="941" y="7"/>
                </a:cubicBezTo>
                <a:cubicBezTo>
                  <a:pt x="947" y="7"/>
                  <a:pt x="947" y="7"/>
                  <a:pt x="947" y="7"/>
                </a:cubicBezTo>
                <a:cubicBezTo>
                  <a:pt x="947" y="8"/>
                  <a:pt x="947" y="8"/>
                  <a:pt x="947" y="8"/>
                </a:cubicBezTo>
                <a:cubicBezTo>
                  <a:pt x="953" y="6"/>
                  <a:pt x="953" y="6"/>
                  <a:pt x="953" y="6"/>
                </a:cubicBezTo>
                <a:cubicBezTo>
                  <a:pt x="953" y="9"/>
                  <a:pt x="953" y="9"/>
                  <a:pt x="953" y="9"/>
                </a:cubicBezTo>
                <a:cubicBezTo>
                  <a:pt x="954" y="9"/>
                  <a:pt x="954" y="9"/>
                  <a:pt x="954" y="9"/>
                </a:cubicBezTo>
                <a:cubicBezTo>
                  <a:pt x="955" y="9"/>
                  <a:pt x="955" y="9"/>
                  <a:pt x="956" y="9"/>
                </a:cubicBezTo>
                <a:cubicBezTo>
                  <a:pt x="957" y="8"/>
                  <a:pt x="957" y="8"/>
                  <a:pt x="957" y="8"/>
                </a:cubicBezTo>
                <a:cubicBezTo>
                  <a:pt x="957" y="7"/>
                  <a:pt x="957" y="7"/>
                  <a:pt x="957" y="7"/>
                </a:cubicBezTo>
                <a:cubicBezTo>
                  <a:pt x="970" y="7"/>
                  <a:pt x="970" y="7"/>
                  <a:pt x="970" y="7"/>
                </a:cubicBezTo>
                <a:cubicBezTo>
                  <a:pt x="970" y="8"/>
                  <a:pt x="970" y="8"/>
                  <a:pt x="970" y="8"/>
                </a:cubicBezTo>
                <a:cubicBezTo>
                  <a:pt x="971" y="8"/>
                  <a:pt x="971" y="8"/>
                  <a:pt x="971" y="8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4"/>
                  <a:pt x="977" y="4"/>
                  <a:pt x="977" y="4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4" y="8"/>
                  <a:pt x="984" y="8"/>
                  <a:pt x="984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1012" y="8"/>
                  <a:pt x="1012" y="8"/>
                  <a:pt x="1012" y="8"/>
                </a:cubicBezTo>
                <a:cubicBezTo>
                  <a:pt x="1019" y="6"/>
                  <a:pt x="1019" y="6"/>
                  <a:pt x="1019" y="6"/>
                </a:cubicBezTo>
                <a:cubicBezTo>
                  <a:pt x="1019" y="10"/>
                  <a:pt x="1019" y="10"/>
                  <a:pt x="1019" y="10"/>
                </a:cubicBezTo>
                <a:cubicBezTo>
                  <a:pt x="1024" y="11"/>
                  <a:pt x="1024" y="11"/>
                  <a:pt x="1024" y="11"/>
                </a:cubicBezTo>
                <a:cubicBezTo>
                  <a:pt x="1024" y="9"/>
                  <a:pt x="1024" y="9"/>
                  <a:pt x="1024" y="9"/>
                </a:cubicBezTo>
                <a:cubicBezTo>
                  <a:pt x="1030" y="11"/>
                  <a:pt x="1030" y="11"/>
                  <a:pt x="1030" y="11"/>
                </a:cubicBezTo>
                <a:cubicBezTo>
                  <a:pt x="1032" y="11"/>
                  <a:pt x="1032" y="11"/>
                  <a:pt x="1032" y="11"/>
                </a:cubicBezTo>
                <a:cubicBezTo>
                  <a:pt x="1032" y="8"/>
                  <a:pt x="1032" y="8"/>
                  <a:pt x="1032" y="8"/>
                </a:cubicBezTo>
                <a:cubicBezTo>
                  <a:pt x="1055" y="12"/>
                  <a:pt x="1055" y="12"/>
                  <a:pt x="1055" y="12"/>
                </a:cubicBezTo>
                <a:cubicBezTo>
                  <a:pt x="1059" y="12"/>
                  <a:pt x="1059" y="12"/>
                  <a:pt x="1059" y="12"/>
                </a:cubicBezTo>
                <a:cubicBezTo>
                  <a:pt x="1059" y="11"/>
                  <a:pt x="1059" y="11"/>
                  <a:pt x="1059" y="11"/>
                </a:cubicBezTo>
                <a:cubicBezTo>
                  <a:pt x="1072" y="11"/>
                  <a:pt x="1072" y="11"/>
                  <a:pt x="1072" y="11"/>
                </a:cubicBezTo>
                <a:cubicBezTo>
                  <a:pt x="1072" y="13"/>
                  <a:pt x="1072" y="13"/>
                  <a:pt x="1072" y="13"/>
                </a:cubicBezTo>
                <a:cubicBezTo>
                  <a:pt x="1073" y="13"/>
                  <a:pt x="1074" y="13"/>
                  <a:pt x="1074" y="13"/>
                </a:cubicBezTo>
                <a:cubicBezTo>
                  <a:pt x="1078" y="13"/>
                  <a:pt x="1080" y="12"/>
                  <a:pt x="1081" y="12"/>
                </a:cubicBezTo>
                <a:cubicBezTo>
                  <a:pt x="1083" y="8"/>
                  <a:pt x="1083" y="8"/>
                  <a:pt x="1083" y="8"/>
                </a:cubicBezTo>
                <a:cubicBezTo>
                  <a:pt x="1103" y="10"/>
                  <a:pt x="1103" y="10"/>
                  <a:pt x="1103" y="10"/>
                </a:cubicBezTo>
                <a:cubicBezTo>
                  <a:pt x="1103" y="11"/>
                  <a:pt x="1103" y="11"/>
                  <a:pt x="1103" y="11"/>
                </a:cubicBezTo>
                <a:cubicBezTo>
                  <a:pt x="1114" y="11"/>
                  <a:pt x="1114" y="11"/>
                  <a:pt x="1114" y="11"/>
                </a:cubicBezTo>
                <a:cubicBezTo>
                  <a:pt x="1114" y="12"/>
                  <a:pt x="1114" y="12"/>
                  <a:pt x="111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7" y="12"/>
                  <a:pt x="1127" y="12"/>
                  <a:pt x="1127" y="12"/>
                </a:cubicBezTo>
                <a:cubicBezTo>
                  <a:pt x="1127" y="11"/>
                  <a:pt x="1127" y="11"/>
                  <a:pt x="1127" y="11"/>
                </a:cubicBezTo>
                <a:cubicBezTo>
                  <a:pt x="1140" y="11"/>
                  <a:pt x="1140" y="11"/>
                  <a:pt x="1140" y="11"/>
                </a:cubicBezTo>
                <a:cubicBezTo>
                  <a:pt x="1140" y="12"/>
                  <a:pt x="1140" y="12"/>
                  <a:pt x="1140" y="12"/>
                </a:cubicBezTo>
                <a:cubicBezTo>
                  <a:pt x="1151" y="12"/>
                  <a:pt x="1151" y="12"/>
                  <a:pt x="1151" y="12"/>
                </a:cubicBezTo>
                <a:cubicBezTo>
                  <a:pt x="1151" y="11"/>
                  <a:pt x="1151" y="11"/>
                  <a:pt x="1151" y="11"/>
                </a:cubicBezTo>
                <a:cubicBezTo>
                  <a:pt x="1156" y="11"/>
                  <a:pt x="1156" y="11"/>
                  <a:pt x="1156" y="11"/>
                </a:cubicBezTo>
                <a:cubicBezTo>
                  <a:pt x="1160" y="10"/>
                  <a:pt x="1160" y="10"/>
                  <a:pt x="1160" y="10"/>
                </a:cubicBezTo>
                <a:cubicBezTo>
                  <a:pt x="1163" y="9"/>
                  <a:pt x="1167" y="10"/>
                  <a:pt x="1172" y="12"/>
                </a:cubicBezTo>
                <a:cubicBezTo>
                  <a:pt x="1172" y="12"/>
                  <a:pt x="1172" y="12"/>
                  <a:pt x="1172" y="12"/>
                </a:cubicBezTo>
                <a:cubicBezTo>
                  <a:pt x="1188" y="12"/>
                  <a:pt x="1188" y="12"/>
                  <a:pt x="1188" y="12"/>
                </a:cubicBezTo>
                <a:cubicBezTo>
                  <a:pt x="1188" y="11"/>
                  <a:pt x="1188" y="11"/>
                  <a:pt x="1188" y="11"/>
                </a:cubicBezTo>
                <a:cubicBezTo>
                  <a:pt x="1190" y="10"/>
                  <a:pt x="1190" y="10"/>
                  <a:pt x="1190" y="10"/>
                </a:cubicBezTo>
                <a:cubicBezTo>
                  <a:pt x="1194" y="8"/>
                  <a:pt x="1199" y="9"/>
                  <a:pt x="1204" y="10"/>
                </a:cubicBezTo>
                <a:cubicBezTo>
                  <a:pt x="1204" y="9"/>
                  <a:pt x="1204" y="9"/>
                  <a:pt x="1204" y="9"/>
                </a:cubicBezTo>
                <a:cubicBezTo>
                  <a:pt x="1207" y="9"/>
                  <a:pt x="1207" y="9"/>
                  <a:pt x="1207" y="9"/>
                </a:cubicBezTo>
                <a:cubicBezTo>
                  <a:pt x="1207" y="8"/>
                  <a:pt x="1207" y="8"/>
                  <a:pt x="1207" y="8"/>
                </a:cubicBezTo>
                <a:cubicBezTo>
                  <a:pt x="1211" y="8"/>
                  <a:pt x="1211" y="8"/>
                  <a:pt x="1211" y="8"/>
                </a:cubicBezTo>
                <a:cubicBezTo>
                  <a:pt x="1211" y="7"/>
                  <a:pt x="1211" y="7"/>
                  <a:pt x="1211" y="7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8"/>
                  <a:pt x="1224" y="8"/>
                  <a:pt x="1224" y="8"/>
                </a:cubicBezTo>
                <a:cubicBezTo>
                  <a:pt x="1225" y="8"/>
                  <a:pt x="1225" y="8"/>
                  <a:pt x="1225" y="8"/>
                </a:cubicBezTo>
                <a:cubicBezTo>
                  <a:pt x="1226" y="8"/>
                  <a:pt x="1227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34" y="9"/>
                  <a:pt x="1234" y="9"/>
                  <a:pt x="1234" y="9"/>
                </a:cubicBezTo>
                <a:cubicBezTo>
                  <a:pt x="1240" y="9"/>
                  <a:pt x="1240" y="9"/>
                  <a:pt x="1240" y="9"/>
                </a:cubicBezTo>
                <a:cubicBezTo>
                  <a:pt x="1240" y="11"/>
                  <a:pt x="1240" y="11"/>
                  <a:pt x="1240" y="11"/>
                </a:cubicBezTo>
                <a:cubicBezTo>
                  <a:pt x="1246" y="11"/>
                  <a:pt x="1246" y="11"/>
                  <a:pt x="1246" y="11"/>
                </a:cubicBezTo>
                <a:cubicBezTo>
                  <a:pt x="1246" y="12"/>
                  <a:pt x="1246" y="12"/>
                  <a:pt x="1246" y="12"/>
                </a:cubicBezTo>
                <a:cubicBezTo>
                  <a:pt x="1251" y="12"/>
                  <a:pt x="1251" y="12"/>
                  <a:pt x="1251" y="12"/>
                </a:cubicBezTo>
                <a:cubicBezTo>
                  <a:pt x="1251" y="11"/>
                  <a:pt x="1251" y="11"/>
                  <a:pt x="1251" y="11"/>
                </a:cubicBezTo>
                <a:cubicBezTo>
                  <a:pt x="1256" y="11"/>
                  <a:pt x="1256" y="11"/>
                  <a:pt x="1256" y="11"/>
                </a:cubicBezTo>
                <a:cubicBezTo>
                  <a:pt x="1257" y="9"/>
                  <a:pt x="1257" y="9"/>
                  <a:pt x="1257" y="9"/>
                </a:cubicBezTo>
                <a:cubicBezTo>
                  <a:pt x="1259" y="9"/>
                  <a:pt x="1259" y="9"/>
                  <a:pt x="1259" y="9"/>
                </a:cubicBezTo>
                <a:cubicBezTo>
                  <a:pt x="1260" y="8"/>
                  <a:pt x="1261" y="8"/>
                  <a:pt x="1262" y="8"/>
                </a:cubicBezTo>
                <a:cubicBezTo>
                  <a:pt x="1263" y="8"/>
                  <a:pt x="1264" y="8"/>
                  <a:pt x="1266" y="10"/>
                </a:cubicBezTo>
                <a:cubicBezTo>
                  <a:pt x="1267" y="10"/>
                  <a:pt x="1267" y="9"/>
                  <a:pt x="1268" y="9"/>
                </a:cubicBezTo>
                <a:cubicBezTo>
                  <a:pt x="1269" y="9"/>
                  <a:pt x="1270" y="9"/>
                  <a:pt x="1271" y="8"/>
                </a:cubicBezTo>
                <a:cubicBezTo>
                  <a:pt x="1278" y="7"/>
                  <a:pt x="1278" y="7"/>
                  <a:pt x="1278" y="7"/>
                </a:cubicBezTo>
                <a:cubicBezTo>
                  <a:pt x="1278" y="10"/>
                  <a:pt x="1278" y="10"/>
                  <a:pt x="1278" y="10"/>
                </a:cubicBezTo>
                <a:cubicBezTo>
                  <a:pt x="1280" y="10"/>
                  <a:pt x="1283" y="10"/>
                  <a:pt x="1285" y="10"/>
                </a:cubicBezTo>
                <a:cubicBezTo>
                  <a:pt x="1287" y="10"/>
                  <a:pt x="1288" y="10"/>
                  <a:pt x="1290" y="10"/>
                </a:cubicBezTo>
                <a:cubicBezTo>
                  <a:pt x="1294" y="10"/>
                  <a:pt x="1296" y="10"/>
                  <a:pt x="1299" y="10"/>
                </a:cubicBezTo>
                <a:cubicBezTo>
                  <a:pt x="1300" y="9"/>
                  <a:pt x="1300" y="9"/>
                  <a:pt x="1300" y="9"/>
                </a:cubicBezTo>
                <a:cubicBezTo>
                  <a:pt x="1316" y="9"/>
                  <a:pt x="1316" y="9"/>
                  <a:pt x="1316" y="9"/>
                </a:cubicBezTo>
                <a:cubicBezTo>
                  <a:pt x="1330" y="5"/>
                  <a:pt x="1330" y="5"/>
                  <a:pt x="1330" y="5"/>
                </a:cubicBezTo>
                <a:cubicBezTo>
                  <a:pt x="1330" y="9"/>
                  <a:pt x="1330" y="9"/>
                  <a:pt x="1330" y="9"/>
                </a:cubicBezTo>
                <a:cubicBezTo>
                  <a:pt x="1350" y="14"/>
                  <a:pt x="1350" y="14"/>
                  <a:pt x="1350" y="14"/>
                </a:cubicBezTo>
                <a:cubicBezTo>
                  <a:pt x="1352" y="13"/>
                  <a:pt x="1353" y="13"/>
                  <a:pt x="1355" y="13"/>
                </a:cubicBezTo>
                <a:cubicBezTo>
                  <a:pt x="1358" y="14"/>
                  <a:pt x="1358" y="14"/>
                  <a:pt x="1358" y="14"/>
                </a:cubicBezTo>
                <a:cubicBezTo>
                  <a:pt x="1360" y="11"/>
                  <a:pt x="1360" y="11"/>
                  <a:pt x="1360" y="11"/>
                </a:cubicBezTo>
                <a:cubicBezTo>
                  <a:pt x="1366" y="11"/>
                  <a:pt x="1366" y="11"/>
                  <a:pt x="1366" y="11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8" y="12"/>
                  <a:pt x="1369" y="12"/>
                </a:cubicBezTo>
                <a:cubicBezTo>
                  <a:pt x="1370" y="12"/>
                  <a:pt x="1371" y="12"/>
                  <a:pt x="1372" y="12"/>
                </a:cubicBezTo>
                <a:cubicBezTo>
                  <a:pt x="1374" y="12"/>
                  <a:pt x="1376" y="12"/>
                  <a:pt x="1378" y="12"/>
                </a:cubicBezTo>
                <a:cubicBezTo>
                  <a:pt x="1378" y="8"/>
                  <a:pt x="1378" y="8"/>
                  <a:pt x="1378" y="8"/>
                </a:cubicBezTo>
                <a:cubicBezTo>
                  <a:pt x="1383" y="10"/>
                  <a:pt x="1383" y="10"/>
                  <a:pt x="1383" y="10"/>
                </a:cubicBezTo>
                <a:cubicBezTo>
                  <a:pt x="1404" y="13"/>
                  <a:pt x="1404" y="13"/>
                  <a:pt x="1404" y="13"/>
                </a:cubicBezTo>
                <a:cubicBezTo>
                  <a:pt x="1416" y="11"/>
                  <a:pt x="1416" y="11"/>
                  <a:pt x="1416" y="11"/>
                </a:cubicBezTo>
                <a:cubicBezTo>
                  <a:pt x="1417" y="12"/>
                  <a:pt x="1417" y="12"/>
                  <a:pt x="1417" y="12"/>
                </a:cubicBezTo>
                <a:cubicBezTo>
                  <a:pt x="1420" y="12"/>
                  <a:pt x="1420" y="12"/>
                  <a:pt x="1420" y="12"/>
                </a:cubicBezTo>
                <a:cubicBezTo>
                  <a:pt x="1420" y="11"/>
                  <a:pt x="1420" y="11"/>
                  <a:pt x="1420" y="11"/>
                </a:cubicBezTo>
                <a:cubicBezTo>
                  <a:pt x="1424" y="11"/>
                  <a:pt x="1424" y="11"/>
                  <a:pt x="1424" y="11"/>
                </a:cubicBezTo>
                <a:cubicBezTo>
                  <a:pt x="1424" y="8"/>
                  <a:pt x="1424" y="8"/>
                  <a:pt x="1424" y="8"/>
                </a:cubicBezTo>
                <a:cubicBezTo>
                  <a:pt x="1437" y="11"/>
                  <a:pt x="1437" y="11"/>
                  <a:pt x="1437" y="11"/>
                </a:cubicBezTo>
                <a:cubicBezTo>
                  <a:pt x="1438" y="11"/>
                  <a:pt x="1438" y="10"/>
                  <a:pt x="1439" y="10"/>
                </a:cubicBezTo>
                <a:cubicBezTo>
                  <a:pt x="1442" y="10"/>
                  <a:pt x="1447" y="9"/>
                  <a:pt x="1451" y="10"/>
                </a:cubicBezTo>
                <a:cubicBezTo>
                  <a:pt x="1455" y="11"/>
                  <a:pt x="1455" y="11"/>
                  <a:pt x="1455" y="11"/>
                </a:cubicBezTo>
                <a:cubicBezTo>
                  <a:pt x="1469" y="11"/>
                  <a:pt x="1469" y="11"/>
                  <a:pt x="1469" y="11"/>
                </a:cubicBezTo>
                <a:cubicBezTo>
                  <a:pt x="1476" y="10"/>
                  <a:pt x="1476" y="10"/>
                  <a:pt x="1476" y="10"/>
                </a:cubicBezTo>
                <a:cubicBezTo>
                  <a:pt x="1476" y="12"/>
                  <a:pt x="1476" y="12"/>
                  <a:pt x="1476" y="12"/>
                </a:cubicBezTo>
                <a:cubicBezTo>
                  <a:pt x="1481" y="12"/>
                  <a:pt x="1481" y="12"/>
                  <a:pt x="1481" y="12"/>
                </a:cubicBezTo>
                <a:cubicBezTo>
                  <a:pt x="1481" y="13"/>
                  <a:pt x="1481" y="13"/>
                  <a:pt x="1481" y="13"/>
                </a:cubicBezTo>
                <a:cubicBezTo>
                  <a:pt x="1491" y="13"/>
                  <a:pt x="1491" y="13"/>
                  <a:pt x="1491" y="13"/>
                </a:cubicBezTo>
                <a:cubicBezTo>
                  <a:pt x="1491" y="14"/>
                  <a:pt x="1491" y="14"/>
                  <a:pt x="1491" y="14"/>
                </a:cubicBezTo>
                <a:cubicBezTo>
                  <a:pt x="1493" y="14"/>
                  <a:pt x="1493" y="14"/>
                  <a:pt x="1493" y="14"/>
                </a:cubicBezTo>
                <a:cubicBezTo>
                  <a:pt x="1496" y="11"/>
                  <a:pt x="1499" y="9"/>
                  <a:pt x="1505" y="9"/>
                </a:cubicBezTo>
                <a:cubicBezTo>
                  <a:pt x="1506" y="9"/>
                  <a:pt x="1508" y="9"/>
                  <a:pt x="1509" y="9"/>
                </a:cubicBezTo>
                <a:cubicBezTo>
                  <a:pt x="1510" y="9"/>
                  <a:pt x="1511" y="9"/>
                  <a:pt x="1512" y="9"/>
                </a:cubicBezTo>
                <a:cubicBezTo>
                  <a:pt x="1513" y="10"/>
                  <a:pt x="1513" y="10"/>
                  <a:pt x="1513" y="10"/>
                </a:cubicBezTo>
                <a:cubicBezTo>
                  <a:pt x="1515" y="6"/>
                  <a:pt x="1515" y="6"/>
                  <a:pt x="1515" y="6"/>
                </a:cubicBezTo>
                <a:cubicBezTo>
                  <a:pt x="1520" y="7"/>
                  <a:pt x="1520" y="7"/>
                  <a:pt x="1520" y="7"/>
                </a:cubicBezTo>
                <a:cubicBezTo>
                  <a:pt x="1528" y="11"/>
                  <a:pt x="1533" y="12"/>
                  <a:pt x="1545" y="12"/>
                </a:cubicBezTo>
                <a:cubicBezTo>
                  <a:pt x="1547" y="12"/>
                  <a:pt x="1547" y="12"/>
                  <a:pt x="1547" y="12"/>
                </a:cubicBezTo>
                <a:cubicBezTo>
                  <a:pt x="1547" y="11"/>
                  <a:pt x="1547" y="11"/>
                  <a:pt x="1547" y="11"/>
                </a:cubicBezTo>
                <a:cubicBezTo>
                  <a:pt x="1550" y="11"/>
                  <a:pt x="1550" y="11"/>
                  <a:pt x="1550" y="11"/>
                </a:cubicBezTo>
                <a:cubicBezTo>
                  <a:pt x="1550" y="7"/>
                  <a:pt x="1550" y="7"/>
                  <a:pt x="1550" y="7"/>
                </a:cubicBezTo>
                <a:cubicBezTo>
                  <a:pt x="1561" y="11"/>
                  <a:pt x="1561" y="11"/>
                  <a:pt x="1561" y="11"/>
                </a:cubicBezTo>
                <a:cubicBezTo>
                  <a:pt x="1561" y="7"/>
                  <a:pt x="1561" y="7"/>
                  <a:pt x="1561" y="7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602" y="10"/>
                  <a:pt x="1602" y="10"/>
                  <a:pt x="1602" y="10"/>
                </a:cubicBezTo>
                <a:cubicBezTo>
                  <a:pt x="1602" y="9"/>
                  <a:pt x="1603" y="9"/>
                  <a:pt x="1603" y="9"/>
                </a:cubicBezTo>
                <a:cubicBezTo>
                  <a:pt x="1604" y="9"/>
                  <a:pt x="1606" y="10"/>
                  <a:pt x="1607" y="10"/>
                </a:cubicBezTo>
                <a:cubicBezTo>
                  <a:pt x="1612" y="10"/>
                  <a:pt x="1612" y="10"/>
                  <a:pt x="1612" y="10"/>
                </a:cubicBezTo>
                <a:cubicBezTo>
                  <a:pt x="1612" y="10"/>
                  <a:pt x="1612" y="10"/>
                  <a:pt x="1613" y="9"/>
                </a:cubicBezTo>
                <a:cubicBezTo>
                  <a:pt x="1616" y="8"/>
                  <a:pt x="1619" y="7"/>
                  <a:pt x="1623" y="7"/>
                </a:cubicBezTo>
                <a:cubicBezTo>
                  <a:pt x="1625" y="7"/>
                  <a:pt x="1627" y="7"/>
                  <a:pt x="1628" y="7"/>
                </a:cubicBezTo>
                <a:cubicBezTo>
                  <a:pt x="1632" y="9"/>
                  <a:pt x="1632" y="9"/>
                  <a:pt x="1632" y="9"/>
                </a:cubicBezTo>
                <a:cubicBezTo>
                  <a:pt x="1632" y="10"/>
                  <a:pt x="1632" y="10"/>
                  <a:pt x="1632" y="10"/>
                </a:cubicBezTo>
                <a:cubicBezTo>
                  <a:pt x="1634" y="11"/>
                  <a:pt x="1634" y="11"/>
                  <a:pt x="1634" y="11"/>
                </a:cubicBezTo>
                <a:cubicBezTo>
                  <a:pt x="1634" y="12"/>
                  <a:pt x="1634" y="12"/>
                  <a:pt x="1634" y="12"/>
                </a:cubicBezTo>
                <a:cubicBezTo>
                  <a:pt x="1644" y="12"/>
                  <a:pt x="1644" y="12"/>
                  <a:pt x="1644" y="12"/>
                </a:cubicBezTo>
                <a:cubicBezTo>
                  <a:pt x="1644" y="13"/>
                  <a:pt x="1644" y="13"/>
                  <a:pt x="1644" y="13"/>
                </a:cubicBezTo>
                <a:cubicBezTo>
                  <a:pt x="1648" y="13"/>
                  <a:pt x="1648" y="13"/>
                  <a:pt x="1648" y="13"/>
                </a:cubicBezTo>
                <a:cubicBezTo>
                  <a:pt x="1648" y="15"/>
                  <a:pt x="1648" y="15"/>
                  <a:pt x="1648" y="15"/>
                </a:cubicBezTo>
                <a:cubicBezTo>
                  <a:pt x="1649" y="15"/>
                  <a:pt x="1650" y="15"/>
                  <a:pt x="1652" y="15"/>
                </a:cubicBezTo>
                <a:cubicBezTo>
                  <a:pt x="1654" y="15"/>
                  <a:pt x="1655" y="15"/>
                  <a:pt x="1656" y="15"/>
                </a:cubicBezTo>
                <a:cubicBezTo>
                  <a:pt x="1659" y="10"/>
                  <a:pt x="1659" y="10"/>
                  <a:pt x="1659" y="10"/>
                </a:cubicBezTo>
                <a:cubicBezTo>
                  <a:pt x="1672" y="12"/>
                  <a:pt x="1672" y="12"/>
                  <a:pt x="1672" y="12"/>
                </a:cubicBezTo>
                <a:cubicBezTo>
                  <a:pt x="1673" y="11"/>
                  <a:pt x="1673" y="11"/>
                  <a:pt x="1673" y="11"/>
                </a:cubicBezTo>
                <a:cubicBezTo>
                  <a:pt x="1678" y="11"/>
                  <a:pt x="1678" y="11"/>
                  <a:pt x="1678" y="11"/>
                </a:cubicBezTo>
                <a:cubicBezTo>
                  <a:pt x="1695" y="12"/>
                  <a:pt x="1695" y="12"/>
                  <a:pt x="1695" y="12"/>
                </a:cubicBezTo>
                <a:cubicBezTo>
                  <a:pt x="1695" y="11"/>
                  <a:pt x="1695" y="11"/>
                  <a:pt x="1695" y="11"/>
                </a:cubicBezTo>
                <a:cubicBezTo>
                  <a:pt x="1698" y="11"/>
                  <a:pt x="1698" y="11"/>
                  <a:pt x="1698" y="11"/>
                </a:cubicBezTo>
                <a:cubicBezTo>
                  <a:pt x="1698" y="9"/>
                  <a:pt x="1698" y="9"/>
                  <a:pt x="1698" y="9"/>
                </a:cubicBezTo>
                <a:cubicBezTo>
                  <a:pt x="1705" y="9"/>
                  <a:pt x="1705" y="9"/>
                  <a:pt x="1705" y="9"/>
                </a:cubicBezTo>
                <a:cubicBezTo>
                  <a:pt x="1705" y="8"/>
                  <a:pt x="1705" y="8"/>
                  <a:pt x="1705" y="8"/>
                </a:cubicBezTo>
                <a:cubicBezTo>
                  <a:pt x="1718" y="8"/>
                  <a:pt x="1718" y="8"/>
                  <a:pt x="1718" y="8"/>
                </a:cubicBezTo>
                <a:cubicBezTo>
                  <a:pt x="1718" y="9"/>
                  <a:pt x="1718" y="9"/>
                  <a:pt x="1718" y="9"/>
                </a:cubicBezTo>
                <a:cubicBezTo>
                  <a:pt x="1720" y="9"/>
                  <a:pt x="1720" y="9"/>
                  <a:pt x="1720" y="9"/>
                </a:cubicBezTo>
                <a:cubicBezTo>
                  <a:pt x="1720" y="8"/>
                  <a:pt x="1720" y="8"/>
                  <a:pt x="1720" y="8"/>
                </a:cubicBezTo>
                <a:cubicBezTo>
                  <a:pt x="1740" y="8"/>
                  <a:pt x="1740" y="8"/>
                  <a:pt x="1740" y="8"/>
                </a:cubicBezTo>
                <a:cubicBezTo>
                  <a:pt x="1740" y="10"/>
                  <a:pt x="1740" y="10"/>
                  <a:pt x="1740" y="10"/>
                </a:cubicBezTo>
                <a:cubicBezTo>
                  <a:pt x="1740" y="9"/>
                  <a:pt x="1740" y="9"/>
                  <a:pt x="1740" y="9"/>
                </a:cubicBezTo>
                <a:cubicBezTo>
                  <a:pt x="1774" y="11"/>
                  <a:pt x="1774" y="11"/>
                  <a:pt x="1774" y="11"/>
                </a:cubicBezTo>
                <a:cubicBezTo>
                  <a:pt x="1774" y="12"/>
                  <a:pt x="1774" y="12"/>
                  <a:pt x="1774" y="12"/>
                </a:cubicBezTo>
                <a:cubicBezTo>
                  <a:pt x="1775" y="12"/>
                  <a:pt x="1775" y="12"/>
                  <a:pt x="1775" y="12"/>
                </a:cubicBezTo>
                <a:cubicBezTo>
                  <a:pt x="1776" y="12"/>
                  <a:pt x="1776" y="12"/>
                  <a:pt x="1777" y="12"/>
                </a:cubicBezTo>
                <a:cubicBezTo>
                  <a:pt x="1777" y="11"/>
                  <a:pt x="1777" y="11"/>
                  <a:pt x="1777" y="11"/>
                </a:cubicBezTo>
                <a:cubicBezTo>
                  <a:pt x="1780" y="11"/>
                  <a:pt x="1780" y="11"/>
                  <a:pt x="1780" y="11"/>
                </a:cubicBezTo>
                <a:cubicBezTo>
                  <a:pt x="1780" y="9"/>
                  <a:pt x="1780" y="9"/>
                  <a:pt x="1780" y="9"/>
                </a:cubicBezTo>
                <a:cubicBezTo>
                  <a:pt x="1800" y="9"/>
                  <a:pt x="1800" y="9"/>
                  <a:pt x="1800" y="9"/>
                </a:cubicBezTo>
                <a:cubicBezTo>
                  <a:pt x="1807" y="7"/>
                  <a:pt x="1807" y="7"/>
                  <a:pt x="1807" y="7"/>
                </a:cubicBezTo>
                <a:cubicBezTo>
                  <a:pt x="1807" y="11"/>
                  <a:pt x="1807" y="11"/>
                  <a:pt x="1807" y="11"/>
                </a:cubicBezTo>
                <a:cubicBezTo>
                  <a:pt x="1808" y="11"/>
                  <a:pt x="1809" y="11"/>
                  <a:pt x="1810" y="12"/>
                </a:cubicBezTo>
                <a:cubicBezTo>
                  <a:pt x="1811" y="11"/>
                  <a:pt x="1814" y="10"/>
                  <a:pt x="1817" y="11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5" y="13"/>
                  <a:pt x="1825" y="13"/>
                  <a:pt x="1825" y="13"/>
                </a:cubicBezTo>
                <a:cubicBezTo>
                  <a:pt x="1825" y="12"/>
                  <a:pt x="1825" y="12"/>
                  <a:pt x="1825" y="12"/>
                </a:cubicBezTo>
                <a:cubicBezTo>
                  <a:pt x="1830" y="12"/>
                  <a:pt x="1830" y="12"/>
                  <a:pt x="1830" y="12"/>
                </a:cubicBezTo>
                <a:cubicBezTo>
                  <a:pt x="1830" y="11"/>
                  <a:pt x="1830" y="11"/>
                  <a:pt x="1830" y="11"/>
                </a:cubicBezTo>
                <a:cubicBezTo>
                  <a:pt x="1843" y="11"/>
                  <a:pt x="1843" y="11"/>
                  <a:pt x="1843" y="11"/>
                </a:cubicBezTo>
                <a:cubicBezTo>
                  <a:pt x="1843" y="12"/>
                  <a:pt x="1843" y="12"/>
                  <a:pt x="1843" y="12"/>
                </a:cubicBezTo>
                <a:cubicBezTo>
                  <a:pt x="1856" y="12"/>
                  <a:pt x="1856" y="12"/>
                  <a:pt x="1856" y="12"/>
                </a:cubicBezTo>
                <a:cubicBezTo>
                  <a:pt x="1856" y="7"/>
                  <a:pt x="1856" y="7"/>
                  <a:pt x="1856" y="7"/>
                </a:cubicBezTo>
                <a:cubicBezTo>
                  <a:pt x="1865" y="12"/>
                  <a:pt x="1865" y="12"/>
                  <a:pt x="1865" y="12"/>
                </a:cubicBezTo>
                <a:cubicBezTo>
                  <a:pt x="1869" y="11"/>
                  <a:pt x="1869" y="11"/>
                  <a:pt x="1869" y="11"/>
                </a:cubicBezTo>
                <a:cubicBezTo>
                  <a:pt x="1869" y="9"/>
                  <a:pt x="1869" y="9"/>
                  <a:pt x="1869" y="9"/>
                </a:cubicBezTo>
                <a:cubicBezTo>
                  <a:pt x="1872" y="9"/>
                  <a:pt x="1872" y="9"/>
                  <a:pt x="1872" y="9"/>
                </a:cubicBezTo>
                <a:cubicBezTo>
                  <a:pt x="1872" y="8"/>
                  <a:pt x="1872" y="8"/>
                  <a:pt x="1872" y="8"/>
                </a:cubicBezTo>
                <a:cubicBezTo>
                  <a:pt x="1878" y="8"/>
                  <a:pt x="1878" y="8"/>
                  <a:pt x="1878" y="8"/>
                </a:cubicBezTo>
                <a:cubicBezTo>
                  <a:pt x="1879" y="8"/>
                  <a:pt x="1880" y="9"/>
                  <a:pt x="1882" y="9"/>
                </a:cubicBezTo>
                <a:cubicBezTo>
                  <a:pt x="1883" y="9"/>
                  <a:pt x="1885" y="9"/>
                  <a:pt x="1887" y="10"/>
                </a:cubicBezTo>
                <a:cubicBezTo>
                  <a:pt x="1890" y="11"/>
                  <a:pt x="1890" y="11"/>
                  <a:pt x="1890" y="11"/>
                </a:cubicBezTo>
                <a:cubicBezTo>
                  <a:pt x="1896" y="11"/>
                  <a:pt x="1896" y="11"/>
                  <a:pt x="1896" y="11"/>
                </a:cubicBezTo>
                <a:cubicBezTo>
                  <a:pt x="1896" y="12"/>
                  <a:pt x="1896" y="12"/>
                  <a:pt x="1896" y="12"/>
                </a:cubicBezTo>
                <a:cubicBezTo>
                  <a:pt x="1901" y="12"/>
                  <a:pt x="1901" y="12"/>
                  <a:pt x="1901" y="12"/>
                </a:cubicBezTo>
                <a:cubicBezTo>
                  <a:pt x="1901" y="13"/>
                  <a:pt x="1901" y="13"/>
                  <a:pt x="1901" y="13"/>
                </a:cubicBezTo>
                <a:cubicBezTo>
                  <a:pt x="1902" y="13"/>
                  <a:pt x="1902" y="13"/>
                  <a:pt x="1902" y="13"/>
                </a:cubicBezTo>
                <a:cubicBezTo>
                  <a:pt x="1907" y="13"/>
                  <a:pt x="1907" y="13"/>
                  <a:pt x="1907" y="13"/>
                </a:cubicBezTo>
                <a:cubicBezTo>
                  <a:pt x="1907" y="14"/>
                  <a:pt x="1907" y="14"/>
                  <a:pt x="1907" y="14"/>
                </a:cubicBezTo>
                <a:cubicBezTo>
                  <a:pt x="1909" y="14"/>
                  <a:pt x="1909" y="14"/>
                  <a:pt x="1909" y="14"/>
                </a:cubicBezTo>
                <a:cubicBezTo>
                  <a:pt x="1912" y="13"/>
                  <a:pt x="1912" y="13"/>
                  <a:pt x="1912" y="13"/>
                </a:cubicBezTo>
                <a:cubicBezTo>
                  <a:pt x="1912" y="12"/>
                  <a:pt x="1912" y="12"/>
                  <a:pt x="1912" y="12"/>
                </a:cubicBezTo>
                <a:cubicBezTo>
                  <a:pt x="1916" y="11"/>
                  <a:pt x="1916" y="11"/>
                  <a:pt x="1916" y="11"/>
                </a:cubicBezTo>
                <a:cubicBezTo>
                  <a:pt x="1917" y="11"/>
                  <a:pt x="1918" y="11"/>
                  <a:pt x="1919" y="11"/>
                </a:cubicBezTo>
                <a:cubicBezTo>
                  <a:pt x="1919" y="11"/>
                  <a:pt x="1920" y="11"/>
                  <a:pt x="1920" y="11"/>
                </a:cubicBezTo>
                <a:cubicBezTo>
                  <a:pt x="1920" y="10"/>
                  <a:pt x="1921" y="10"/>
                  <a:pt x="1921" y="10"/>
                </a:cubicBezTo>
                <a:cubicBezTo>
                  <a:pt x="1921" y="10"/>
                  <a:pt x="1921" y="10"/>
                  <a:pt x="1921" y="10"/>
                </a:cubicBezTo>
                <a:cubicBezTo>
                  <a:pt x="1921" y="8"/>
                  <a:pt x="1921" y="8"/>
                  <a:pt x="1921" y="8"/>
                </a:cubicBezTo>
                <a:cubicBezTo>
                  <a:pt x="1926" y="8"/>
                  <a:pt x="1926" y="8"/>
                  <a:pt x="1926" y="8"/>
                </a:cubicBezTo>
                <a:cubicBezTo>
                  <a:pt x="1927" y="6"/>
                  <a:pt x="1927" y="6"/>
                  <a:pt x="1927" y="6"/>
                </a:cubicBezTo>
                <a:cubicBezTo>
                  <a:pt x="1943" y="6"/>
                  <a:pt x="1943" y="6"/>
                  <a:pt x="1943" y="6"/>
                </a:cubicBezTo>
                <a:cubicBezTo>
                  <a:pt x="1945" y="8"/>
                  <a:pt x="1945" y="8"/>
                  <a:pt x="1945" y="8"/>
                </a:cubicBezTo>
                <a:cubicBezTo>
                  <a:pt x="1952" y="8"/>
                  <a:pt x="1952" y="8"/>
                  <a:pt x="1952" y="8"/>
                </a:cubicBezTo>
                <a:cubicBezTo>
                  <a:pt x="1952" y="9"/>
                  <a:pt x="1952" y="9"/>
                  <a:pt x="1952" y="9"/>
                </a:cubicBezTo>
                <a:cubicBezTo>
                  <a:pt x="1960" y="9"/>
                  <a:pt x="1960" y="9"/>
                  <a:pt x="1960" y="9"/>
                </a:cubicBezTo>
                <a:cubicBezTo>
                  <a:pt x="1960" y="14"/>
                  <a:pt x="1960" y="14"/>
                  <a:pt x="1960" y="14"/>
                </a:cubicBezTo>
                <a:cubicBezTo>
                  <a:pt x="1961" y="16"/>
                  <a:pt x="1961" y="16"/>
                  <a:pt x="1961" y="16"/>
                </a:cubicBezTo>
                <a:cubicBezTo>
                  <a:pt x="1964" y="25"/>
                  <a:pt x="1964" y="25"/>
                  <a:pt x="1964" y="25"/>
                </a:cubicBezTo>
                <a:cubicBezTo>
                  <a:pt x="1960" y="25"/>
                  <a:pt x="1960" y="25"/>
                  <a:pt x="1960" y="25"/>
                </a:cubicBezTo>
                <a:cubicBezTo>
                  <a:pt x="1960" y="28"/>
                  <a:pt x="1960" y="28"/>
                  <a:pt x="1960" y="28"/>
                </a:cubicBezTo>
                <a:cubicBezTo>
                  <a:pt x="1959" y="28"/>
                  <a:pt x="1959" y="28"/>
                  <a:pt x="1959" y="28"/>
                </a:cubicBezTo>
                <a:cubicBezTo>
                  <a:pt x="1958" y="42"/>
                  <a:pt x="1958" y="42"/>
                  <a:pt x="1958" y="42"/>
                </a:cubicBezTo>
                <a:cubicBezTo>
                  <a:pt x="1959" y="46"/>
                  <a:pt x="1959" y="46"/>
                  <a:pt x="1959" y="46"/>
                </a:cubicBezTo>
                <a:cubicBezTo>
                  <a:pt x="1959" y="47"/>
                  <a:pt x="1960" y="49"/>
                  <a:pt x="1958" y="52"/>
                </a:cubicBezTo>
                <a:cubicBezTo>
                  <a:pt x="1958" y="55"/>
                  <a:pt x="1958" y="55"/>
                  <a:pt x="1958" y="55"/>
                </a:cubicBezTo>
                <a:cubicBezTo>
                  <a:pt x="1959" y="58"/>
                  <a:pt x="1959" y="58"/>
                  <a:pt x="1959" y="58"/>
                </a:cubicBezTo>
                <a:cubicBezTo>
                  <a:pt x="1961" y="64"/>
                  <a:pt x="1960" y="70"/>
                  <a:pt x="1959" y="74"/>
                </a:cubicBezTo>
                <a:cubicBezTo>
                  <a:pt x="1959" y="75"/>
                  <a:pt x="1959" y="77"/>
                  <a:pt x="1959" y="78"/>
                </a:cubicBezTo>
                <a:cubicBezTo>
                  <a:pt x="1961" y="79"/>
                  <a:pt x="1961" y="79"/>
                  <a:pt x="1961" y="79"/>
                </a:cubicBezTo>
                <a:cubicBezTo>
                  <a:pt x="1962" y="87"/>
                  <a:pt x="1962" y="87"/>
                  <a:pt x="1962" y="87"/>
                </a:cubicBezTo>
                <a:cubicBezTo>
                  <a:pt x="1963" y="87"/>
                  <a:pt x="1963" y="87"/>
                  <a:pt x="1963" y="87"/>
                </a:cubicBezTo>
                <a:cubicBezTo>
                  <a:pt x="1963" y="90"/>
                  <a:pt x="1963" y="90"/>
                  <a:pt x="1963" y="90"/>
                </a:cubicBezTo>
                <a:cubicBezTo>
                  <a:pt x="1963" y="93"/>
                  <a:pt x="1963" y="93"/>
                  <a:pt x="1963" y="93"/>
                </a:cubicBezTo>
                <a:cubicBezTo>
                  <a:pt x="1963" y="94"/>
                  <a:pt x="1963" y="94"/>
                  <a:pt x="1963" y="94"/>
                </a:cubicBezTo>
                <a:cubicBezTo>
                  <a:pt x="1963" y="100"/>
                  <a:pt x="1963" y="100"/>
                  <a:pt x="1963" y="100"/>
                </a:cubicBezTo>
                <a:cubicBezTo>
                  <a:pt x="1962" y="100"/>
                  <a:pt x="1962" y="100"/>
                  <a:pt x="1962" y="100"/>
                </a:cubicBezTo>
                <a:cubicBezTo>
                  <a:pt x="1963" y="107"/>
                  <a:pt x="1963" y="107"/>
                  <a:pt x="1963" y="107"/>
                </a:cubicBezTo>
                <a:cubicBezTo>
                  <a:pt x="1960" y="107"/>
                  <a:pt x="1960" y="107"/>
                  <a:pt x="1960" y="107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1" y="110"/>
                  <a:pt x="1961" y="110"/>
                  <a:pt x="1961" y="111"/>
                </a:cubicBezTo>
                <a:cubicBezTo>
                  <a:pt x="1962" y="112"/>
                  <a:pt x="1962" y="112"/>
                  <a:pt x="1962" y="112"/>
                </a:cubicBezTo>
                <a:cubicBezTo>
                  <a:pt x="1963" y="112"/>
                  <a:pt x="1963" y="112"/>
                  <a:pt x="1963" y="112"/>
                </a:cubicBezTo>
                <a:cubicBezTo>
                  <a:pt x="1963" y="125"/>
                  <a:pt x="1963" y="125"/>
                  <a:pt x="1963" y="125"/>
                </a:cubicBezTo>
                <a:cubicBezTo>
                  <a:pt x="1962" y="125"/>
                  <a:pt x="1962" y="125"/>
                  <a:pt x="1962" y="125"/>
                </a:cubicBezTo>
                <a:cubicBezTo>
                  <a:pt x="1962" y="127"/>
                  <a:pt x="1962" y="127"/>
                  <a:pt x="1962" y="127"/>
                </a:cubicBezTo>
                <a:cubicBezTo>
                  <a:pt x="1963" y="133"/>
                  <a:pt x="1963" y="133"/>
                  <a:pt x="1963" y="133"/>
                </a:cubicBezTo>
                <a:cubicBezTo>
                  <a:pt x="1962" y="133"/>
                  <a:pt x="1962" y="133"/>
                  <a:pt x="1962" y="133"/>
                </a:cubicBezTo>
                <a:cubicBezTo>
                  <a:pt x="1963" y="135"/>
                  <a:pt x="1963" y="135"/>
                  <a:pt x="1963" y="135"/>
                </a:cubicBezTo>
                <a:cubicBezTo>
                  <a:pt x="1965" y="135"/>
                  <a:pt x="1965" y="135"/>
                  <a:pt x="1965" y="135"/>
                </a:cubicBezTo>
                <a:cubicBezTo>
                  <a:pt x="1962" y="141"/>
                  <a:pt x="1962" y="141"/>
                  <a:pt x="1962" y="141"/>
                </a:cubicBezTo>
                <a:cubicBezTo>
                  <a:pt x="1961" y="145"/>
                  <a:pt x="1961" y="145"/>
                  <a:pt x="1961" y="145"/>
                </a:cubicBezTo>
                <a:cubicBezTo>
                  <a:pt x="1962" y="145"/>
                  <a:pt x="1962" y="145"/>
                  <a:pt x="1962" y="145"/>
                </a:cubicBezTo>
                <a:cubicBezTo>
                  <a:pt x="1962" y="172"/>
                  <a:pt x="1962" y="172"/>
                  <a:pt x="1962" y="172"/>
                </a:cubicBezTo>
                <a:cubicBezTo>
                  <a:pt x="1963" y="179"/>
                  <a:pt x="1963" y="179"/>
                  <a:pt x="1963" y="179"/>
                </a:cubicBezTo>
                <a:cubicBezTo>
                  <a:pt x="1960" y="179"/>
                  <a:pt x="1960" y="179"/>
                  <a:pt x="1960" y="179"/>
                </a:cubicBezTo>
                <a:cubicBezTo>
                  <a:pt x="1959" y="185"/>
                  <a:pt x="1959" y="185"/>
                  <a:pt x="1959" y="185"/>
                </a:cubicBezTo>
                <a:cubicBezTo>
                  <a:pt x="1960" y="185"/>
                  <a:pt x="1960" y="185"/>
                  <a:pt x="1960" y="185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5"/>
                  <a:pt x="1959" y="195"/>
                  <a:pt x="1959" y="195"/>
                </a:cubicBezTo>
                <a:cubicBezTo>
                  <a:pt x="1961" y="195"/>
                  <a:pt x="1961" y="195"/>
                  <a:pt x="1961" y="195"/>
                </a:cubicBezTo>
                <a:cubicBezTo>
                  <a:pt x="1958" y="219"/>
                  <a:pt x="1958" y="219"/>
                  <a:pt x="1958" y="219"/>
                </a:cubicBezTo>
                <a:cubicBezTo>
                  <a:pt x="1958" y="224"/>
                  <a:pt x="1958" y="224"/>
                  <a:pt x="1958" y="224"/>
                </a:cubicBezTo>
                <a:cubicBezTo>
                  <a:pt x="1959" y="224"/>
                  <a:pt x="1959" y="224"/>
                  <a:pt x="1959" y="224"/>
                </a:cubicBezTo>
                <a:cubicBezTo>
                  <a:pt x="1959" y="237"/>
                  <a:pt x="1959" y="237"/>
                  <a:pt x="1959" y="237"/>
                </a:cubicBezTo>
                <a:cubicBezTo>
                  <a:pt x="1958" y="237"/>
                  <a:pt x="1958" y="237"/>
                  <a:pt x="1958" y="237"/>
                </a:cubicBezTo>
                <a:cubicBezTo>
                  <a:pt x="1957" y="241"/>
                  <a:pt x="1958" y="246"/>
                  <a:pt x="1958" y="248"/>
                </a:cubicBezTo>
                <a:cubicBezTo>
                  <a:pt x="1962" y="250"/>
                  <a:pt x="1962" y="250"/>
                  <a:pt x="1962" y="250"/>
                </a:cubicBezTo>
                <a:cubicBezTo>
                  <a:pt x="1960" y="271"/>
                  <a:pt x="1960" y="271"/>
                  <a:pt x="1960" y="271"/>
                </a:cubicBezTo>
                <a:cubicBezTo>
                  <a:pt x="1959" y="271"/>
                  <a:pt x="1959" y="271"/>
                  <a:pt x="1959" y="271"/>
                </a:cubicBezTo>
                <a:cubicBezTo>
                  <a:pt x="1959" y="283"/>
                  <a:pt x="1959" y="283"/>
                  <a:pt x="1959" y="283"/>
                </a:cubicBezTo>
                <a:cubicBezTo>
                  <a:pt x="1958" y="283"/>
                  <a:pt x="1958" y="283"/>
                  <a:pt x="1958" y="283"/>
                </a:cubicBezTo>
                <a:cubicBezTo>
                  <a:pt x="1958" y="294"/>
                  <a:pt x="1958" y="294"/>
                  <a:pt x="1958" y="294"/>
                </a:cubicBezTo>
                <a:cubicBezTo>
                  <a:pt x="1958" y="294"/>
                  <a:pt x="1958" y="294"/>
                  <a:pt x="1958" y="295"/>
                </a:cubicBezTo>
                <a:cubicBezTo>
                  <a:pt x="1958" y="299"/>
                  <a:pt x="1958" y="299"/>
                  <a:pt x="1958" y="299"/>
                </a:cubicBezTo>
                <a:cubicBezTo>
                  <a:pt x="1959" y="299"/>
                  <a:pt x="1959" y="299"/>
                  <a:pt x="1959" y="299"/>
                </a:cubicBezTo>
                <a:cubicBezTo>
                  <a:pt x="1959" y="312"/>
                  <a:pt x="1959" y="312"/>
                  <a:pt x="1959" y="312"/>
                </a:cubicBezTo>
                <a:cubicBezTo>
                  <a:pt x="1958" y="312"/>
                  <a:pt x="1958" y="312"/>
                  <a:pt x="1958" y="312"/>
                </a:cubicBezTo>
                <a:cubicBezTo>
                  <a:pt x="1958" y="325"/>
                  <a:pt x="1958" y="325"/>
                  <a:pt x="1958" y="325"/>
                </a:cubicBezTo>
                <a:cubicBezTo>
                  <a:pt x="1959" y="325"/>
                  <a:pt x="1959" y="325"/>
                  <a:pt x="1959" y="325"/>
                </a:cubicBezTo>
                <a:cubicBezTo>
                  <a:pt x="1959" y="330"/>
                  <a:pt x="1959" y="330"/>
                  <a:pt x="1959" y="330"/>
                </a:cubicBezTo>
                <a:cubicBezTo>
                  <a:pt x="1960" y="334"/>
                  <a:pt x="1960" y="334"/>
                  <a:pt x="1960" y="334"/>
                </a:cubicBezTo>
                <a:cubicBezTo>
                  <a:pt x="1961" y="337"/>
                  <a:pt x="1960" y="341"/>
                  <a:pt x="1958" y="346"/>
                </a:cubicBezTo>
                <a:cubicBezTo>
                  <a:pt x="1958" y="346"/>
                  <a:pt x="1958" y="347"/>
                  <a:pt x="1958" y="347"/>
                </a:cubicBezTo>
                <a:cubicBezTo>
                  <a:pt x="1958" y="365"/>
                  <a:pt x="1958" y="365"/>
                  <a:pt x="1958" y="365"/>
                </a:cubicBezTo>
                <a:cubicBezTo>
                  <a:pt x="1959" y="366"/>
                  <a:pt x="1959" y="366"/>
                  <a:pt x="1959" y="366"/>
                </a:cubicBezTo>
                <a:cubicBezTo>
                  <a:pt x="1960" y="368"/>
                  <a:pt x="1960" y="368"/>
                  <a:pt x="1960" y="368"/>
                </a:cubicBezTo>
                <a:cubicBezTo>
                  <a:pt x="1961" y="371"/>
                  <a:pt x="1961" y="374"/>
                  <a:pt x="1961" y="379"/>
                </a:cubicBezTo>
                <a:cubicBezTo>
                  <a:pt x="1961" y="380"/>
                  <a:pt x="1960" y="381"/>
                  <a:pt x="1960" y="383"/>
                </a:cubicBezTo>
                <a:cubicBezTo>
                  <a:pt x="1960" y="383"/>
                  <a:pt x="1960" y="383"/>
                  <a:pt x="1960" y="383"/>
                </a:cubicBezTo>
                <a:cubicBezTo>
                  <a:pt x="1960" y="387"/>
                  <a:pt x="1960" y="387"/>
                  <a:pt x="1960" y="387"/>
                </a:cubicBezTo>
                <a:cubicBezTo>
                  <a:pt x="1962" y="387"/>
                  <a:pt x="1962" y="387"/>
                  <a:pt x="1962" y="387"/>
                </a:cubicBezTo>
                <a:cubicBezTo>
                  <a:pt x="1962" y="390"/>
                  <a:pt x="1962" y="390"/>
                  <a:pt x="1962" y="390"/>
                </a:cubicBezTo>
                <a:cubicBezTo>
                  <a:pt x="1963" y="390"/>
                  <a:pt x="1963" y="390"/>
                  <a:pt x="1963" y="390"/>
                </a:cubicBezTo>
                <a:cubicBezTo>
                  <a:pt x="1963" y="404"/>
                  <a:pt x="1963" y="404"/>
                  <a:pt x="1963" y="404"/>
                </a:cubicBezTo>
                <a:cubicBezTo>
                  <a:pt x="1962" y="404"/>
                  <a:pt x="1962" y="404"/>
                  <a:pt x="1962" y="404"/>
                </a:cubicBezTo>
                <a:cubicBezTo>
                  <a:pt x="1962" y="406"/>
                  <a:pt x="1962" y="406"/>
                  <a:pt x="1962" y="406"/>
                </a:cubicBezTo>
                <a:cubicBezTo>
                  <a:pt x="1962" y="407"/>
                  <a:pt x="1962" y="408"/>
                  <a:pt x="1962" y="409"/>
                </a:cubicBezTo>
                <a:cubicBezTo>
                  <a:pt x="1962" y="409"/>
                  <a:pt x="1962" y="409"/>
                  <a:pt x="1962" y="409"/>
                </a:cubicBezTo>
                <a:cubicBezTo>
                  <a:pt x="1961" y="409"/>
                  <a:pt x="1961" y="410"/>
                  <a:pt x="1961" y="410"/>
                </a:cubicBezTo>
                <a:cubicBezTo>
                  <a:pt x="1960" y="415"/>
                  <a:pt x="1960" y="415"/>
                  <a:pt x="1960" y="415"/>
                </a:cubicBezTo>
                <a:cubicBezTo>
                  <a:pt x="1960" y="421"/>
                  <a:pt x="1960" y="421"/>
                  <a:pt x="1960" y="421"/>
                </a:cubicBezTo>
                <a:cubicBezTo>
                  <a:pt x="1959" y="421"/>
                  <a:pt x="1959" y="421"/>
                  <a:pt x="1959" y="421"/>
                </a:cubicBezTo>
                <a:cubicBezTo>
                  <a:pt x="1959" y="428"/>
                  <a:pt x="1959" y="428"/>
                  <a:pt x="1959" y="428"/>
                </a:cubicBezTo>
                <a:cubicBezTo>
                  <a:pt x="1958" y="428"/>
                  <a:pt x="1958" y="428"/>
                  <a:pt x="1958" y="428"/>
                </a:cubicBezTo>
                <a:cubicBezTo>
                  <a:pt x="1958" y="434"/>
                  <a:pt x="1958" y="434"/>
                  <a:pt x="1958" y="434"/>
                </a:cubicBezTo>
                <a:cubicBezTo>
                  <a:pt x="1959" y="434"/>
                  <a:pt x="1959" y="434"/>
                  <a:pt x="1959" y="434"/>
                </a:cubicBezTo>
                <a:cubicBezTo>
                  <a:pt x="1959" y="440"/>
                  <a:pt x="1959" y="440"/>
                  <a:pt x="1959" y="440"/>
                </a:cubicBezTo>
                <a:cubicBezTo>
                  <a:pt x="1961" y="441"/>
                  <a:pt x="1961" y="441"/>
                  <a:pt x="1961" y="441"/>
                </a:cubicBezTo>
                <a:cubicBezTo>
                  <a:pt x="1961" y="443"/>
                  <a:pt x="1961" y="443"/>
                  <a:pt x="1961" y="443"/>
                </a:cubicBezTo>
                <a:cubicBezTo>
                  <a:pt x="1962" y="445"/>
                  <a:pt x="1962" y="448"/>
                  <a:pt x="1960" y="450"/>
                </a:cubicBezTo>
                <a:cubicBezTo>
                  <a:pt x="1960" y="451"/>
                  <a:pt x="1960" y="451"/>
                  <a:pt x="1961" y="452"/>
                </a:cubicBezTo>
                <a:cubicBezTo>
                  <a:pt x="1961" y="453"/>
                  <a:pt x="1961" y="454"/>
                  <a:pt x="1961" y="456"/>
                </a:cubicBezTo>
                <a:cubicBezTo>
                  <a:pt x="1963" y="462"/>
                  <a:pt x="1963" y="462"/>
                  <a:pt x="1963" y="462"/>
                </a:cubicBezTo>
                <a:cubicBezTo>
                  <a:pt x="1960" y="462"/>
                  <a:pt x="1960" y="462"/>
                  <a:pt x="1960" y="462"/>
                </a:cubicBezTo>
                <a:cubicBezTo>
                  <a:pt x="1960" y="465"/>
                  <a:pt x="1960" y="468"/>
                  <a:pt x="1960" y="471"/>
                </a:cubicBezTo>
                <a:cubicBezTo>
                  <a:pt x="1960" y="477"/>
                  <a:pt x="1960" y="482"/>
                  <a:pt x="1960" y="486"/>
                </a:cubicBezTo>
                <a:cubicBezTo>
                  <a:pt x="1960" y="487"/>
                  <a:pt x="1960" y="487"/>
                  <a:pt x="1960" y="487"/>
                </a:cubicBezTo>
                <a:cubicBezTo>
                  <a:pt x="1960" y="505"/>
                  <a:pt x="1960" y="505"/>
                  <a:pt x="1960" y="505"/>
                </a:cubicBezTo>
                <a:cubicBezTo>
                  <a:pt x="1965" y="520"/>
                  <a:pt x="1965" y="520"/>
                  <a:pt x="1965" y="520"/>
                </a:cubicBezTo>
                <a:cubicBezTo>
                  <a:pt x="1961" y="520"/>
                  <a:pt x="1961" y="520"/>
                  <a:pt x="1961" y="520"/>
                </a:cubicBezTo>
                <a:cubicBezTo>
                  <a:pt x="1956" y="543"/>
                  <a:pt x="1956" y="543"/>
                  <a:pt x="1956" y="543"/>
                </a:cubicBezTo>
                <a:cubicBezTo>
                  <a:pt x="1957" y="544"/>
                  <a:pt x="1957" y="546"/>
                  <a:pt x="1957" y="548"/>
                </a:cubicBezTo>
                <a:cubicBezTo>
                  <a:pt x="1956" y="551"/>
                  <a:pt x="1956" y="551"/>
                  <a:pt x="1956" y="551"/>
                </a:cubicBezTo>
                <a:cubicBezTo>
                  <a:pt x="1959" y="553"/>
                  <a:pt x="1959" y="553"/>
                  <a:pt x="1959" y="553"/>
                </a:cubicBezTo>
                <a:cubicBezTo>
                  <a:pt x="1959" y="559"/>
                  <a:pt x="1959" y="559"/>
                  <a:pt x="1959" y="559"/>
                </a:cubicBezTo>
                <a:cubicBezTo>
                  <a:pt x="1959" y="561"/>
                  <a:pt x="1959" y="561"/>
                  <a:pt x="1959" y="561"/>
                </a:cubicBezTo>
                <a:cubicBezTo>
                  <a:pt x="1958" y="561"/>
                  <a:pt x="1958" y="564"/>
                  <a:pt x="1958" y="566"/>
                </a:cubicBezTo>
                <a:cubicBezTo>
                  <a:pt x="1958" y="568"/>
                  <a:pt x="1959" y="571"/>
                  <a:pt x="1958" y="573"/>
                </a:cubicBezTo>
                <a:cubicBezTo>
                  <a:pt x="1961" y="573"/>
                  <a:pt x="1961" y="573"/>
                  <a:pt x="1961" y="573"/>
                </a:cubicBezTo>
                <a:cubicBezTo>
                  <a:pt x="1960" y="578"/>
                  <a:pt x="1960" y="578"/>
                  <a:pt x="1960" y="578"/>
                </a:cubicBezTo>
                <a:cubicBezTo>
                  <a:pt x="1958" y="601"/>
                  <a:pt x="1958" y="601"/>
                  <a:pt x="1958" y="601"/>
                </a:cubicBezTo>
                <a:cubicBezTo>
                  <a:pt x="1959" y="614"/>
                  <a:pt x="1959" y="614"/>
                  <a:pt x="1959" y="614"/>
                </a:cubicBezTo>
                <a:cubicBezTo>
                  <a:pt x="1958" y="614"/>
                  <a:pt x="1958" y="614"/>
                  <a:pt x="1958" y="614"/>
                </a:cubicBezTo>
                <a:cubicBezTo>
                  <a:pt x="1958" y="620"/>
                  <a:pt x="1958" y="620"/>
                  <a:pt x="1958" y="620"/>
                </a:cubicBezTo>
                <a:cubicBezTo>
                  <a:pt x="1959" y="620"/>
                  <a:pt x="1959" y="620"/>
                  <a:pt x="1959" y="620"/>
                </a:cubicBezTo>
                <a:cubicBezTo>
                  <a:pt x="1959" y="624"/>
                  <a:pt x="1959" y="624"/>
                  <a:pt x="1959" y="624"/>
                </a:cubicBezTo>
                <a:cubicBezTo>
                  <a:pt x="1961" y="624"/>
                  <a:pt x="1961" y="624"/>
                  <a:pt x="1961" y="624"/>
                </a:cubicBezTo>
                <a:cubicBezTo>
                  <a:pt x="1959" y="638"/>
                  <a:pt x="1959" y="638"/>
                  <a:pt x="1959" y="638"/>
                </a:cubicBezTo>
                <a:cubicBezTo>
                  <a:pt x="1959" y="638"/>
                  <a:pt x="1960" y="639"/>
                  <a:pt x="1960" y="640"/>
                </a:cubicBezTo>
                <a:cubicBezTo>
                  <a:pt x="1960" y="643"/>
                  <a:pt x="1961" y="648"/>
                  <a:pt x="1960" y="652"/>
                </a:cubicBezTo>
                <a:cubicBezTo>
                  <a:pt x="1959" y="656"/>
                  <a:pt x="1959" y="656"/>
                  <a:pt x="1959" y="656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60" y="680"/>
                  <a:pt x="1960" y="680"/>
                  <a:pt x="1960" y="680"/>
                </a:cubicBezTo>
                <a:cubicBezTo>
                  <a:pt x="1958" y="680"/>
                  <a:pt x="1958" y="680"/>
                  <a:pt x="1958" y="680"/>
                </a:cubicBezTo>
                <a:cubicBezTo>
                  <a:pt x="1958" y="685"/>
                  <a:pt x="1958" y="685"/>
                  <a:pt x="1958" y="685"/>
                </a:cubicBezTo>
                <a:cubicBezTo>
                  <a:pt x="1957" y="685"/>
                  <a:pt x="1957" y="685"/>
                  <a:pt x="1957" y="685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6" y="700"/>
                  <a:pt x="1956" y="700"/>
                  <a:pt x="1956" y="700"/>
                </a:cubicBezTo>
                <a:cubicBezTo>
                  <a:pt x="1961" y="704"/>
                  <a:pt x="1961" y="711"/>
                  <a:pt x="1961" y="716"/>
                </a:cubicBezTo>
                <a:cubicBezTo>
                  <a:pt x="1960" y="721"/>
                  <a:pt x="1960" y="721"/>
                  <a:pt x="1960" y="721"/>
                </a:cubicBezTo>
                <a:cubicBezTo>
                  <a:pt x="1964" y="723"/>
                  <a:pt x="1964" y="723"/>
                  <a:pt x="1964" y="723"/>
                </a:cubicBezTo>
                <a:cubicBezTo>
                  <a:pt x="1962" y="727"/>
                  <a:pt x="1962" y="727"/>
                  <a:pt x="1962" y="727"/>
                </a:cubicBezTo>
                <a:cubicBezTo>
                  <a:pt x="1959" y="737"/>
                  <a:pt x="1958" y="743"/>
                  <a:pt x="1958" y="756"/>
                </a:cubicBezTo>
                <a:cubicBezTo>
                  <a:pt x="1958" y="758"/>
                  <a:pt x="1958" y="758"/>
                  <a:pt x="1958" y="758"/>
                </a:cubicBezTo>
                <a:cubicBezTo>
                  <a:pt x="1959" y="758"/>
                  <a:pt x="1959" y="758"/>
                  <a:pt x="1959" y="758"/>
                </a:cubicBezTo>
                <a:cubicBezTo>
                  <a:pt x="1959" y="762"/>
                  <a:pt x="1959" y="762"/>
                  <a:pt x="1959" y="762"/>
                </a:cubicBezTo>
                <a:cubicBezTo>
                  <a:pt x="1962" y="762"/>
                  <a:pt x="1962" y="762"/>
                  <a:pt x="1962" y="762"/>
                </a:cubicBezTo>
                <a:cubicBezTo>
                  <a:pt x="1959" y="774"/>
                  <a:pt x="1959" y="774"/>
                  <a:pt x="1959" y="774"/>
                </a:cubicBezTo>
                <a:cubicBezTo>
                  <a:pt x="1962" y="774"/>
                  <a:pt x="1962" y="774"/>
                  <a:pt x="1962" y="774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13"/>
                  <a:pt x="1959" y="813"/>
                  <a:pt x="1959" y="813"/>
                </a:cubicBezTo>
                <a:cubicBezTo>
                  <a:pt x="1960" y="813"/>
                  <a:pt x="1960" y="813"/>
                  <a:pt x="1960" y="813"/>
                </a:cubicBezTo>
                <a:cubicBezTo>
                  <a:pt x="1960" y="818"/>
                  <a:pt x="1960" y="818"/>
                  <a:pt x="1960" y="818"/>
                </a:cubicBezTo>
                <a:cubicBezTo>
                  <a:pt x="1961" y="820"/>
                  <a:pt x="1960" y="822"/>
                  <a:pt x="1960" y="823"/>
                </a:cubicBezTo>
                <a:cubicBezTo>
                  <a:pt x="1961" y="830"/>
                  <a:pt x="1961" y="830"/>
                  <a:pt x="1961" y="830"/>
                </a:cubicBezTo>
                <a:cubicBezTo>
                  <a:pt x="1963" y="837"/>
                  <a:pt x="1964" y="842"/>
                  <a:pt x="1962" y="846"/>
                </a:cubicBezTo>
                <a:cubicBezTo>
                  <a:pt x="1961" y="850"/>
                  <a:pt x="1961" y="850"/>
                  <a:pt x="1961" y="850"/>
                </a:cubicBezTo>
                <a:cubicBezTo>
                  <a:pt x="1960" y="850"/>
                  <a:pt x="1960" y="850"/>
                  <a:pt x="1960" y="850"/>
                </a:cubicBezTo>
                <a:cubicBezTo>
                  <a:pt x="1960" y="852"/>
                  <a:pt x="1960" y="852"/>
                  <a:pt x="1960" y="852"/>
                </a:cubicBezTo>
                <a:cubicBezTo>
                  <a:pt x="1958" y="853"/>
                  <a:pt x="1958" y="853"/>
                  <a:pt x="1958" y="853"/>
                </a:cubicBezTo>
                <a:cubicBezTo>
                  <a:pt x="1958" y="864"/>
                  <a:pt x="1958" y="864"/>
                  <a:pt x="1958" y="864"/>
                </a:cubicBezTo>
                <a:cubicBezTo>
                  <a:pt x="1957" y="864"/>
                  <a:pt x="1957" y="864"/>
                  <a:pt x="1957" y="864"/>
                </a:cubicBezTo>
                <a:cubicBezTo>
                  <a:pt x="1957" y="868"/>
                  <a:pt x="1957" y="868"/>
                  <a:pt x="1957" y="868"/>
                </a:cubicBezTo>
                <a:cubicBezTo>
                  <a:pt x="1955" y="868"/>
                  <a:pt x="1955" y="868"/>
                  <a:pt x="1955" y="868"/>
                </a:cubicBezTo>
                <a:cubicBezTo>
                  <a:pt x="1955" y="871"/>
                  <a:pt x="1955" y="876"/>
                  <a:pt x="1955" y="878"/>
                </a:cubicBezTo>
                <a:cubicBezTo>
                  <a:pt x="1960" y="882"/>
                  <a:pt x="1960" y="882"/>
                  <a:pt x="1960" y="882"/>
                </a:cubicBezTo>
                <a:cubicBezTo>
                  <a:pt x="1958" y="896"/>
                  <a:pt x="1958" y="896"/>
                  <a:pt x="1958" y="896"/>
                </a:cubicBezTo>
                <a:cubicBezTo>
                  <a:pt x="1959" y="897"/>
                  <a:pt x="1959" y="897"/>
                  <a:pt x="1959" y="897"/>
                </a:cubicBezTo>
                <a:cubicBezTo>
                  <a:pt x="1958" y="921"/>
                  <a:pt x="1958" y="921"/>
                  <a:pt x="1958" y="921"/>
                </a:cubicBezTo>
                <a:cubicBezTo>
                  <a:pt x="1959" y="921"/>
                  <a:pt x="1959" y="921"/>
                  <a:pt x="1959" y="921"/>
                </a:cubicBezTo>
                <a:cubicBezTo>
                  <a:pt x="1959" y="923"/>
                  <a:pt x="1959" y="923"/>
                  <a:pt x="1959" y="923"/>
                </a:cubicBezTo>
                <a:cubicBezTo>
                  <a:pt x="1960" y="923"/>
                  <a:pt x="1960" y="923"/>
                  <a:pt x="1960" y="923"/>
                </a:cubicBezTo>
                <a:cubicBezTo>
                  <a:pt x="1960" y="931"/>
                  <a:pt x="1960" y="931"/>
                  <a:pt x="1960" y="931"/>
                </a:cubicBezTo>
                <a:cubicBezTo>
                  <a:pt x="1962" y="931"/>
                  <a:pt x="1962" y="931"/>
                  <a:pt x="1962" y="931"/>
                </a:cubicBezTo>
                <a:cubicBezTo>
                  <a:pt x="1962" y="945"/>
                  <a:pt x="1962" y="945"/>
                  <a:pt x="1962" y="945"/>
                </a:cubicBezTo>
                <a:cubicBezTo>
                  <a:pt x="1960" y="945"/>
                  <a:pt x="1960" y="945"/>
                  <a:pt x="1960" y="945"/>
                </a:cubicBezTo>
                <a:cubicBezTo>
                  <a:pt x="1960" y="947"/>
                  <a:pt x="1960" y="947"/>
                  <a:pt x="1960" y="947"/>
                </a:cubicBezTo>
                <a:cubicBezTo>
                  <a:pt x="1962" y="947"/>
                  <a:pt x="1962" y="947"/>
                  <a:pt x="1962" y="947"/>
                </a:cubicBezTo>
                <a:cubicBezTo>
                  <a:pt x="1962" y="969"/>
                  <a:pt x="1962" y="969"/>
                  <a:pt x="1962" y="969"/>
                </a:cubicBezTo>
                <a:cubicBezTo>
                  <a:pt x="1960" y="969"/>
                  <a:pt x="1960" y="969"/>
                  <a:pt x="1960" y="969"/>
                </a:cubicBezTo>
                <a:cubicBezTo>
                  <a:pt x="1960" y="970"/>
                  <a:pt x="1960" y="970"/>
                  <a:pt x="1960" y="970"/>
                </a:cubicBezTo>
                <a:cubicBezTo>
                  <a:pt x="1961" y="970"/>
                  <a:pt x="1961" y="970"/>
                  <a:pt x="1961" y="970"/>
                </a:cubicBezTo>
                <a:cubicBezTo>
                  <a:pt x="1959" y="1006"/>
                  <a:pt x="1959" y="1006"/>
                  <a:pt x="1959" y="1006"/>
                </a:cubicBezTo>
                <a:cubicBezTo>
                  <a:pt x="1958" y="1006"/>
                  <a:pt x="1958" y="1006"/>
                  <a:pt x="1958" y="1006"/>
                </a:cubicBezTo>
                <a:cubicBezTo>
                  <a:pt x="1958" y="1007"/>
                  <a:pt x="1958" y="1008"/>
                  <a:pt x="1958" y="1008"/>
                </a:cubicBezTo>
                <a:cubicBezTo>
                  <a:pt x="1958" y="1009"/>
                  <a:pt x="1958" y="1009"/>
                  <a:pt x="1958" y="1010"/>
                </a:cubicBezTo>
                <a:cubicBezTo>
                  <a:pt x="1959" y="1010"/>
                  <a:pt x="1959" y="1010"/>
                  <a:pt x="1959" y="1010"/>
                </a:cubicBezTo>
                <a:cubicBezTo>
                  <a:pt x="1959" y="1014"/>
                  <a:pt x="1959" y="1014"/>
                  <a:pt x="1959" y="1014"/>
                </a:cubicBezTo>
                <a:cubicBezTo>
                  <a:pt x="1960" y="1014"/>
                  <a:pt x="1960" y="1014"/>
                  <a:pt x="1960" y="1014"/>
                </a:cubicBezTo>
                <a:cubicBezTo>
                  <a:pt x="1960" y="1035"/>
                  <a:pt x="1960" y="1035"/>
                  <a:pt x="1960" y="1035"/>
                </a:cubicBezTo>
                <a:cubicBezTo>
                  <a:pt x="1962" y="1042"/>
                  <a:pt x="1962" y="1042"/>
                  <a:pt x="1962" y="1042"/>
                </a:cubicBezTo>
                <a:cubicBezTo>
                  <a:pt x="1959" y="1042"/>
                  <a:pt x="1959" y="1042"/>
                  <a:pt x="1959" y="1042"/>
                </a:cubicBezTo>
                <a:cubicBezTo>
                  <a:pt x="1959" y="1043"/>
                  <a:pt x="1959" y="1044"/>
                  <a:pt x="1958" y="1046"/>
                </a:cubicBezTo>
                <a:cubicBezTo>
                  <a:pt x="1959" y="1047"/>
                  <a:pt x="1960" y="1050"/>
                  <a:pt x="1959" y="1053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7" y="1063"/>
                  <a:pt x="1957" y="1063"/>
                  <a:pt x="1957" y="1063"/>
                </a:cubicBezTo>
                <a:cubicBezTo>
                  <a:pt x="1958" y="1063"/>
                  <a:pt x="1958" y="1063"/>
                  <a:pt x="1958" y="1063"/>
                </a:cubicBezTo>
                <a:cubicBezTo>
                  <a:pt x="1958" y="1069"/>
                  <a:pt x="1958" y="1069"/>
                  <a:pt x="1958" y="1069"/>
                </a:cubicBezTo>
                <a:cubicBezTo>
                  <a:pt x="1959" y="1069"/>
                  <a:pt x="1959" y="1069"/>
                  <a:pt x="1959" y="1069"/>
                </a:cubicBezTo>
                <a:cubicBezTo>
                  <a:pt x="1959" y="1082"/>
                  <a:pt x="1959" y="1082"/>
                  <a:pt x="1959" y="1082"/>
                </a:cubicBezTo>
                <a:cubicBezTo>
                  <a:pt x="1958" y="1082"/>
                  <a:pt x="1958" y="1082"/>
                  <a:pt x="1958" y="1082"/>
                </a:cubicBezTo>
                <a:cubicBezTo>
                  <a:pt x="1958" y="1097"/>
                  <a:pt x="1958" y="1097"/>
                  <a:pt x="1958" y="1097"/>
                </a:cubicBezTo>
                <a:cubicBezTo>
                  <a:pt x="1962" y="1097"/>
                  <a:pt x="1962" y="1097"/>
                  <a:pt x="1962" y="1097"/>
                </a:cubicBezTo>
                <a:cubicBezTo>
                  <a:pt x="1958" y="1106"/>
                  <a:pt x="1958" y="1106"/>
                  <a:pt x="1958" y="1106"/>
                </a:cubicBezTo>
                <a:cubicBezTo>
                  <a:pt x="1959" y="1111"/>
                  <a:pt x="1959" y="1111"/>
                  <a:pt x="1959" y="1111"/>
                </a:cubicBezTo>
                <a:cubicBezTo>
                  <a:pt x="1960" y="1111"/>
                  <a:pt x="1960" y="1111"/>
                  <a:pt x="1960" y="1111"/>
                </a:cubicBezTo>
                <a:cubicBezTo>
                  <a:pt x="1960" y="1114"/>
                  <a:pt x="1960" y="1114"/>
                  <a:pt x="1960" y="1114"/>
                </a:cubicBezTo>
                <a:cubicBezTo>
                  <a:pt x="1962" y="1114"/>
                  <a:pt x="1962" y="1114"/>
                  <a:pt x="1962" y="1114"/>
                </a:cubicBezTo>
                <a:cubicBezTo>
                  <a:pt x="1962" y="1120"/>
                  <a:pt x="1962" y="1120"/>
                  <a:pt x="1962" y="1120"/>
                </a:cubicBezTo>
                <a:cubicBezTo>
                  <a:pt x="1961" y="1122"/>
                  <a:pt x="1961" y="1123"/>
                  <a:pt x="1960" y="1124"/>
                </a:cubicBezTo>
                <a:cubicBezTo>
                  <a:pt x="1961" y="1126"/>
                  <a:pt x="1961" y="1127"/>
                  <a:pt x="1960" y="1129"/>
                </a:cubicBezTo>
                <a:cubicBezTo>
                  <a:pt x="1959" y="1134"/>
                  <a:pt x="1959" y="1134"/>
                  <a:pt x="1959" y="1134"/>
                </a:cubicBezTo>
                <a:cubicBezTo>
                  <a:pt x="1959" y="1139"/>
                  <a:pt x="1959" y="1139"/>
                  <a:pt x="1959" y="1139"/>
                </a:cubicBezTo>
                <a:cubicBezTo>
                  <a:pt x="1958" y="1139"/>
                  <a:pt x="1958" y="1139"/>
                  <a:pt x="1958" y="1139"/>
                </a:cubicBezTo>
                <a:cubicBezTo>
                  <a:pt x="1958" y="1145"/>
                  <a:pt x="1958" y="1145"/>
                  <a:pt x="1958" y="1145"/>
                </a:cubicBezTo>
                <a:cubicBezTo>
                  <a:pt x="1957" y="1145"/>
                  <a:pt x="1957" y="1145"/>
                  <a:pt x="1957" y="1145"/>
                </a:cubicBezTo>
                <a:cubicBezTo>
                  <a:pt x="1957" y="1147"/>
                  <a:pt x="1957" y="1147"/>
                  <a:pt x="1957" y="1147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6" y="1155"/>
                  <a:pt x="1956" y="1155"/>
                  <a:pt x="1956" y="1155"/>
                </a:cubicBezTo>
                <a:cubicBezTo>
                  <a:pt x="1957" y="1158"/>
                  <a:pt x="1957" y="1158"/>
                  <a:pt x="1957" y="1158"/>
                </a:cubicBezTo>
                <a:cubicBezTo>
                  <a:pt x="1958" y="1158"/>
                  <a:pt x="1958" y="1158"/>
                  <a:pt x="1958" y="1158"/>
                </a:cubicBezTo>
                <a:cubicBezTo>
                  <a:pt x="1959" y="1162"/>
                  <a:pt x="1959" y="1162"/>
                  <a:pt x="1959" y="1162"/>
                </a:cubicBezTo>
                <a:cubicBezTo>
                  <a:pt x="1960" y="1164"/>
                  <a:pt x="1960" y="1166"/>
                  <a:pt x="1959" y="1167"/>
                </a:cubicBezTo>
                <a:cubicBezTo>
                  <a:pt x="1960" y="1167"/>
                  <a:pt x="1960" y="1168"/>
                  <a:pt x="1960" y="1168"/>
                </a:cubicBezTo>
                <a:cubicBezTo>
                  <a:pt x="1960" y="1169"/>
                  <a:pt x="1960" y="1169"/>
                  <a:pt x="1960" y="1169"/>
                </a:cubicBezTo>
                <a:cubicBezTo>
                  <a:pt x="1962" y="1169"/>
                  <a:pt x="1962" y="1169"/>
                  <a:pt x="1962" y="1169"/>
                </a:cubicBezTo>
                <a:cubicBezTo>
                  <a:pt x="1962" y="1174"/>
                  <a:pt x="1962" y="1174"/>
                  <a:pt x="1962" y="1174"/>
                </a:cubicBezTo>
                <a:cubicBezTo>
                  <a:pt x="1964" y="1175"/>
                  <a:pt x="1964" y="1175"/>
                  <a:pt x="1964" y="1175"/>
                </a:cubicBezTo>
                <a:cubicBezTo>
                  <a:pt x="1964" y="1191"/>
                  <a:pt x="1964" y="1191"/>
                  <a:pt x="1964" y="1191"/>
                </a:cubicBezTo>
                <a:cubicBezTo>
                  <a:pt x="1962" y="1193"/>
                  <a:pt x="1962" y="1193"/>
                  <a:pt x="1962" y="1193"/>
                </a:cubicBezTo>
                <a:cubicBezTo>
                  <a:pt x="1962" y="1201"/>
                  <a:pt x="1962" y="1201"/>
                  <a:pt x="1962" y="1201"/>
                </a:cubicBezTo>
                <a:cubicBezTo>
                  <a:pt x="1960" y="1201"/>
                  <a:pt x="1960" y="1201"/>
                  <a:pt x="1960" y="1201"/>
                </a:cubicBezTo>
                <a:cubicBezTo>
                  <a:pt x="1960" y="1210"/>
                  <a:pt x="1960" y="1210"/>
                  <a:pt x="1960" y="1210"/>
                </a:cubicBezTo>
                <a:cubicBezTo>
                  <a:pt x="1959" y="1210"/>
                  <a:pt x="1959" y="1210"/>
                  <a:pt x="1959" y="1210"/>
                </a:cubicBezTo>
                <a:cubicBezTo>
                  <a:pt x="1958" y="1216"/>
                  <a:pt x="1958" y="1216"/>
                  <a:pt x="1958" y="1216"/>
                </a:cubicBezTo>
                <a:cubicBezTo>
                  <a:pt x="1962" y="1226"/>
                  <a:pt x="1962" y="1226"/>
                  <a:pt x="1962" y="1226"/>
                </a:cubicBezTo>
                <a:cubicBezTo>
                  <a:pt x="1959" y="1226"/>
                  <a:pt x="1959" y="1226"/>
                  <a:pt x="1959" y="1226"/>
                </a:cubicBezTo>
                <a:cubicBezTo>
                  <a:pt x="1959" y="1233"/>
                  <a:pt x="1959" y="1233"/>
                  <a:pt x="1959" y="1233"/>
                </a:cubicBezTo>
                <a:cubicBezTo>
                  <a:pt x="1958" y="1233"/>
                  <a:pt x="1958" y="1233"/>
                  <a:pt x="1958" y="1233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9" y="1243"/>
                  <a:pt x="1959" y="1243"/>
                  <a:pt x="1959" y="1243"/>
                </a:cubicBezTo>
                <a:cubicBezTo>
                  <a:pt x="1960" y="1245"/>
                  <a:pt x="1959" y="1247"/>
                  <a:pt x="1958" y="1249"/>
                </a:cubicBezTo>
                <a:cubicBezTo>
                  <a:pt x="1958" y="1251"/>
                  <a:pt x="1958" y="1251"/>
                  <a:pt x="1958" y="1251"/>
                </a:cubicBezTo>
                <a:cubicBezTo>
                  <a:pt x="1962" y="1251"/>
                  <a:pt x="1962" y="1251"/>
                  <a:pt x="1962" y="1251"/>
                </a:cubicBezTo>
                <a:cubicBezTo>
                  <a:pt x="1958" y="1261"/>
                  <a:pt x="1958" y="1261"/>
                  <a:pt x="1958" y="1261"/>
                </a:cubicBezTo>
                <a:cubicBezTo>
                  <a:pt x="1959" y="1261"/>
                  <a:pt x="1959" y="1261"/>
                  <a:pt x="1959" y="1261"/>
                </a:cubicBezTo>
                <a:cubicBezTo>
                  <a:pt x="1959" y="1269"/>
                  <a:pt x="1959" y="1269"/>
                  <a:pt x="1959" y="1269"/>
                </a:cubicBezTo>
                <a:cubicBezTo>
                  <a:pt x="1960" y="1271"/>
                  <a:pt x="1960" y="1271"/>
                  <a:pt x="1960" y="1271"/>
                </a:cubicBezTo>
                <a:cubicBezTo>
                  <a:pt x="1961" y="1275"/>
                  <a:pt x="1960" y="1279"/>
                  <a:pt x="1959" y="1282"/>
                </a:cubicBezTo>
                <a:cubicBezTo>
                  <a:pt x="1960" y="1287"/>
                  <a:pt x="1960" y="1287"/>
                  <a:pt x="1960" y="1287"/>
                </a:cubicBezTo>
                <a:cubicBezTo>
                  <a:pt x="1961" y="1290"/>
                  <a:pt x="1960" y="1293"/>
                  <a:pt x="1959" y="1295"/>
                </a:cubicBezTo>
                <a:cubicBezTo>
                  <a:pt x="1959" y="1295"/>
                  <a:pt x="1959" y="1295"/>
                  <a:pt x="1959" y="1295"/>
                </a:cubicBezTo>
                <a:cubicBezTo>
                  <a:pt x="1960" y="1296"/>
                  <a:pt x="1960" y="1296"/>
                  <a:pt x="1960" y="1296"/>
                </a:cubicBezTo>
                <a:cubicBezTo>
                  <a:pt x="1960" y="1298"/>
                  <a:pt x="1960" y="1298"/>
                  <a:pt x="1960" y="1298"/>
                </a:cubicBezTo>
                <a:cubicBezTo>
                  <a:pt x="1967" y="1301"/>
                  <a:pt x="1967" y="1301"/>
                  <a:pt x="1967" y="1301"/>
                </a:cubicBezTo>
                <a:cubicBezTo>
                  <a:pt x="1963" y="1307"/>
                  <a:pt x="1963" y="1307"/>
                  <a:pt x="1963" y="1307"/>
                </a:cubicBezTo>
                <a:cubicBezTo>
                  <a:pt x="1962" y="1308"/>
                  <a:pt x="1961" y="1309"/>
                  <a:pt x="1961" y="1310"/>
                </a:cubicBezTo>
                <a:cubicBezTo>
                  <a:pt x="1963" y="1317"/>
                  <a:pt x="1963" y="1317"/>
                  <a:pt x="1963" y="1317"/>
                </a:cubicBezTo>
                <a:cubicBezTo>
                  <a:pt x="1959" y="1317"/>
                  <a:pt x="1959" y="1317"/>
                  <a:pt x="1959" y="1317"/>
                </a:cubicBezTo>
                <a:cubicBezTo>
                  <a:pt x="1959" y="1327"/>
                  <a:pt x="1959" y="1327"/>
                  <a:pt x="1959" y="1327"/>
                </a:cubicBezTo>
                <a:cubicBezTo>
                  <a:pt x="1958" y="1327"/>
                  <a:pt x="1958" y="1327"/>
                  <a:pt x="1958" y="1327"/>
                </a:cubicBezTo>
                <a:cubicBezTo>
                  <a:pt x="1957" y="1342"/>
                  <a:pt x="1957" y="1342"/>
                  <a:pt x="1957" y="1342"/>
                </a:cubicBezTo>
                <a:cubicBezTo>
                  <a:pt x="1958" y="1343"/>
                  <a:pt x="1958" y="1344"/>
                  <a:pt x="1958" y="1346"/>
                </a:cubicBezTo>
                <a:cubicBezTo>
                  <a:pt x="1958" y="1347"/>
                  <a:pt x="1958" y="1347"/>
                  <a:pt x="1958" y="1347"/>
                </a:cubicBezTo>
                <a:cubicBezTo>
                  <a:pt x="1958" y="1359"/>
                  <a:pt x="1958" y="1359"/>
                  <a:pt x="1958" y="1359"/>
                </a:cubicBezTo>
                <a:cubicBezTo>
                  <a:pt x="1952" y="1359"/>
                  <a:pt x="1952" y="1359"/>
                  <a:pt x="1952" y="1359"/>
                </a:cubicBezTo>
                <a:cubicBezTo>
                  <a:pt x="1952" y="1361"/>
                  <a:pt x="1952" y="1361"/>
                  <a:pt x="1952" y="1361"/>
                </a:cubicBezTo>
                <a:cubicBezTo>
                  <a:pt x="1945" y="1361"/>
                  <a:pt x="1945" y="1361"/>
                  <a:pt x="1945" y="1361"/>
                </a:cubicBezTo>
                <a:cubicBezTo>
                  <a:pt x="1943" y="1363"/>
                  <a:pt x="1943" y="1363"/>
                  <a:pt x="1943" y="1363"/>
                </a:cubicBezTo>
                <a:cubicBezTo>
                  <a:pt x="1927" y="1363"/>
                  <a:pt x="1927" y="1363"/>
                  <a:pt x="1927" y="1363"/>
                </a:cubicBezTo>
                <a:cubicBezTo>
                  <a:pt x="1926" y="1361"/>
                  <a:pt x="1926" y="1361"/>
                  <a:pt x="1926" y="1361"/>
                </a:cubicBezTo>
                <a:cubicBezTo>
                  <a:pt x="1921" y="1361"/>
                  <a:pt x="1921" y="1361"/>
                  <a:pt x="1921" y="1361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8"/>
                  <a:pt x="1920" y="1358"/>
                  <a:pt x="1920" y="1358"/>
                </a:cubicBezTo>
                <a:cubicBezTo>
                  <a:pt x="1920" y="1358"/>
                  <a:pt x="1919" y="1358"/>
                  <a:pt x="1919" y="1358"/>
                </a:cubicBezTo>
                <a:cubicBezTo>
                  <a:pt x="1918" y="1358"/>
                  <a:pt x="1917" y="1358"/>
                  <a:pt x="1916" y="1358"/>
                </a:cubicBezTo>
                <a:cubicBezTo>
                  <a:pt x="1912" y="1356"/>
                  <a:pt x="1912" y="1356"/>
                  <a:pt x="1912" y="1356"/>
                </a:cubicBezTo>
                <a:cubicBezTo>
                  <a:pt x="1912" y="1355"/>
                  <a:pt x="1912" y="1355"/>
                  <a:pt x="1912" y="1355"/>
                </a:cubicBezTo>
                <a:cubicBezTo>
                  <a:pt x="1909" y="1355"/>
                  <a:pt x="1909" y="1355"/>
                  <a:pt x="1909" y="1355"/>
                </a:cubicBezTo>
                <a:cubicBezTo>
                  <a:pt x="1907" y="1355"/>
                  <a:pt x="1907" y="1355"/>
                  <a:pt x="1907" y="1355"/>
                </a:cubicBezTo>
                <a:cubicBezTo>
                  <a:pt x="1907" y="1356"/>
                  <a:pt x="1907" y="1356"/>
                  <a:pt x="1907" y="1356"/>
                </a:cubicBezTo>
                <a:cubicBezTo>
                  <a:pt x="1901" y="1356"/>
                  <a:pt x="1901" y="1356"/>
                  <a:pt x="1901" y="1356"/>
                </a:cubicBezTo>
                <a:cubicBezTo>
                  <a:pt x="1901" y="1357"/>
                  <a:pt x="1901" y="1357"/>
                  <a:pt x="1901" y="1357"/>
                </a:cubicBezTo>
                <a:cubicBezTo>
                  <a:pt x="1896" y="1357"/>
                  <a:pt x="1896" y="1357"/>
                  <a:pt x="1896" y="1357"/>
                </a:cubicBezTo>
                <a:cubicBezTo>
                  <a:pt x="1896" y="1358"/>
                  <a:pt x="1896" y="1358"/>
                  <a:pt x="1896" y="1358"/>
                </a:cubicBezTo>
                <a:cubicBezTo>
                  <a:pt x="1890" y="1358"/>
                  <a:pt x="1890" y="1358"/>
                  <a:pt x="1890" y="1358"/>
                </a:cubicBezTo>
                <a:cubicBezTo>
                  <a:pt x="1887" y="1359"/>
                  <a:pt x="1887" y="1359"/>
                  <a:pt x="1887" y="1359"/>
                </a:cubicBezTo>
                <a:cubicBezTo>
                  <a:pt x="1885" y="1360"/>
                  <a:pt x="1883" y="1360"/>
                  <a:pt x="1882" y="1359"/>
                </a:cubicBezTo>
                <a:cubicBezTo>
                  <a:pt x="1880" y="1360"/>
                  <a:pt x="1879" y="1361"/>
                  <a:pt x="1878" y="1361"/>
                </a:cubicBezTo>
                <a:cubicBezTo>
                  <a:pt x="1872" y="1361"/>
                  <a:pt x="1872" y="1361"/>
                  <a:pt x="1872" y="1361"/>
                </a:cubicBezTo>
                <a:cubicBezTo>
                  <a:pt x="1872" y="1359"/>
                  <a:pt x="1872" y="1359"/>
                  <a:pt x="1872" y="1359"/>
                </a:cubicBezTo>
                <a:cubicBezTo>
                  <a:pt x="1869" y="1359"/>
                  <a:pt x="1869" y="1359"/>
                  <a:pt x="1869" y="1359"/>
                </a:cubicBezTo>
                <a:cubicBezTo>
                  <a:pt x="1869" y="1357"/>
                  <a:pt x="1869" y="1357"/>
                  <a:pt x="1869" y="1357"/>
                </a:cubicBezTo>
                <a:cubicBezTo>
                  <a:pt x="1865" y="1357"/>
                  <a:pt x="1865" y="1357"/>
                  <a:pt x="1865" y="1357"/>
                </a:cubicBezTo>
                <a:cubicBezTo>
                  <a:pt x="1856" y="1362"/>
                  <a:pt x="1856" y="1362"/>
                  <a:pt x="1856" y="1362"/>
                </a:cubicBezTo>
                <a:cubicBezTo>
                  <a:pt x="1856" y="1357"/>
                  <a:pt x="1856" y="1357"/>
                  <a:pt x="1856" y="1357"/>
                </a:cubicBezTo>
                <a:cubicBezTo>
                  <a:pt x="1843" y="1357"/>
                  <a:pt x="1843" y="1357"/>
                  <a:pt x="1843" y="1357"/>
                </a:cubicBezTo>
                <a:cubicBezTo>
                  <a:pt x="1843" y="1358"/>
                  <a:pt x="1843" y="1358"/>
                  <a:pt x="1843" y="1358"/>
                </a:cubicBezTo>
                <a:cubicBezTo>
                  <a:pt x="1830" y="1358"/>
                  <a:pt x="1830" y="1358"/>
                  <a:pt x="1830" y="1358"/>
                </a:cubicBezTo>
                <a:cubicBezTo>
                  <a:pt x="1830" y="1357"/>
                  <a:pt x="1830" y="1357"/>
                  <a:pt x="1830" y="1357"/>
                </a:cubicBezTo>
                <a:cubicBezTo>
                  <a:pt x="1825" y="1357"/>
                  <a:pt x="1825" y="1357"/>
                  <a:pt x="1825" y="1357"/>
                </a:cubicBezTo>
                <a:cubicBezTo>
                  <a:pt x="1825" y="1356"/>
                  <a:pt x="1825" y="1356"/>
                  <a:pt x="1825" y="1356"/>
                </a:cubicBezTo>
                <a:cubicBezTo>
                  <a:pt x="1822" y="1356"/>
                  <a:pt x="1822" y="1356"/>
                  <a:pt x="1822" y="1356"/>
                </a:cubicBezTo>
                <a:cubicBezTo>
                  <a:pt x="1822" y="1357"/>
                  <a:pt x="1822" y="1357"/>
                  <a:pt x="1822" y="1357"/>
                </a:cubicBezTo>
                <a:cubicBezTo>
                  <a:pt x="1817" y="1358"/>
                  <a:pt x="1817" y="1358"/>
                  <a:pt x="1817" y="1358"/>
                </a:cubicBezTo>
                <a:cubicBezTo>
                  <a:pt x="1814" y="1359"/>
                  <a:pt x="1811" y="1358"/>
                  <a:pt x="1810" y="1357"/>
                </a:cubicBezTo>
                <a:cubicBezTo>
                  <a:pt x="1809" y="1358"/>
                  <a:pt x="1808" y="1358"/>
                  <a:pt x="1807" y="1358"/>
                </a:cubicBezTo>
                <a:cubicBezTo>
                  <a:pt x="1807" y="1362"/>
                  <a:pt x="1807" y="1362"/>
                  <a:pt x="1807" y="1362"/>
                </a:cubicBezTo>
                <a:cubicBezTo>
                  <a:pt x="1800" y="1359"/>
                  <a:pt x="1800" y="1359"/>
                  <a:pt x="1800" y="1359"/>
                </a:cubicBezTo>
                <a:cubicBezTo>
                  <a:pt x="1780" y="1359"/>
                  <a:pt x="1780" y="1359"/>
                  <a:pt x="1780" y="1359"/>
                </a:cubicBezTo>
                <a:cubicBezTo>
                  <a:pt x="1780" y="1358"/>
                  <a:pt x="1780" y="1358"/>
                  <a:pt x="1780" y="1358"/>
                </a:cubicBezTo>
                <a:cubicBezTo>
                  <a:pt x="1777" y="1358"/>
                  <a:pt x="1777" y="1358"/>
                  <a:pt x="1777" y="1358"/>
                </a:cubicBezTo>
                <a:cubicBezTo>
                  <a:pt x="1777" y="1357"/>
                  <a:pt x="1777" y="1357"/>
                  <a:pt x="1777" y="1357"/>
                </a:cubicBezTo>
                <a:cubicBezTo>
                  <a:pt x="1776" y="1357"/>
                  <a:pt x="1776" y="1357"/>
                  <a:pt x="1775" y="1357"/>
                </a:cubicBezTo>
                <a:cubicBezTo>
                  <a:pt x="1775" y="1357"/>
                  <a:pt x="1775" y="1357"/>
                  <a:pt x="1774" y="1357"/>
                </a:cubicBezTo>
                <a:cubicBezTo>
                  <a:pt x="1774" y="1358"/>
                  <a:pt x="1774" y="1358"/>
                  <a:pt x="1774" y="1358"/>
                </a:cubicBezTo>
                <a:cubicBezTo>
                  <a:pt x="1740" y="1360"/>
                  <a:pt x="1740" y="1360"/>
                  <a:pt x="1740" y="1360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61"/>
                  <a:pt x="1740" y="1361"/>
                  <a:pt x="1740" y="1361"/>
                </a:cubicBezTo>
                <a:cubicBezTo>
                  <a:pt x="1720" y="1361"/>
                  <a:pt x="1720" y="1361"/>
                  <a:pt x="1720" y="1361"/>
                </a:cubicBezTo>
                <a:cubicBezTo>
                  <a:pt x="1720" y="1359"/>
                  <a:pt x="1720" y="1359"/>
                  <a:pt x="1720" y="1359"/>
                </a:cubicBezTo>
                <a:cubicBezTo>
                  <a:pt x="1718" y="1359"/>
                  <a:pt x="1718" y="1359"/>
                  <a:pt x="1718" y="1359"/>
                </a:cubicBezTo>
                <a:cubicBezTo>
                  <a:pt x="1718" y="1361"/>
                  <a:pt x="1718" y="1361"/>
                  <a:pt x="1718" y="1361"/>
                </a:cubicBezTo>
                <a:cubicBezTo>
                  <a:pt x="1705" y="1361"/>
                  <a:pt x="1705" y="1361"/>
                  <a:pt x="1705" y="1361"/>
                </a:cubicBezTo>
                <a:cubicBezTo>
                  <a:pt x="1705" y="1359"/>
                  <a:pt x="1705" y="1359"/>
                  <a:pt x="1705" y="1359"/>
                </a:cubicBezTo>
                <a:cubicBezTo>
                  <a:pt x="1698" y="1359"/>
                  <a:pt x="1698" y="1359"/>
                  <a:pt x="1698" y="1359"/>
                </a:cubicBezTo>
                <a:cubicBezTo>
                  <a:pt x="1698" y="1358"/>
                  <a:pt x="1698" y="1358"/>
                  <a:pt x="1698" y="1358"/>
                </a:cubicBezTo>
                <a:cubicBezTo>
                  <a:pt x="1695" y="1358"/>
                  <a:pt x="1695" y="1358"/>
                  <a:pt x="1695" y="1358"/>
                </a:cubicBezTo>
                <a:cubicBezTo>
                  <a:pt x="1695" y="1357"/>
                  <a:pt x="1695" y="1357"/>
                  <a:pt x="1695" y="1357"/>
                </a:cubicBezTo>
                <a:cubicBezTo>
                  <a:pt x="1673" y="1358"/>
                  <a:pt x="1673" y="1358"/>
                  <a:pt x="1673" y="1358"/>
                </a:cubicBezTo>
                <a:cubicBezTo>
                  <a:pt x="1672" y="1356"/>
                  <a:pt x="1672" y="1356"/>
                  <a:pt x="1672" y="1356"/>
                </a:cubicBezTo>
                <a:cubicBezTo>
                  <a:pt x="1659" y="1359"/>
                  <a:pt x="1659" y="1359"/>
                  <a:pt x="1659" y="1359"/>
                </a:cubicBezTo>
                <a:cubicBezTo>
                  <a:pt x="1656" y="1354"/>
                  <a:pt x="1656" y="1354"/>
                  <a:pt x="1656" y="1354"/>
                </a:cubicBezTo>
                <a:cubicBezTo>
                  <a:pt x="1655" y="1354"/>
                  <a:pt x="1654" y="1354"/>
                  <a:pt x="1652" y="1354"/>
                </a:cubicBezTo>
                <a:cubicBezTo>
                  <a:pt x="1650" y="1354"/>
                  <a:pt x="1649" y="1354"/>
                  <a:pt x="1648" y="1354"/>
                </a:cubicBezTo>
                <a:cubicBezTo>
                  <a:pt x="1648" y="1356"/>
                  <a:pt x="1648" y="1356"/>
                  <a:pt x="1648" y="1356"/>
                </a:cubicBezTo>
                <a:cubicBezTo>
                  <a:pt x="1644" y="1356"/>
                  <a:pt x="1644" y="1356"/>
                  <a:pt x="1644" y="1356"/>
                </a:cubicBezTo>
                <a:cubicBezTo>
                  <a:pt x="1644" y="1357"/>
                  <a:pt x="1644" y="1357"/>
                  <a:pt x="1644" y="1357"/>
                </a:cubicBezTo>
                <a:cubicBezTo>
                  <a:pt x="1634" y="1357"/>
                  <a:pt x="1634" y="1357"/>
                  <a:pt x="1634" y="1357"/>
                </a:cubicBezTo>
                <a:cubicBezTo>
                  <a:pt x="1634" y="1358"/>
                  <a:pt x="1634" y="1358"/>
                  <a:pt x="1634" y="1358"/>
                </a:cubicBezTo>
                <a:cubicBezTo>
                  <a:pt x="1632" y="1359"/>
                  <a:pt x="1632" y="1359"/>
                  <a:pt x="1632" y="1359"/>
                </a:cubicBezTo>
                <a:cubicBezTo>
                  <a:pt x="1632" y="1360"/>
                  <a:pt x="1632" y="1360"/>
                  <a:pt x="1632" y="1360"/>
                </a:cubicBezTo>
                <a:cubicBezTo>
                  <a:pt x="1628" y="1361"/>
                  <a:pt x="1628" y="1361"/>
                  <a:pt x="1628" y="1361"/>
                </a:cubicBezTo>
                <a:cubicBezTo>
                  <a:pt x="1627" y="1362"/>
                  <a:pt x="1625" y="1362"/>
                  <a:pt x="1623" y="1362"/>
                </a:cubicBezTo>
                <a:cubicBezTo>
                  <a:pt x="1619" y="1362"/>
                  <a:pt x="1615" y="1360"/>
                  <a:pt x="1613" y="1359"/>
                </a:cubicBezTo>
                <a:cubicBezTo>
                  <a:pt x="1612" y="1359"/>
                  <a:pt x="1612" y="1359"/>
                  <a:pt x="1612" y="1359"/>
                </a:cubicBezTo>
                <a:cubicBezTo>
                  <a:pt x="1607" y="1358"/>
                  <a:pt x="1607" y="1358"/>
                  <a:pt x="1607" y="1358"/>
                </a:cubicBezTo>
                <a:cubicBezTo>
                  <a:pt x="1606" y="1359"/>
                  <a:pt x="1604" y="1359"/>
                  <a:pt x="1603" y="1359"/>
                </a:cubicBezTo>
                <a:cubicBezTo>
                  <a:pt x="1603" y="1359"/>
                  <a:pt x="1602" y="1359"/>
                  <a:pt x="1602" y="1359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61" y="1361"/>
                  <a:pt x="1561" y="1361"/>
                  <a:pt x="1561" y="1361"/>
                </a:cubicBezTo>
                <a:cubicBezTo>
                  <a:pt x="1561" y="1358"/>
                  <a:pt x="1561" y="1358"/>
                  <a:pt x="1561" y="1358"/>
                </a:cubicBezTo>
                <a:cubicBezTo>
                  <a:pt x="1550" y="1362"/>
                  <a:pt x="1550" y="1362"/>
                  <a:pt x="1550" y="1362"/>
                </a:cubicBezTo>
                <a:cubicBezTo>
                  <a:pt x="1550" y="1358"/>
                  <a:pt x="1550" y="1358"/>
                  <a:pt x="1550" y="1358"/>
                </a:cubicBezTo>
                <a:cubicBezTo>
                  <a:pt x="1547" y="1358"/>
                  <a:pt x="1547" y="1358"/>
                  <a:pt x="1547" y="1358"/>
                </a:cubicBezTo>
                <a:cubicBezTo>
                  <a:pt x="1547" y="1357"/>
                  <a:pt x="1547" y="1357"/>
                  <a:pt x="1547" y="1357"/>
                </a:cubicBezTo>
                <a:cubicBezTo>
                  <a:pt x="1545" y="1357"/>
                  <a:pt x="1545" y="1357"/>
                  <a:pt x="1545" y="1357"/>
                </a:cubicBezTo>
                <a:cubicBezTo>
                  <a:pt x="1533" y="1357"/>
                  <a:pt x="1528" y="1358"/>
                  <a:pt x="1520" y="1361"/>
                </a:cubicBezTo>
                <a:cubicBezTo>
                  <a:pt x="1515" y="1363"/>
                  <a:pt x="1515" y="1363"/>
                  <a:pt x="1515" y="1363"/>
                </a:cubicBezTo>
                <a:cubicBezTo>
                  <a:pt x="1513" y="1359"/>
                  <a:pt x="1513" y="1359"/>
                  <a:pt x="1513" y="1359"/>
                </a:cubicBezTo>
                <a:cubicBezTo>
                  <a:pt x="1512" y="1359"/>
                  <a:pt x="1512" y="1359"/>
                  <a:pt x="1512" y="1359"/>
                </a:cubicBezTo>
                <a:cubicBezTo>
                  <a:pt x="1511" y="1359"/>
                  <a:pt x="1510" y="1359"/>
                  <a:pt x="1509" y="1359"/>
                </a:cubicBezTo>
                <a:cubicBezTo>
                  <a:pt x="1508" y="1360"/>
                  <a:pt x="1506" y="1360"/>
                  <a:pt x="1505" y="1360"/>
                </a:cubicBezTo>
                <a:cubicBezTo>
                  <a:pt x="1499" y="1360"/>
                  <a:pt x="1496" y="1358"/>
                  <a:pt x="1493" y="1355"/>
                </a:cubicBezTo>
                <a:cubicBezTo>
                  <a:pt x="1491" y="1355"/>
                  <a:pt x="1491" y="1355"/>
                  <a:pt x="1491" y="1355"/>
                </a:cubicBezTo>
                <a:cubicBezTo>
                  <a:pt x="1491" y="1356"/>
                  <a:pt x="1491" y="1356"/>
                  <a:pt x="1491" y="1356"/>
                </a:cubicBezTo>
                <a:cubicBezTo>
                  <a:pt x="1481" y="1356"/>
                  <a:pt x="1481" y="1356"/>
                  <a:pt x="1481" y="1356"/>
                </a:cubicBezTo>
                <a:cubicBezTo>
                  <a:pt x="1481" y="1357"/>
                  <a:pt x="1481" y="1357"/>
                  <a:pt x="1481" y="1357"/>
                </a:cubicBezTo>
                <a:cubicBezTo>
                  <a:pt x="1476" y="1357"/>
                  <a:pt x="1476" y="1357"/>
                  <a:pt x="1476" y="1357"/>
                </a:cubicBezTo>
                <a:cubicBezTo>
                  <a:pt x="1476" y="1359"/>
                  <a:pt x="1476" y="1359"/>
                  <a:pt x="1476" y="1359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55" y="1358"/>
                  <a:pt x="1455" y="1358"/>
                  <a:pt x="1455" y="1358"/>
                </a:cubicBezTo>
                <a:cubicBezTo>
                  <a:pt x="1451" y="1359"/>
                  <a:pt x="1451" y="1359"/>
                  <a:pt x="1451" y="1359"/>
                </a:cubicBezTo>
                <a:cubicBezTo>
                  <a:pt x="1447" y="1360"/>
                  <a:pt x="1442" y="1359"/>
                  <a:pt x="1439" y="1358"/>
                </a:cubicBezTo>
                <a:cubicBezTo>
                  <a:pt x="1438" y="1358"/>
                  <a:pt x="1438" y="1358"/>
                  <a:pt x="1437" y="1358"/>
                </a:cubicBezTo>
                <a:cubicBezTo>
                  <a:pt x="1424" y="1360"/>
                  <a:pt x="1424" y="1360"/>
                  <a:pt x="1424" y="1360"/>
                </a:cubicBezTo>
                <a:cubicBezTo>
                  <a:pt x="1424" y="1358"/>
                  <a:pt x="1424" y="1358"/>
                  <a:pt x="1424" y="1358"/>
                </a:cubicBezTo>
                <a:cubicBezTo>
                  <a:pt x="1420" y="1358"/>
                  <a:pt x="1420" y="1358"/>
                  <a:pt x="1420" y="1358"/>
                </a:cubicBezTo>
                <a:cubicBezTo>
                  <a:pt x="1420" y="1357"/>
                  <a:pt x="1420" y="1357"/>
                  <a:pt x="1420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04" y="1356"/>
                  <a:pt x="1404" y="1356"/>
                  <a:pt x="1404" y="1356"/>
                </a:cubicBezTo>
                <a:cubicBezTo>
                  <a:pt x="1383" y="1359"/>
                  <a:pt x="1383" y="1359"/>
                  <a:pt x="1383" y="1359"/>
                </a:cubicBezTo>
                <a:cubicBezTo>
                  <a:pt x="1378" y="1360"/>
                  <a:pt x="1378" y="1360"/>
                  <a:pt x="1378" y="1360"/>
                </a:cubicBezTo>
                <a:cubicBezTo>
                  <a:pt x="1378" y="1357"/>
                  <a:pt x="1378" y="1357"/>
                  <a:pt x="1378" y="1357"/>
                </a:cubicBezTo>
                <a:cubicBezTo>
                  <a:pt x="1376" y="1357"/>
                  <a:pt x="1374" y="1357"/>
                  <a:pt x="1372" y="1357"/>
                </a:cubicBezTo>
                <a:cubicBezTo>
                  <a:pt x="1371" y="1357"/>
                  <a:pt x="1370" y="1357"/>
                  <a:pt x="1369" y="1357"/>
                </a:cubicBezTo>
                <a:cubicBezTo>
                  <a:pt x="1368" y="1357"/>
                  <a:pt x="1367" y="1357"/>
                  <a:pt x="1367" y="1357"/>
                </a:cubicBezTo>
                <a:cubicBezTo>
                  <a:pt x="1366" y="1358"/>
                  <a:pt x="1366" y="1358"/>
                  <a:pt x="1366" y="1358"/>
                </a:cubicBezTo>
                <a:cubicBezTo>
                  <a:pt x="1360" y="1358"/>
                  <a:pt x="1360" y="1358"/>
                  <a:pt x="1360" y="1358"/>
                </a:cubicBezTo>
                <a:cubicBezTo>
                  <a:pt x="1358" y="1355"/>
                  <a:pt x="1358" y="1355"/>
                  <a:pt x="1358" y="1355"/>
                </a:cubicBezTo>
                <a:cubicBezTo>
                  <a:pt x="1355" y="1356"/>
                  <a:pt x="1355" y="1356"/>
                  <a:pt x="1355" y="1356"/>
                </a:cubicBezTo>
                <a:cubicBezTo>
                  <a:pt x="1353" y="1356"/>
                  <a:pt x="1352" y="1356"/>
                  <a:pt x="1350" y="1355"/>
                </a:cubicBezTo>
                <a:cubicBezTo>
                  <a:pt x="1330" y="1359"/>
                  <a:pt x="1330" y="1359"/>
                  <a:pt x="1330" y="1359"/>
                </a:cubicBezTo>
                <a:cubicBezTo>
                  <a:pt x="1330" y="1364"/>
                  <a:pt x="1330" y="1364"/>
                  <a:pt x="1330" y="1364"/>
                </a:cubicBezTo>
                <a:cubicBezTo>
                  <a:pt x="1316" y="1359"/>
                  <a:pt x="1316" y="1359"/>
                  <a:pt x="1316" y="1359"/>
                </a:cubicBezTo>
                <a:cubicBezTo>
                  <a:pt x="1299" y="1359"/>
                  <a:pt x="1299" y="1359"/>
                  <a:pt x="1299" y="1359"/>
                </a:cubicBezTo>
                <a:cubicBezTo>
                  <a:pt x="1296" y="1359"/>
                  <a:pt x="1294" y="1359"/>
                  <a:pt x="1290" y="1359"/>
                </a:cubicBezTo>
                <a:cubicBezTo>
                  <a:pt x="1288" y="1359"/>
                  <a:pt x="1287" y="1359"/>
                  <a:pt x="1285" y="1359"/>
                </a:cubicBezTo>
                <a:cubicBezTo>
                  <a:pt x="1283" y="1359"/>
                  <a:pt x="1280" y="1359"/>
                  <a:pt x="1278" y="1359"/>
                </a:cubicBezTo>
                <a:cubicBezTo>
                  <a:pt x="1278" y="1362"/>
                  <a:pt x="1278" y="1362"/>
                  <a:pt x="1278" y="1362"/>
                </a:cubicBezTo>
                <a:cubicBezTo>
                  <a:pt x="1271" y="1360"/>
                  <a:pt x="1271" y="1360"/>
                  <a:pt x="1271" y="1360"/>
                </a:cubicBezTo>
                <a:cubicBezTo>
                  <a:pt x="1270" y="1360"/>
                  <a:pt x="1269" y="1360"/>
                  <a:pt x="1268" y="1360"/>
                </a:cubicBezTo>
                <a:cubicBezTo>
                  <a:pt x="1267" y="1359"/>
                  <a:pt x="1267" y="1359"/>
                  <a:pt x="1266" y="1359"/>
                </a:cubicBezTo>
                <a:cubicBezTo>
                  <a:pt x="1264" y="1361"/>
                  <a:pt x="1263" y="1361"/>
                  <a:pt x="1262" y="1361"/>
                </a:cubicBezTo>
                <a:cubicBezTo>
                  <a:pt x="1261" y="1361"/>
                  <a:pt x="1260" y="1361"/>
                  <a:pt x="1259" y="1360"/>
                </a:cubicBezTo>
                <a:cubicBezTo>
                  <a:pt x="1257" y="1359"/>
                  <a:pt x="1257" y="1359"/>
                  <a:pt x="1257" y="1359"/>
                </a:cubicBezTo>
                <a:cubicBezTo>
                  <a:pt x="1256" y="1358"/>
                  <a:pt x="1256" y="1358"/>
                  <a:pt x="1256" y="1358"/>
                </a:cubicBezTo>
                <a:cubicBezTo>
                  <a:pt x="1251" y="1358"/>
                  <a:pt x="1251" y="1358"/>
                  <a:pt x="1251" y="1358"/>
                </a:cubicBezTo>
                <a:cubicBezTo>
                  <a:pt x="1251" y="1357"/>
                  <a:pt x="1251" y="1357"/>
                  <a:pt x="1251" y="1357"/>
                </a:cubicBezTo>
                <a:cubicBezTo>
                  <a:pt x="1246" y="1357"/>
                  <a:pt x="1246" y="1357"/>
                  <a:pt x="1246" y="1357"/>
                </a:cubicBezTo>
                <a:cubicBezTo>
                  <a:pt x="1246" y="1358"/>
                  <a:pt x="1246" y="1358"/>
                  <a:pt x="1246" y="1358"/>
                </a:cubicBezTo>
                <a:cubicBezTo>
                  <a:pt x="1240" y="1358"/>
                  <a:pt x="1240" y="1358"/>
                  <a:pt x="1240" y="1358"/>
                </a:cubicBezTo>
                <a:cubicBezTo>
                  <a:pt x="1240" y="1359"/>
                  <a:pt x="1240" y="1359"/>
                  <a:pt x="1240" y="1359"/>
                </a:cubicBezTo>
                <a:cubicBezTo>
                  <a:pt x="1234" y="1359"/>
                  <a:pt x="1234" y="1359"/>
                  <a:pt x="1234" y="1359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7" y="1361"/>
                  <a:pt x="1226" y="1361"/>
                  <a:pt x="1225" y="1361"/>
                </a:cubicBezTo>
                <a:cubicBezTo>
                  <a:pt x="1224" y="1361"/>
                  <a:pt x="1224" y="1361"/>
                  <a:pt x="1224" y="1361"/>
                </a:cubicBezTo>
                <a:cubicBezTo>
                  <a:pt x="1224" y="1362"/>
                  <a:pt x="1224" y="1362"/>
                  <a:pt x="1224" y="1362"/>
                </a:cubicBezTo>
                <a:cubicBezTo>
                  <a:pt x="1211" y="1362"/>
                  <a:pt x="1211" y="1362"/>
                  <a:pt x="1211" y="1362"/>
                </a:cubicBezTo>
                <a:cubicBezTo>
                  <a:pt x="1211" y="1361"/>
                  <a:pt x="1211" y="1361"/>
                  <a:pt x="1211" y="1361"/>
                </a:cubicBezTo>
                <a:cubicBezTo>
                  <a:pt x="1207" y="1361"/>
                  <a:pt x="1207" y="1361"/>
                  <a:pt x="1207" y="1361"/>
                </a:cubicBezTo>
                <a:cubicBezTo>
                  <a:pt x="1207" y="1359"/>
                  <a:pt x="1207" y="1359"/>
                  <a:pt x="1207" y="1359"/>
                </a:cubicBezTo>
                <a:cubicBezTo>
                  <a:pt x="1204" y="1359"/>
                  <a:pt x="1204" y="1359"/>
                  <a:pt x="1204" y="1359"/>
                </a:cubicBezTo>
                <a:cubicBezTo>
                  <a:pt x="1199" y="1360"/>
                  <a:pt x="1194" y="1360"/>
                  <a:pt x="1190" y="1359"/>
                </a:cubicBezTo>
                <a:cubicBezTo>
                  <a:pt x="1188" y="1358"/>
                  <a:pt x="1188" y="1358"/>
                  <a:pt x="1188" y="1358"/>
                </a:cubicBezTo>
                <a:cubicBezTo>
                  <a:pt x="1188" y="1357"/>
                  <a:pt x="1188" y="1357"/>
                  <a:pt x="1188" y="1357"/>
                </a:cubicBezTo>
                <a:cubicBezTo>
                  <a:pt x="1172" y="1357"/>
                  <a:pt x="1172" y="1357"/>
                  <a:pt x="1172" y="1357"/>
                </a:cubicBezTo>
                <a:cubicBezTo>
                  <a:pt x="1172" y="1357"/>
                  <a:pt x="1172" y="1357"/>
                  <a:pt x="1171" y="1357"/>
                </a:cubicBezTo>
                <a:cubicBezTo>
                  <a:pt x="1167" y="1359"/>
                  <a:pt x="1163" y="1360"/>
                  <a:pt x="1160" y="1359"/>
                </a:cubicBezTo>
                <a:cubicBezTo>
                  <a:pt x="1156" y="1358"/>
                  <a:pt x="1156" y="1358"/>
                  <a:pt x="1156" y="1358"/>
                </a:cubicBezTo>
                <a:cubicBezTo>
                  <a:pt x="1151" y="1358"/>
                  <a:pt x="1151" y="1358"/>
                  <a:pt x="1151" y="1358"/>
                </a:cubicBezTo>
                <a:cubicBezTo>
                  <a:pt x="1151" y="1357"/>
                  <a:pt x="1151" y="1357"/>
                  <a:pt x="1151" y="1357"/>
                </a:cubicBezTo>
                <a:cubicBezTo>
                  <a:pt x="1140" y="1357"/>
                  <a:pt x="1140" y="1357"/>
                  <a:pt x="1140" y="1357"/>
                </a:cubicBezTo>
                <a:cubicBezTo>
                  <a:pt x="1140" y="1358"/>
                  <a:pt x="1140" y="1358"/>
                  <a:pt x="1140" y="1358"/>
                </a:cubicBezTo>
                <a:cubicBezTo>
                  <a:pt x="1127" y="1358"/>
                  <a:pt x="1127" y="1358"/>
                  <a:pt x="1127" y="1358"/>
                </a:cubicBezTo>
                <a:cubicBezTo>
                  <a:pt x="1127" y="1357"/>
                  <a:pt x="1127" y="1357"/>
                  <a:pt x="1127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14" y="1357"/>
                  <a:pt x="1114" y="1357"/>
                  <a:pt x="1114" y="1357"/>
                </a:cubicBezTo>
                <a:cubicBezTo>
                  <a:pt x="1114" y="1358"/>
                  <a:pt x="1114" y="1358"/>
                  <a:pt x="1114" y="1358"/>
                </a:cubicBezTo>
                <a:cubicBezTo>
                  <a:pt x="1103" y="1358"/>
                  <a:pt x="1103" y="1358"/>
                  <a:pt x="1103" y="1358"/>
                </a:cubicBezTo>
                <a:cubicBezTo>
                  <a:pt x="1103" y="1359"/>
                  <a:pt x="1103" y="1359"/>
                  <a:pt x="1103" y="1359"/>
                </a:cubicBezTo>
                <a:cubicBezTo>
                  <a:pt x="1083" y="1361"/>
                  <a:pt x="1083" y="1361"/>
                  <a:pt x="1083" y="1361"/>
                </a:cubicBezTo>
                <a:cubicBezTo>
                  <a:pt x="1081" y="1357"/>
                  <a:pt x="1081" y="1357"/>
                  <a:pt x="1081" y="1357"/>
                </a:cubicBezTo>
                <a:cubicBezTo>
                  <a:pt x="1080" y="1356"/>
                  <a:pt x="1078" y="1356"/>
                  <a:pt x="1074" y="1356"/>
                </a:cubicBezTo>
                <a:cubicBezTo>
                  <a:pt x="1074" y="1356"/>
                  <a:pt x="1073" y="1356"/>
                  <a:pt x="1072" y="1356"/>
                </a:cubicBezTo>
                <a:cubicBezTo>
                  <a:pt x="1072" y="1358"/>
                  <a:pt x="1072" y="1358"/>
                  <a:pt x="1072" y="1358"/>
                </a:cubicBezTo>
                <a:cubicBezTo>
                  <a:pt x="1059" y="1358"/>
                  <a:pt x="1059" y="1358"/>
                  <a:pt x="1059" y="1358"/>
                </a:cubicBezTo>
                <a:cubicBezTo>
                  <a:pt x="1059" y="1357"/>
                  <a:pt x="1059" y="1357"/>
                  <a:pt x="1059" y="1357"/>
                </a:cubicBezTo>
                <a:cubicBezTo>
                  <a:pt x="1055" y="1357"/>
                  <a:pt x="1055" y="1357"/>
                  <a:pt x="1055" y="1357"/>
                </a:cubicBezTo>
                <a:cubicBezTo>
                  <a:pt x="1032" y="1360"/>
                  <a:pt x="1032" y="1360"/>
                  <a:pt x="1032" y="1360"/>
                </a:cubicBezTo>
                <a:cubicBezTo>
                  <a:pt x="1032" y="1358"/>
                  <a:pt x="1032" y="1358"/>
                  <a:pt x="1032" y="1358"/>
                </a:cubicBezTo>
                <a:cubicBezTo>
                  <a:pt x="1030" y="1358"/>
                  <a:pt x="1030" y="1358"/>
                  <a:pt x="1030" y="1358"/>
                </a:cubicBezTo>
                <a:cubicBezTo>
                  <a:pt x="1024" y="1359"/>
                  <a:pt x="1024" y="1359"/>
                  <a:pt x="1024" y="1359"/>
                </a:cubicBezTo>
                <a:cubicBezTo>
                  <a:pt x="1024" y="1358"/>
                  <a:pt x="1024" y="1358"/>
                  <a:pt x="1024" y="1358"/>
                </a:cubicBezTo>
                <a:cubicBezTo>
                  <a:pt x="1019" y="1359"/>
                  <a:pt x="1019" y="1359"/>
                  <a:pt x="1019" y="1359"/>
                </a:cubicBezTo>
                <a:cubicBezTo>
                  <a:pt x="1019" y="1363"/>
                  <a:pt x="1019" y="1363"/>
                  <a:pt x="1019" y="1363"/>
                </a:cubicBezTo>
                <a:cubicBezTo>
                  <a:pt x="1012" y="1361"/>
                  <a:pt x="1012" y="1361"/>
                  <a:pt x="1012" y="1361"/>
                </a:cubicBezTo>
                <a:cubicBezTo>
                  <a:pt x="987" y="1360"/>
                  <a:pt x="987" y="1360"/>
                  <a:pt x="987" y="1360"/>
                </a:cubicBezTo>
                <a:cubicBezTo>
                  <a:pt x="984" y="1361"/>
                  <a:pt x="984" y="1361"/>
                  <a:pt x="984" y="1361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77" y="1364"/>
                  <a:pt x="977" y="1364"/>
                  <a:pt x="977" y="1364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0" y="1361"/>
                  <a:pt x="970" y="1361"/>
                  <a:pt x="970" y="1361"/>
                </a:cubicBezTo>
                <a:cubicBezTo>
                  <a:pt x="970" y="1362"/>
                  <a:pt x="970" y="1362"/>
                  <a:pt x="970" y="1362"/>
                </a:cubicBezTo>
                <a:cubicBezTo>
                  <a:pt x="957" y="1362"/>
                  <a:pt x="957" y="1362"/>
                  <a:pt x="957" y="1362"/>
                </a:cubicBezTo>
                <a:cubicBezTo>
                  <a:pt x="957" y="1361"/>
                  <a:pt x="957" y="1361"/>
                  <a:pt x="957" y="1361"/>
                </a:cubicBezTo>
                <a:cubicBezTo>
                  <a:pt x="956" y="1360"/>
                  <a:pt x="956" y="1360"/>
                  <a:pt x="956" y="1360"/>
                </a:cubicBezTo>
                <a:cubicBezTo>
                  <a:pt x="955" y="1360"/>
                  <a:pt x="955" y="1360"/>
                  <a:pt x="954" y="1359"/>
                </a:cubicBezTo>
                <a:cubicBezTo>
                  <a:pt x="953" y="1359"/>
                  <a:pt x="953" y="1359"/>
                  <a:pt x="953" y="1359"/>
                </a:cubicBezTo>
                <a:cubicBezTo>
                  <a:pt x="953" y="1363"/>
                  <a:pt x="953" y="1363"/>
                  <a:pt x="953" y="1363"/>
                </a:cubicBezTo>
                <a:cubicBezTo>
                  <a:pt x="947" y="1361"/>
                  <a:pt x="947" y="1361"/>
                  <a:pt x="947" y="1361"/>
                </a:cubicBezTo>
                <a:cubicBezTo>
                  <a:pt x="947" y="1362"/>
                  <a:pt x="947" y="1362"/>
                  <a:pt x="947" y="1362"/>
                </a:cubicBezTo>
                <a:cubicBezTo>
                  <a:pt x="941" y="1362"/>
                  <a:pt x="941" y="1362"/>
                  <a:pt x="941" y="1362"/>
                </a:cubicBezTo>
                <a:cubicBezTo>
                  <a:pt x="941" y="1363"/>
                  <a:pt x="941" y="1363"/>
                  <a:pt x="941" y="1363"/>
                </a:cubicBezTo>
                <a:cubicBezTo>
                  <a:pt x="937" y="1362"/>
                  <a:pt x="937" y="1362"/>
                  <a:pt x="937" y="1362"/>
                </a:cubicBezTo>
                <a:cubicBezTo>
                  <a:pt x="934" y="1362"/>
                  <a:pt x="934" y="1362"/>
                  <a:pt x="934" y="1362"/>
                </a:cubicBezTo>
                <a:cubicBezTo>
                  <a:pt x="934" y="1361"/>
                  <a:pt x="934" y="1361"/>
                  <a:pt x="934" y="1361"/>
                </a:cubicBezTo>
                <a:cubicBezTo>
                  <a:pt x="926" y="1360"/>
                  <a:pt x="926" y="1360"/>
                  <a:pt x="926" y="1360"/>
                </a:cubicBezTo>
                <a:cubicBezTo>
                  <a:pt x="926" y="1358"/>
                  <a:pt x="926" y="1358"/>
                  <a:pt x="926" y="1358"/>
                </a:cubicBezTo>
                <a:cubicBezTo>
                  <a:pt x="925" y="1358"/>
                  <a:pt x="924" y="1358"/>
                  <a:pt x="923" y="1358"/>
                </a:cubicBezTo>
                <a:cubicBezTo>
                  <a:pt x="921" y="1358"/>
                  <a:pt x="918" y="1359"/>
                  <a:pt x="915" y="1359"/>
                </a:cubicBezTo>
                <a:cubicBezTo>
                  <a:pt x="912" y="1359"/>
                  <a:pt x="910" y="1359"/>
                  <a:pt x="907" y="1358"/>
                </a:cubicBezTo>
                <a:cubicBezTo>
                  <a:pt x="905" y="1357"/>
                  <a:pt x="905" y="1357"/>
                  <a:pt x="905" y="1357"/>
                </a:cubicBezTo>
                <a:cubicBezTo>
                  <a:pt x="903" y="1357"/>
                  <a:pt x="903" y="1357"/>
                  <a:pt x="903" y="1357"/>
                </a:cubicBezTo>
                <a:cubicBezTo>
                  <a:pt x="902" y="1358"/>
                  <a:pt x="902" y="1358"/>
                  <a:pt x="902" y="1358"/>
                </a:cubicBezTo>
                <a:cubicBezTo>
                  <a:pt x="899" y="1358"/>
                  <a:pt x="899" y="1358"/>
                  <a:pt x="899" y="1358"/>
                </a:cubicBezTo>
                <a:cubicBezTo>
                  <a:pt x="898" y="1358"/>
                  <a:pt x="898" y="1358"/>
                  <a:pt x="897" y="1358"/>
                </a:cubicBezTo>
                <a:cubicBezTo>
                  <a:pt x="893" y="1357"/>
                  <a:pt x="893" y="1357"/>
                  <a:pt x="893" y="1357"/>
                </a:cubicBezTo>
                <a:cubicBezTo>
                  <a:pt x="881" y="1358"/>
                  <a:pt x="881" y="1358"/>
                  <a:pt x="881" y="1358"/>
                </a:cubicBezTo>
                <a:cubicBezTo>
                  <a:pt x="881" y="1359"/>
                  <a:pt x="881" y="1359"/>
                  <a:pt x="881" y="1359"/>
                </a:cubicBezTo>
                <a:cubicBezTo>
                  <a:pt x="879" y="1359"/>
                  <a:pt x="879" y="1359"/>
                  <a:pt x="879" y="1359"/>
                </a:cubicBezTo>
                <a:cubicBezTo>
                  <a:pt x="879" y="1363"/>
                  <a:pt x="879" y="1363"/>
                  <a:pt x="879" y="1363"/>
                </a:cubicBezTo>
                <a:cubicBezTo>
                  <a:pt x="873" y="1361"/>
                  <a:pt x="873" y="1361"/>
                  <a:pt x="873" y="1361"/>
                </a:cubicBezTo>
                <a:cubicBezTo>
                  <a:pt x="873" y="1362"/>
                  <a:pt x="873" y="1362"/>
                  <a:pt x="873" y="1362"/>
                </a:cubicBezTo>
                <a:cubicBezTo>
                  <a:pt x="870" y="1362"/>
                  <a:pt x="870" y="1362"/>
                  <a:pt x="870" y="1362"/>
                </a:cubicBezTo>
                <a:cubicBezTo>
                  <a:pt x="869" y="1365"/>
                  <a:pt x="865" y="1366"/>
                  <a:pt x="864" y="1366"/>
                </a:cubicBezTo>
                <a:cubicBezTo>
                  <a:pt x="858" y="1368"/>
                  <a:pt x="858" y="1368"/>
                  <a:pt x="858" y="1368"/>
                </a:cubicBezTo>
                <a:cubicBezTo>
                  <a:pt x="856" y="1362"/>
                  <a:pt x="856" y="1362"/>
                  <a:pt x="856" y="1362"/>
                </a:cubicBezTo>
                <a:cubicBezTo>
                  <a:pt x="854" y="1361"/>
                  <a:pt x="853" y="1360"/>
                  <a:pt x="851" y="1360"/>
                </a:cubicBezTo>
                <a:cubicBezTo>
                  <a:pt x="850" y="1359"/>
                  <a:pt x="849" y="1359"/>
                  <a:pt x="848" y="1358"/>
                </a:cubicBezTo>
                <a:cubicBezTo>
                  <a:pt x="844" y="1360"/>
                  <a:pt x="844" y="1360"/>
                  <a:pt x="844" y="1360"/>
                </a:cubicBezTo>
                <a:cubicBezTo>
                  <a:pt x="842" y="1359"/>
                  <a:pt x="842" y="1359"/>
                  <a:pt x="842" y="1359"/>
                </a:cubicBezTo>
                <a:cubicBezTo>
                  <a:pt x="841" y="1358"/>
                  <a:pt x="839" y="1357"/>
                  <a:pt x="836" y="1357"/>
                </a:cubicBezTo>
                <a:cubicBezTo>
                  <a:pt x="836" y="1360"/>
                  <a:pt x="836" y="1360"/>
                  <a:pt x="836" y="1360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26" y="1359"/>
                  <a:pt x="826" y="1359"/>
                  <a:pt x="826" y="1359"/>
                </a:cubicBezTo>
                <a:cubicBezTo>
                  <a:pt x="826" y="1361"/>
                  <a:pt x="826" y="1361"/>
                  <a:pt x="826" y="1361"/>
                </a:cubicBezTo>
                <a:cubicBezTo>
                  <a:pt x="820" y="1362"/>
                  <a:pt x="820" y="1362"/>
                  <a:pt x="820" y="1362"/>
                </a:cubicBezTo>
                <a:cubicBezTo>
                  <a:pt x="819" y="1362"/>
                  <a:pt x="818" y="1362"/>
                  <a:pt x="818" y="1361"/>
                </a:cubicBezTo>
                <a:cubicBezTo>
                  <a:pt x="817" y="1364"/>
                  <a:pt x="817" y="1364"/>
                  <a:pt x="817" y="1364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799" y="1361"/>
                  <a:pt x="799" y="1361"/>
                  <a:pt x="799" y="1361"/>
                </a:cubicBezTo>
                <a:cubicBezTo>
                  <a:pt x="799" y="1362"/>
                  <a:pt x="799" y="1362"/>
                  <a:pt x="799" y="1362"/>
                </a:cubicBezTo>
                <a:cubicBezTo>
                  <a:pt x="793" y="1362"/>
                  <a:pt x="793" y="1362"/>
                  <a:pt x="793" y="1362"/>
                </a:cubicBezTo>
                <a:cubicBezTo>
                  <a:pt x="792" y="1362"/>
                  <a:pt x="791" y="1363"/>
                  <a:pt x="791" y="1364"/>
                </a:cubicBezTo>
                <a:lnTo>
                  <a:pt x="782" y="1369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107" y="189723"/>
            <a:ext cx="6859786" cy="1144556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2107" y="3429000"/>
            <a:ext cx="2057936" cy="2514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07590" y="2087880"/>
            <a:ext cx="4344531" cy="3886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лилиния 15"/>
          <p:cNvSpPr>
            <a:spLocks/>
          </p:cNvSpPr>
          <p:nvPr/>
        </p:nvSpPr>
        <p:spPr bwMode="auto">
          <a:xfrm>
            <a:off x="1142107" y="1905000"/>
            <a:ext cx="4616636" cy="4251960"/>
          </a:xfrm>
          <a:custGeom>
            <a:avLst/>
            <a:gdLst>
              <a:gd name="T0" fmla="*/ 696 w 1967"/>
              <a:gd name="T1" fmla="*/ 1361 h 1369"/>
              <a:gd name="T2" fmla="*/ 618 w 1967"/>
              <a:gd name="T3" fmla="*/ 1360 h 1369"/>
              <a:gd name="T4" fmla="*/ 517 w 1967"/>
              <a:gd name="T5" fmla="*/ 1359 h 1369"/>
              <a:gd name="T6" fmla="*/ 443 w 1967"/>
              <a:gd name="T7" fmla="*/ 1361 h 1369"/>
              <a:gd name="T8" fmla="*/ 361 w 1967"/>
              <a:gd name="T9" fmla="*/ 1358 h 1369"/>
              <a:gd name="T10" fmla="*/ 260 w 1967"/>
              <a:gd name="T11" fmla="*/ 1359 h 1369"/>
              <a:gd name="T12" fmla="*/ 166 w 1967"/>
              <a:gd name="T13" fmla="*/ 1359 h 1369"/>
              <a:gd name="T14" fmla="*/ 104 w 1967"/>
              <a:gd name="T15" fmla="*/ 1356 h 1369"/>
              <a:gd name="T16" fmla="*/ 7 w 1967"/>
              <a:gd name="T17" fmla="*/ 1327 h 1369"/>
              <a:gd name="T18" fmla="*/ 7 w 1967"/>
              <a:gd name="T19" fmla="*/ 1226 h 1369"/>
              <a:gd name="T20" fmla="*/ 9 w 1967"/>
              <a:gd name="T21" fmla="*/ 1139 h 1369"/>
              <a:gd name="T22" fmla="*/ 4 w 1967"/>
              <a:gd name="T23" fmla="*/ 1042 h 1369"/>
              <a:gd name="T24" fmla="*/ 9 w 1967"/>
              <a:gd name="T25" fmla="*/ 896 h 1369"/>
              <a:gd name="T26" fmla="*/ 7 w 1967"/>
              <a:gd name="T27" fmla="*/ 758 h 1369"/>
              <a:gd name="T28" fmla="*/ 9 w 1967"/>
              <a:gd name="T29" fmla="*/ 614 h 1369"/>
              <a:gd name="T30" fmla="*/ 5 w 1967"/>
              <a:gd name="T31" fmla="*/ 443 h 1369"/>
              <a:gd name="T32" fmla="*/ 9 w 1967"/>
              <a:gd name="T33" fmla="*/ 365 h 1369"/>
              <a:gd name="T34" fmla="*/ 5 w 1967"/>
              <a:gd name="T35" fmla="*/ 195 h 1369"/>
              <a:gd name="T36" fmla="*/ 6 w 1967"/>
              <a:gd name="T37" fmla="*/ 107 h 1369"/>
              <a:gd name="T38" fmla="*/ 8 w 1967"/>
              <a:gd name="T39" fmla="*/ 9 h 1369"/>
              <a:gd name="T40" fmla="*/ 120 w 1967"/>
              <a:gd name="T41" fmla="*/ 8 h 1369"/>
              <a:gd name="T42" fmla="*/ 192 w 1967"/>
              <a:gd name="T43" fmla="*/ 5 h 1369"/>
              <a:gd name="T44" fmla="*/ 279 w 1967"/>
              <a:gd name="T45" fmla="*/ 12 h 1369"/>
              <a:gd name="T46" fmla="*/ 374 w 1967"/>
              <a:gd name="T47" fmla="*/ 7 h 1369"/>
              <a:gd name="T48" fmla="*/ 447 w 1967"/>
              <a:gd name="T49" fmla="*/ 10 h 1369"/>
              <a:gd name="T50" fmla="*/ 552 w 1967"/>
              <a:gd name="T51" fmla="*/ 11 h 1369"/>
              <a:gd name="T52" fmla="*/ 630 w 1967"/>
              <a:gd name="T53" fmla="*/ 11 h 1369"/>
              <a:gd name="T54" fmla="*/ 706 w 1967"/>
              <a:gd name="T55" fmla="*/ 10 h 1369"/>
              <a:gd name="T56" fmla="*/ 799 w 1967"/>
              <a:gd name="T57" fmla="*/ 7 h 1369"/>
              <a:gd name="T58" fmla="*/ 879 w 1967"/>
              <a:gd name="T59" fmla="*/ 9 h 1369"/>
              <a:gd name="T60" fmla="*/ 956 w 1967"/>
              <a:gd name="T61" fmla="*/ 9 h 1369"/>
              <a:gd name="T62" fmla="*/ 1055 w 1967"/>
              <a:gd name="T63" fmla="*/ 12 h 1369"/>
              <a:gd name="T64" fmla="*/ 1188 w 1967"/>
              <a:gd name="T65" fmla="*/ 12 h 1369"/>
              <a:gd name="T66" fmla="*/ 1259 w 1967"/>
              <a:gd name="T67" fmla="*/ 9 h 1369"/>
              <a:gd name="T68" fmla="*/ 1378 w 1967"/>
              <a:gd name="T69" fmla="*/ 8 h 1369"/>
              <a:gd name="T70" fmla="*/ 1513 w 1967"/>
              <a:gd name="T71" fmla="*/ 10 h 1369"/>
              <a:gd name="T72" fmla="*/ 1634 w 1967"/>
              <a:gd name="T73" fmla="*/ 12 h 1369"/>
              <a:gd name="T74" fmla="*/ 1774 w 1967"/>
              <a:gd name="T75" fmla="*/ 11 h 1369"/>
              <a:gd name="T76" fmla="*/ 1869 w 1967"/>
              <a:gd name="T77" fmla="*/ 9 h 1369"/>
              <a:gd name="T78" fmla="*/ 1927 w 1967"/>
              <a:gd name="T79" fmla="*/ 6 h 1369"/>
              <a:gd name="T80" fmla="*/ 1963 w 1967"/>
              <a:gd name="T81" fmla="*/ 94 h 1369"/>
              <a:gd name="T82" fmla="*/ 1960 w 1967"/>
              <a:gd name="T83" fmla="*/ 185 h 1369"/>
              <a:gd name="T84" fmla="*/ 1959 w 1967"/>
              <a:gd name="T85" fmla="*/ 330 h 1369"/>
              <a:gd name="T86" fmla="*/ 1958 w 1967"/>
              <a:gd name="T87" fmla="*/ 428 h 1369"/>
              <a:gd name="T88" fmla="*/ 1958 w 1967"/>
              <a:gd name="T89" fmla="*/ 573 h 1369"/>
              <a:gd name="T90" fmla="*/ 1960 w 1967"/>
              <a:gd name="T91" fmla="*/ 721 h 1369"/>
              <a:gd name="T92" fmla="*/ 1957 w 1967"/>
              <a:gd name="T93" fmla="*/ 868 h 1369"/>
              <a:gd name="T94" fmla="*/ 1959 w 1967"/>
              <a:gd name="T95" fmla="*/ 1010 h 1369"/>
              <a:gd name="T96" fmla="*/ 1960 w 1967"/>
              <a:gd name="T97" fmla="*/ 1124 h 1369"/>
              <a:gd name="T98" fmla="*/ 1960 w 1967"/>
              <a:gd name="T99" fmla="*/ 1210 h 1369"/>
              <a:gd name="T100" fmla="*/ 1963 w 1967"/>
              <a:gd name="T101" fmla="*/ 1307 h 1369"/>
              <a:gd name="T102" fmla="*/ 1909 w 1967"/>
              <a:gd name="T103" fmla="*/ 1355 h 1369"/>
              <a:gd name="T104" fmla="*/ 1822 w 1967"/>
              <a:gd name="T105" fmla="*/ 1356 h 1369"/>
              <a:gd name="T106" fmla="*/ 1698 w 1967"/>
              <a:gd name="T107" fmla="*/ 1359 h 1369"/>
              <a:gd name="T108" fmla="*/ 1597 w 1967"/>
              <a:gd name="T109" fmla="*/ 1358 h 1369"/>
              <a:gd name="T110" fmla="*/ 1469 w 1967"/>
              <a:gd name="T111" fmla="*/ 1358 h 1369"/>
              <a:gd name="T112" fmla="*/ 1330 w 1967"/>
              <a:gd name="T113" fmla="*/ 1359 h 1369"/>
              <a:gd name="T114" fmla="*/ 1229 w 1967"/>
              <a:gd name="T115" fmla="*/ 1361 h 1369"/>
              <a:gd name="T116" fmla="*/ 1124 w 1967"/>
              <a:gd name="T117" fmla="*/ 1357 h 1369"/>
              <a:gd name="T118" fmla="*/ 981 w 1967"/>
              <a:gd name="T119" fmla="*/ 1363 h 1369"/>
              <a:gd name="T120" fmla="*/ 907 w 1967"/>
              <a:gd name="T121" fmla="*/ 1358 h 1369"/>
              <a:gd name="T122" fmla="*/ 830 w 1967"/>
              <a:gd name="T123" fmla="*/ 1358 h 1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67" h="1369">
                <a:moveTo>
                  <a:pt x="782" y="1369"/>
                </a:moveTo>
                <a:cubicBezTo>
                  <a:pt x="782" y="1360"/>
                  <a:pt x="782" y="1360"/>
                  <a:pt x="782" y="1360"/>
                </a:cubicBezTo>
                <a:cubicBezTo>
                  <a:pt x="777" y="1362"/>
                  <a:pt x="777" y="1362"/>
                  <a:pt x="777" y="1362"/>
                </a:cubicBezTo>
                <a:cubicBezTo>
                  <a:pt x="777" y="1361"/>
                  <a:pt x="777" y="1361"/>
                  <a:pt x="777" y="1361"/>
                </a:cubicBezTo>
                <a:cubicBezTo>
                  <a:pt x="774" y="1362"/>
                  <a:pt x="774" y="1362"/>
                  <a:pt x="774" y="1362"/>
                </a:cubicBezTo>
                <a:cubicBezTo>
                  <a:pt x="772" y="1359"/>
                  <a:pt x="772" y="1359"/>
                  <a:pt x="772" y="1359"/>
                </a:cubicBezTo>
                <a:cubicBezTo>
                  <a:pt x="761" y="1359"/>
                  <a:pt x="761" y="1359"/>
                  <a:pt x="761" y="1359"/>
                </a:cubicBezTo>
                <a:cubicBezTo>
                  <a:pt x="757" y="1360"/>
                  <a:pt x="752" y="1360"/>
                  <a:pt x="749" y="1359"/>
                </a:cubicBezTo>
                <a:cubicBezTo>
                  <a:pt x="747" y="1358"/>
                  <a:pt x="747" y="1358"/>
                  <a:pt x="747" y="1358"/>
                </a:cubicBezTo>
                <a:cubicBezTo>
                  <a:pt x="746" y="1356"/>
                  <a:pt x="746" y="1356"/>
                  <a:pt x="746" y="1356"/>
                </a:cubicBezTo>
                <a:cubicBezTo>
                  <a:pt x="738" y="1359"/>
                  <a:pt x="738" y="1359"/>
                  <a:pt x="738" y="1359"/>
                </a:cubicBezTo>
                <a:cubicBezTo>
                  <a:pt x="738" y="1357"/>
                  <a:pt x="738" y="1357"/>
                  <a:pt x="738" y="1357"/>
                </a:cubicBezTo>
                <a:cubicBezTo>
                  <a:pt x="733" y="1358"/>
                  <a:pt x="733" y="1358"/>
                  <a:pt x="733" y="1358"/>
                </a:cubicBezTo>
                <a:cubicBezTo>
                  <a:pt x="732" y="1359"/>
                  <a:pt x="732" y="1359"/>
                  <a:pt x="732" y="1359"/>
                </a:cubicBezTo>
                <a:cubicBezTo>
                  <a:pt x="730" y="1359"/>
                  <a:pt x="730" y="1359"/>
                  <a:pt x="730" y="1359"/>
                </a:cubicBezTo>
                <a:cubicBezTo>
                  <a:pt x="730" y="1362"/>
                  <a:pt x="730" y="1362"/>
                  <a:pt x="730" y="1362"/>
                </a:cubicBezTo>
                <a:cubicBezTo>
                  <a:pt x="723" y="1360"/>
                  <a:pt x="723" y="1360"/>
                  <a:pt x="723" y="1360"/>
                </a:cubicBezTo>
                <a:cubicBezTo>
                  <a:pt x="723" y="1361"/>
                  <a:pt x="723" y="1361"/>
                  <a:pt x="723" y="1361"/>
                </a:cubicBezTo>
                <a:cubicBezTo>
                  <a:pt x="710" y="1361"/>
                  <a:pt x="710" y="1361"/>
                  <a:pt x="710" y="1361"/>
                </a:cubicBezTo>
                <a:cubicBezTo>
                  <a:pt x="710" y="1359"/>
                  <a:pt x="710" y="1359"/>
                  <a:pt x="710" y="1359"/>
                </a:cubicBezTo>
                <a:cubicBezTo>
                  <a:pt x="706" y="1359"/>
                  <a:pt x="706" y="1359"/>
                  <a:pt x="706" y="1359"/>
                </a:cubicBezTo>
                <a:cubicBezTo>
                  <a:pt x="699" y="1361"/>
                  <a:pt x="699" y="1361"/>
                  <a:pt x="699" y="1361"/>
                </a:cubicBezTo>
                <a:cubicBezTo>
                  <a:pt x="699" y="1362"/>
                  <a:pt x="699" y="1362"/>
                  <a:pt x="699" y="1362"/>
                </a:cubicBezTo>
                <a:cubicBezTo>
                  <a:pt x="696" y="1361"/>
                  <a:pt x="696" y="1361"/>
                  <a:pt x="696" y="1361"/>
                </a:cubicBezTo>
                <a:cubicBezTo>
                  <a:pt x="693" y="1362"/>
                  <a:pt x="693" y="1362"/>
                  <a:pt x="693" y="1362"/>
                </a:cubicBezTo>
                <a:cubicBezTo>
                  <a:pt x="693" y="1361"/>
                  <a:pt x="693" y="1361"/>
                  <a:pt x="693" y="1361"/>
                </a:cubicBezTo>
                <a:cubicBezTo>
                  <a:pt x="682" y="1358"/>
                  <a:pt x="682" y="1358"/>
                  <a:pt x="682" y="1358"/>
                </a:cubicBezTo>
                <a:cubicBezTo>
                  <a:pt x="681" y="1359"/>
                  <a:pt x="681" y="1359"/>
                  <a:pt x="680" y="1359"/>
                </a:cubicBezTo>
                <a:cubicBezTo>
                  <a:pt x="672" y="1362"/>
                  <a:pt x="672" y="1362"/>
                  <a:pt x="672" y="1362"/>
                </a:cubicBezTo>
                <a:cubicBezTo>
                  <a:pt x="672" y="1358"/>
                  <a:pt x="672" y="1358"/>
                  <a:pt x="672" y="1358"/>
                </a:cubicBezTo>
                <a:cubicBezTo>
                  <a:pt x="670" y="1358"/>
                  <a:pt x="670" y="1358"/>
                  <a:pt x="670" y="1358"/>
                </a:cubicBezTo>
                <a:cubicBezTo>
                  <a:pt x="670" y="1356"/>
                  <a:pt x="670" y="1356"/>
                  <a:pt x="670" y="1356"/>
                </a:cubicBezTo>
                <a:cubicBezTo>
                  <a:pt x="669" y="1356"/>
                  <a:pt x="669" y="1356"/>
                  <a:pt x="669" y="1356"/>
                </a:cubicBezTo>
                <a:cubicBezTo>
                  <a:pt x="668" y="1357"/>
                  <a:pt x="666" y="1357"/>
                  <a:pt x="665" y="1357"/>
                </a:cubicBezTo>
                <a:cubicBezTo>
                  <a:pt x="665" y="1357"/>
                  <a:pt x="664" y="1357"/>
                  <a:pt x="664" y="1357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3" y="1356"/>
                  <a:pt x="653" y="1356"/>
                  <a:pt x="653" y="1356"/>
                </a:cubicBezTo>
                <a:cubicBezTo>
                  <a:pt x="653" y="1355"/>
                  <a:pt x="653" y="1355"/>
                  <a:pt x="653" y="1355"/>
                </a:cubicBezTo>
                <a:cubicBezTo>
                  <a:pt x="646" y="1356"/>
                  <a:pt x="646" y="1356"/>
                  <a:pt x="646" y="1356"/>
                </a:cubicBezTo>
                <a:cubicBezTo>
                  <a:pt x="646" y="1357"/>
                  <a:pt x="646" y="1357"/>
                  <a:pt x="646" y="1357"/>
                </a:cubicBezTo>
                <a:cubicBezTo>
                  <a:pt x="637" y="1357"/>
                  <a:pt x="637" y="1357"/>
                  <a:pt x="637" y="1357"/>
                </a:cubicBezTo>
                <a:cubicBezTo>
                  <a:pt x="637" y="1360"/>
                  <a:pt x="637" y="1360"/>
                  <a:pt x="637" y="1360"/>
                </a:cubicBezTo>
                <a:cubicBezTo>
                  <a:pt x="630" y="1358"/>
                  <a:pt x="630" y="1358"/>
                  <a:pt x="630" y="1358"/>
                </a:cubicBezTo>
                <a:cubicBezTo>
                  <a:pt x="629" y="1361"/>
                  <a:pt x="629" y="1361"/>
                  <a:pt x="629" y="1361"/>
                </a:cubicBezTo>
                <a:cubicBezTo>
                  <a:pt x="625" y="1359"/>
                  <a:pt x="625" y="1359"/>
                  <a:pt x="625" y="1359"/>
                </a:cubicBezTo>
                <a:cubicBezTo>
                  <a:pt x="624" y="1362"/>
                  <a:pt x="624" y="1362"/>
                  <a:pt x="624" y="1362"/>
                </a:cubicBezTo>
                <a:cubicBezTo>
                  <a:pt x="618" y="1360"/>
                  <a:pt x="618" y="1360"/>
                  <a:pt x="618" y="1360"/>
                </a:cubicBezTo>
                <a:cubicBezTo>
                  <a:pt x="617" y="1361"/>
                  <a:pt x="615" y="1361"/>
                  <a:pt x="614" y="1360"/>
                </a:cubicBezTo>
                <a:cubicBezTo>
                  <a:pt x="613" y="1360"/>
                  <a:pt x="613" y="1360"/>
                  <a:pt x="613" y="1360"/>
                </a:cubicBezTo>
                <a:cubicBezTo>
                  <a:pt x="613" y="1361"/>
                  <a:pt x="612" y="1361"/>
                  <a:pt x="612" y="1361"/>
                </a:cubicBezTo>
                <a:cubicBezTo>
                  <a:pt x="609" y="1361"/>
                  <a:pt x="609" y="1361"/>
                  <a:pt x="609" y="1361"/>
                </a:cubicBezTo>
                <a:cubicBezTo>
                  <a:pt x="608" y="1361"/>
                  <a:pt x="608" y="1361"/>
                  <a:pt x="607" y="1361"/>
                </a:cubicBezTo>
                <a:cubicBezTo>
                  <a:pt x="593" y="1361"/>
                  <a:pt x="593" y="1361"/>
                  <a:pt x="593" y="1361"/>
                </a:cubicBezTo>
                <a:cubicBezTo>
                  <a:pt x="593" y="1359"/>
                  <a:pt x="593" y="1359"/>
                  <a:pt x="593" y="1359"/>
                </a:cubicBezTo>
                <a:cubicBezTo>
                  <a:pt x="591" y="1359"/>
                  <a:pt x="591" y="1359"/>
                  <a:pt x="591" y="1359"/>
                </a:cubicBezTo>
                <a:cubicBezTo>
                  <a:pt x="583" y="1363"/>
                  <a:pt x="583" y="1363"/>
                  <a:pt x="583" y="1363"/>
                </a:cubicBezTo>
                <a:cubicBezTo>
                  <a:pt x="583" y="1358"/>
                  <a:pt x="583" y="1358"/>
                  <a:pt x="583" y="1358"/>
                </a:cubicBezTo>
                <a:cubicBezTo>
                  <a:pt x="576" y="1360"/>
                  <a:pt x="576" y="1360"/>
                  <a:pt x="576" y="1360"/>
                </a:cubicBezTo>
                <a:cubicBezTo>
                  <a:pt x="576" y="1356"/>
                  <a:pt x="576" y="1356"/>
                  <a:pt x="576" y="1356"/>
                </a:cubicBezTo>
                <a:cubicBezTo>
                  <a:pt x="575" y="1356"/>
                  <a:pt x="575" y="1356"/>
                  <a:pt x="575" y="1356"/>
                </a:cubicBezTo>
                <a:cubicBezTo>
                  <a:pt x="575" y="1358"/>
                  <a:pt x="575" y="1358"/>
                  <a:pt x="575" y="1358"/>
                </a:cubicBezTo>
                <a:cubicBezTo>
                  <a:pt x="569" y="1358"/>
                  <a:pt x="569" y="1358"/>
                  <a:pt x="569" y="1358"/>
                </a:cubicBezTo>
                <a:cubicBezTo>
                  <a:pt x="569" y="1359"/>
                  <a:pt x="569" y="1359"/>
                  <a:pt x="569" y="1359"/>
                </a:cubicBezTo>
                <a:cubicBezTo>
                  <a:pt x="555" y="1359"/>
                  <a:pt x="555" y="1359"/>
                  <a:pt x="555" y="1359"/>
                </a:cubicBezTo>
                <a:cubicBezTo>
                  <a:pt x="555" y="1358"/>
                  <a:pt x="555" y="1358"/>
                  <a:pt x="555" y="1358"/>
                </a:cubicBezTo>
                <a:cubicBezTo>
                  <a:pt x="552" y="1358"/>
                  <a:pt x="552" y="1358"/>
                  <a:pt x="552" y="1358"/>
                </a:cubicBezTo>
                <a:cubicBezTo>
                  <a:pt x="551" y="1356"/>
                  <a:pt x="551" y="1356"/>
                  <a:pt x="551" y="1356"/>
                </a:cubicBezTo>
                <a:cubicBezTo>
                  <a:pt x="524" y="1359"/>
                  <a:pt x="524" y="1359"/>
                  <a:pt x="524" y="1359"/>
                </a:cubicBezTo>
                <a:cubicBezTo>
                  <a:pt x="524" y="1358"/>
                  <a:pt x="524" y="1358"/>
                  <a:pt x="524" y="1358"/>
                </a:cubicBezTo>
                <a:cubicBezTo>
                  <a:pt x="522" y="1357"/>
                  <a:pt x="520" y="1357"/>
                  <a:pt x="518" y="1357"/>
                </a:cubicBezTo>
                <a:cubicBezTo>
                  <a:pt x="517" y="1359"/>
                  <a:pt x="517" y="1359"/>
                  <a:pt x="517" y="1359"/>
                </a:cubicBezTo>
                <a:cubicBezTo>
                  <a:pt x="512" y="1358"/>
                  <a:pt x="512" y="1358"/>
                  <a:pt x="512" y="1358"/>
                </a:cubicBezTo>
                <a:cubicBezTo>
                  <a:pt x="511" y="1361"/>
                  <a:pt x="511" y="1361"/>
                  <a:pt x="511" y="1361"/>
                </a:cubicBezTo>
                <a:cubicBezTo>
                  <a:pt x="505" y="1358"/>
                  <a:pt x="505" y="1358"/>
                  <a:pt x="505" y="1358"/>
                </a:cubicBezTo>
                <a:cubicBezTo>
                  <a:pt x="504" y="1358"/>
                  <a:pt x="504" y="1358"/>
                  <a:pt x="504" y="1358"/>
                </a:cubicBezTo>
                <a:cubicBezTo>
                  <a:pt x="504" y="1359"/>
                  <a:pt x="504" y="1359"/>
                  <a:pt x="504" y="1359"/>
                </a:cubicBezTo>
                <a:cubicBezTo>
                  <a:pt x="500" y="1359"/>
                  <a:pt x="500" y="1359"/>
                  <a:pt x="500" y="1359"/>
                </a:cubicBezTo>
                <a:cubicBezTo>
                  <a:pt x="496" y="1360"/>
                  <a:pt x="496" y="1360"/>
                  <a:pt x="496" y="1360"/>
                </a:cubicBezTo>
                <a:cubicBezTo>
                  <a:pt x="496" y="1361"/>
                  <a:pt x="496" y="1361"/>
                  <a:pt x="496" y="1361"/>
                </a:cubicBezTo>
                <a:cubicBezTo>
                  <a:pt x="488" y="1361"/>
                  <a:pt x="488" y="1361"/>
                  <a:pt x="488" y="1361"/>
                </a:cubicBezTo>
                <a:cubicBezTo>
                  <a:pt x="488" y="1363"/>
                  <a:pt x="488" y="1363"/>
                  <a:pt x="488" y="1363"/>
                </a:cubicBezTo>
                <a:cubicBezTo>
                  <a:pt x="480" y="1361"/>
                  <a:pt x="480" y="1361"/>
                  <a:pt x="480" y="1361"/>
                </a:cubicBezTo>
                <a:cubicBezTo>
                  <a:pt x="479" y="1363"/>
                  <a:pt x="479" y="1363"/>
                  <a:pt x="479" y="1363"/>
                </a:cubicBezTo>
                <a:cubicBezTo>
                  <a:pt x="468" y="1363"/>
                  <a:pt x="468" y="1363"/>
                  <a:pt x="468" y="1363"/>
                </a:cubicBezTo>
                <a:cubicBezTo>
                  <a:pt x="468" y="1362"/>
                  <a:pt x="468" y="1362"/>
                  <a:pt x="468" y="1362"/>
                </a:cubicBezTo>
                <a:cubicBezTo>
                  <a:pt x="467" y="1362"/>
                  <a:pt x="467" y="1362"/>
                  <a:pt x="467" y="1362"/>
                </a:cubicBezTo>
                <a:cubicBezTo>
                  <a:pt x="463" y="1362"/>
                  <a:pt x="463" y="1362"/>
                  <a:pt x="463" y="1362"/>
                </a:cubicBezTo>
                <a:cubicBezTo>
                  <a:pt x="463" y="1361"/>
                  <a:pt x="463" y="1361"/>
                  <a:pt x="463" y="1361"/>
                </a:cubicBezTo>
                <a:cubicBezTo>
                  <a:pt x="453" y="1360"/>
                  <a:pt x="453" y="1360"/>
                  <a:pt x="453" y="1360"/>
                </a:cubicBezTo>
                <a:cubicBezTo>
                  <a:pt x="453" y="1362"/>
                  <a:pt x="453" y="1362"/>
                  <a:pt x="453" y="1362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61"/>
                  <a:pt x="443" y="1361"/>
                  <a:pt x="443" y="1361"/>
                </a:cubicBezTo>
                <a:cubicBezTo>
                  <a:pt x="437" y="1359"/>
                  <a:pt x="437" y="1359"/>
                  <a:pt x="437" y="1359"/>
                </a:cubicBezTo>
                <a:cubicBezTo>
                  <a:pt x="431" y="1359"/>
                  <a:pt x="431" y="1359"/>
                  <a:pt x="431" y="1359"/>
                </a:cubicBezTo>
                <a:cubicBezTo>
                  <a:pt x="431" y="1361"/>
                  <a:pt x="431" y="1361"/>
                  <a:pt x="431" y="1361"/>
                </a:cubicBezTo>
                <a:cubicBezTo>
                  <a:pt x="422" y="1361"/>
                  <a:pt x="422" y="1361"/>
                  <a:pt x="422" y="1361"/>
                </a:cubicBezTo>
                <a:cubicBezTo>
                  <a:pt x="422" y="1360"/>
                  <a:pt x="422" y="1360"/>
                  <a:pt x="422" y="1360"/>
                </a:cubicBezTo>
                <a:cubicBezTo>
                  <a:pt x="421" y="1360"/>
                  <a:pt x="421" y="1360"/>
                  <a:pt x="420" y="1361"/>
                </a:cubicBezTo>
                <a:cubicBezTo>
                  <a:pt x="420" y="1361"/>
                  <a:pt x="419" y="1361"/>
                  <a:pt x="419" y="1361"/>
                </a:cubicBezTo>
                <a:cubicBezTo>
                  <a:pt x="418" y="1362"/>
                  <a:pt x="418" y="1362"/>
                  <a:pt x="418" y="1362"/>
                </a:cubicBezTo>
                <a:cubicBezTo>
                  <a:pt x="417" y="1362"/>
                  <a:pt x="417" y="1362"/>
                  <a:pt x="417" y="1362"/>
                </a:cubicBezTo>
                <a:cubicBezTo>
                  <a:pt x="416" y="1363"/>
                  <a:pt x="414" y="1364"/>
                  <a:pt x="412" y="1365"/>
                </a:cubicBezTo>
                <a:cubicBezTo>
                  <a:pt x="403" y="1367"/>
                  <a:pt x="403" y="1367"/>
                  <a:pt x="403" y="1367"/>
                </a:cubicBezTo>
                <a:cubicBezTo>
                  <a:pt x="403" y="1361"/>
                  <a:pt x="403" y="1361"/>
                  <a:pt x="403" y="1361"/>
                </a:cubicBezTo>
                <a:cubicBezTo>
                  <a:pt x="398" y="1361"/>
                  <a:pt x="398" y="1361"/>
                  <a:pt x="398" y="1361"/>
                </a:cubicBezTo>
                <a:cubicBezTo>
                  <a:pt x="398" y="1362"/>
                  <a:pt x="398" y="1362"/>
                  <a:pt x="398" y="1362"/>
                </a:cubicBezTo>
                <a:cubicBezTo>
                  <a:pt x="392" y="1361"/>
                  <a:pt x="392" y="1361"/>
                  <a:pt x="392" y="1361"/>
                </a:cubicBezTo>
                <a:cubicBezTo>
                  <a:pt x="387" y="1361"/>
                  <a:pt x="387" y="1361"/>
                  <a:pt x="387" y="1361"/>
                </a:cubicBezTo>
                <a:cubicBezTo>
                  <a:pt x="387" y="1360"/>
                  <a:pt x="387" y="1360"/>
                  <a:pt x="387" y="1360"/>
                </a:cubicBezTo>
                <a:cubicBezTo>
                  <a:pt x="385" y="1359"/>
                  <a:pt x="385" y="1359"/>
                  <a:pt x="385" y="1359"/>
                </a:cubicBezTo>
                <a:cubicBezTo>
                  <a:pt x="385" y="1360"/>
                  <a:pt x="385" y="1360"/>
                  <a:pt x="385" y="1360"/>
                </a:cubicBezTo>
                <a:cubicBezTo>
                  <a:pt x="382" y="1361"/>
                  <a:pt x="378" y="1362"/>
                  <a:pt x="374" y="1362"/>
                </a:cubicBezTo>
                <a:cubicBezTo>
                  <a:pt x="373" y="1362"/>
                  <a:pt x="371" y="1362"/>
                  <a:pt x="370" y="1362"/>
                </a:cubicBezTo>
                <a:cubicBezTo>
                  <a:pt x="367" y="1361"/>
                  <a:pt x="367" y="1361"/>
                  <a:pt x="367" y="1361"/>
                </a:cubicBezTo>
                <a:cubicBezTo>
                  <a:pt x="361" y="1361"/>
                  <a:pt x="361" y="1361"/>
                  <a:pt x="361" y="1361"/>
                </a:cubicBezTo>
                <a:cubicBezTo>
                  <a:pt x="361" y="1358"/>
                  <a:pt x="361" y="1358"/>
                  <a:pt x="361" y="1358"/>
                </a:cubicBezTo>
                <a:cubicBezTo>
                  <a:pt x="357" y="1357"/>
                  <a:pt x="357" y="1357"/>
                  <a:pt x="357" y="1357"/>
                </a:cubicBezTo>
                <a:cubicBezTo>
                  <a:pt x="355" y="1358"/>
                  <a:pt x="355" y="1358"/>
                  <a:pt x="355" y="1358"/>
                </a:cubicBezTo>
                <a:cubicBezTo>
                  <a:pt x="352" y="1359"/>
                  <a:pt x="348" y="1358"/>
                  <a:pt x="345" y="1358"/>
                </a:cubicBezTo>
                <a:cubicBezTo>
                  <a:pt x="344" y="1359"/>
                  <a:pt x="344" y="1359"/>
                  <a:pt x="344" y="1359"/>
                </a:cubicBezTo>
                <a:cubicBezTo>
                  <a:pt x="340" y="1359"/>
                  <a:pt x="340" y="1359"/>
                  <a:pt x="340" y="1359"/>
                </a:cubicBezTo>
                <a:cubicBezTo>
                  <a:pt x="340" y="1362"/>
                  <a:pt x="340" y="1362"/>
                  <a:pt x="340" y="1362"/>
                </a:cubicBezTo>
                <a:cubicBezTo>
                  <a:pt x="333" y="1361"/>
                  <a:pt x="333" y="1361"/>
                  <a:pt x="333" y="1361"/>
                </a:cubicBezTo>
                <a:cubicBezTo>
                  <a:pt x="321" y="1361"/>
                  <a:pt x="321" y="1361"/>
                  <a:pt x="321" y="1361"/>
                </a:cubicBezTo>
                <a:cubicBezTo>
                  <a:pt x="311" y="1364"/>
                  <a:pt x="311" y="1364"/>
                  <a:pt x="311" y="1364"/>
                </a:cubicBezTo>
                <a:cubicBezTo>
                  <a:pt x="311" y="1362"/>
                  <a:pt x="311" y="1362"/>
                  <a:pt x="311" y="1362"/>
                </a:cubicBezTo>
                <a:cubicBezTo>
                  <a:pt x="309" y="1362"/>
                  <a:pt x="307" y="1362"/>
                  <a:pt x="305" y="1361"/>
                </a:cubicBezTo>
                <a:cubicBezTo>
                  <a:pt x="303" y="1361"/>
                  <a:pt x="303" y="1361"/>
                  <a:pt x="303" y="1361"/>
                </a:cubicBezTo>
                <a:cubicBezTo>
                  <a:pt x="302" y="1358"/>
                  <a:pt x="302" y="1358"/>
                  <a:pt x="302" y="1358"/>
                </a:cubicBezTo>
                <a:cubicBezTo>
                  <a:pt x="301" y="1359"/>
                  <a:pt x="301" y="1359"/>
                  <a:pt x="300" y="1359"/>
                </a:cubicBezTo>
                <a:cubicBezTo>
                  <a:pt x="299" y="1359"/>
                  <a:pt x="299" y="1359"/>
                  <a:pt x="299" y="1359"/>
                </a:cubicBezTo>
                <a:cubicBezTo>
                  <a:pt x="293" y="1359"/>
                  <a:pt x="293" y="1359"/>
                  <a:pt x="293" y="1359"/>
                </a:cubicBezTo>
                <a:cubicBezTo>
                  <a:pt x="287" y="1361"/>
                  <a:pt x="287" y="1361"/>
                  <a:pt x="287" y="1361"/>
                </a:cubicBezTo>
                <a:cubicBezTo>
                  <a:pt x="286" y="1359"/>
                  <a:pt x="286" y="1359"/>
                  <a:pt x="286" y="1359"/>
                </a:cubicBezTo>
                <a:cubicBezTo>
                  <a:pt x="280" y="1359"/>
                  <a:pt x="280" y="1359"/>
                  <a:pt x="280" y="1359"/>
                </a:cubicBezTo>
                <a:cubicBezTo>
                  <a:pt x="280" y="1357"/>
                  <a:pt x="280" y="1357"/>
                  <a:pt x="280" y="1357"/>
                </a:cubicBezTo>
                <a:cubicBezTo>
                  <a:pt x="279" y="1357"/>
                  <a:pt x="279" y="1357"/>
                  <a:pt x="279" y="1357"/>
                </a:cubicBezTo>
                <a:cubicBezTo>
                  <a:pt x="279" y="1360"/>
                  <a:pt x="279" y="1360"/>
                  <a:pt x="279" y="1360"/>
                </a:cubicBezTo>
                <a:cubicBezTo>
                  <a:pt x="269" y="1357"/>
                  <a:pt x="269" y="1357"/>
                  <a:pt x="269" y="1357"/>
                </a:cubicBezTo>
                <a:cubicBezTo>
                  <a:pt x="264" y="1359"/>
                  <a:pt x="262" y="1359"/>
                  <a:pt x="260" y="1359"/>
                </a:cubicBezTo>
                <a:cubicBezTo>
                  <a:pt x="258" y="1359"/>
                  <a:pt x="258" y="1359"/>
                  <a:pt x="258" y="1359"/>
                </a:cubicBezTo>
                <a:cubicBezTo>
                  <a:pt x="254" y="1360"/>
                  <a:pt x="251" y="1359"/>
                  <a:pt x="249" y="1358"/>
                </a:cubicBezTo>
                <a:cubicBezTo>
                  <a:pt x="247" y="1358"/>
                  <a:pt x="247" y="1358"/>
                  <a:pt x="247" y="1358"/>
                </a:cubicBezTo>
                <a:cubicBezTo>
                  <a:pt x="239" y="1362"/>
                  <a:pt x="239" y="1362"/>
                  <a:pt x="239" y="1362"/>
                </a:cubicBezTo>
                <a:cubicBezTo>
                  <a:pt x="239" y="1358"/>
                  <a:pt x="239" y="1358"/>
                  <a:pt x="239" y="1358"/>
                </a:cubicBezTo>
                <a:cubicBezTo>
                  <a:pt x="232" y="1358"/>
                  <a:pt x="232" y="1358"/>
                  <a:pt x="232" y="1358"/>
                </a:cubicBezTo>
                <a:cubicBezTo>
                  <a:pt x="231" y="1359"/>
                  <a:pt x="230" y="1359"/>
                  <a:pt x="228" y="1359"/>
                </a:cubicBezTo>
                <a:cubicBezTo>
                  <a:pt x="227" y="1359"/>
                  <a:pt x="227" y="1359"/>
                  <a:pt x="227" y="1359"/>
                </a:cubicBezTo>
                <a:cubicBezTo>
                  <a:pt x="222" y="1359"/>
                  <a:pt x="222" y="1359"/>
                  <a:pt x="222" y="1359"/>
                </a:cubicBezTo>
                <a:cubicBezTo>
                  <a:pt x="222" y="1358"/>
                  <a:pt x="222" y="1358"/>
                  <a:pt x="222" y="1358"/>
                </a:cubicBezTo>
                <a:cubicBezTo>
                  <a:pt x="220" y="1358"/>
                  <a:pt x="220" y="1358"/>
                  <a:pt x="220" y="1358"/>
                </a:cubicBezTo>
                <a:cubicBezTo>
                  <a:pt x="220" y="1356"/>
                  <a:pt x="220" y="1356"/>
                  <a:pt x="220" y="1356"/>
                </a:cubicBezTo>
                <a:cubicBezTo>
                  <a:pt x="218" y="1356"/>
                  <a:pt x="216" y="1356"/>
                  <a:pt x="215" y="1356"/>
                </a:cubicBezTo>
                <a:cubicBezTo>
                  <a:pt x="215" y="1362"/>
                  <a:pt x="215" y="1362"/>
                  <a:pt x="215" y="1362"/>
                </a:cubicBezTo>
                <a:cubicBezTo>
                  <a:pt x="207" y="1358"/>
                  <a:pt x="207" y="1358"/>
                  <a:pt x="207" y="1358"/>
                </a:cubicBezTo>
                <a:cubicBezTo>
                  <a:pt x="205" y="1358"/>
                  <a:pt x="205" y="1358"/>
                  <a:pt x="205" y="1358"/>
                </a:cubicBezTo>
                <a:cubicBezTo>
                  <a:pt x="205" y="1359"/>
                  <a:pt x="205" y="1359"/>
                  <a:pt x="205" y="1359"/>
                </a:cubicBezTo>
                <a:cubicBezTo>
                  <a:pt x="198" y="1359"/>
                  <a:pt x="198" y="1359"/>
                  <a:pt x="198" y="1359"/>
                </a:cubicBezTo>
                <a:cubicBezTo>
                  <a:pt x="198" y="1361"/>
                  <a:pt x="198" y="1361"/>
                  <a:pt x="198" y="1361"/>
                </a:cubicBezTo>
                <a:cubicBezTo>
                  <a:pt x="194" y="1361"/>
                  <a:pt x="194" y="1361"/>
                  <a:pt x="194" y="1361"/>
                </a:cubicBezTo>
                <a:cubicBezTo>
                  <a:pt x="192" y="1364"/>
                  <a:pt x="192" y="1364"/>
                  <a:pt x="192" y="1364"/>
                </a:cubicBezTo>
                <a:cubicBezTo>
                  <a:pt x="182" y="1361"/>
                  <a:pt x="182" y="1361"/>
                  <a:pt x="182" y="1361"/>
                </a:cubicBezTo>
                <a:cubicBezTo>
                  <a:pt x="181" y="1362"/>
                  <a:pt x="181" y="1362"/>
                  <a:pt x="181" y="1362"/>
                </a:cubicBezTo>
                <a:cubicBezTo>
                  <a:pt x="175" y="1363"/>
                  <a:pt x="170" y="1360"/>
                  <a:pt x="166" y="1359"/>
                </a:cubicBezTo>
                <a:cubicBezTo>
                  <a:pt x="166" y="1358"/>
                  <a:pt x="165" y="1358"/>
                  <a:pt x="164" y="1358"/>
                </a:cubicBezTo>
                <a:cubicBezTo>
                  <a:pt x="164" y="1358"/>
                  <a:pt x="163" y="1358"/>
                  <a:pt x="163" y="1358"/>
                </a:cubicBezTo>
                <a:cubicBezTo>
                  <a:pt x="162" y="1359"/>
                  <a:pt x="160" y="1359"/>
                  <a:pt x="159" y="1359"/>
                </a:cubicBezTo>
                <a:cubicBezTo>
                  <a:pt x="153" y="1360"/>
                  <a:pt x="153" y="1360"/>
                  <a:pt x="153" y="1360"/>
                </a:cubicBezTo>
                <a:cubicBezTo>
                  <a:pt x="153" y="1359"/>
                  <a:pt x="153" y="1359"/>
                  <a:pt x="153" y="1359"/>
                </a:cubicBezTo>
                <a:cubicBezTo>
                  <a:pt x="152" y="1358"/>
                  <a:pt x="152" y="1358"/>
                  <a:pt x="152" y="1358"/>
                </a:cubicBezTo>
                <a:cubicBezTo>
                  <a:pt x="146" y="1358"/>
                  <a:pt x="146" y="1358"/>
                  <a:pt x="146" y="1358"/>
                </a:cubicBezTo>
                <a:cubicBezTo>
                  <a:pt x="145" y="1358"/>
                  <a:pt x="144" y="1358"/>
                  <a:pt x="144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1" y="1358"/>
                  <a:pt x="141" y="1357"/>
                  <a:pt x="140" y="1357"/>
                </a:cubicBezTo>
                <a:cubicBezTo>
                  <a:pt x="140" y="1357"/>
                  <a:pt x="140" y="1357"/>
                  <a:pt x="139" y="1357"/>
                </a:cubicBezTo>
                <a:cubicBezTo>
                  <a:pt x="139" y="1357"/>
                  <a:pt x="138" y="1358"/>
                  <a:pt x="136" y="1358"/>
                </a:cubicBezTo>
                <a:cubicBezTo>
                  <a:pt x="135" y="1361"/>
                  <a:pt x="135" y="1361"/>
                  <a:pt x="135" y="1361"/>
                </a:cubicBezTo>
                <a:cubicBezTo>
                  <a:pt x="130" y="1359"/>
                  <a:pt x="130" y="1359"/>
                  <a:pt x="130" y="1359"/>
                </a:cubicBezTo>
                <a:cubicBezTo>
                  <a:pt x="129" y="1360"/>
                  <a:pt x="128" y="1360"/>
                  <a:pt x="126" y="1361"/>
                </a:cubicBezTo>
                <a:cubicBezTo>
                  <a:pt x="125" y="1361"/>
                  <a:pt x="125" y="1361"/>
                  <a:pt x="125" y="1361"/>
                </a:cubicBezTo>
                <a:cubicBezTo>
                  <a:pt x="124" y="1362"/>
                  <a:pt x="124" y="1362"/>
                  <a:pt x="124" y="1362"/>
                </a:cubicBezTo>
                <a:cubicBezTo>
                  <a:pt x="121" y="1361"/>
                  <a:pt x="121" y="1361"/>
                  <a:pt x="121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06" y="1361"/>
                  <a:pt x="106" y="1361"/>
                  <a:pt x="106" y="1361"/>
                </a:cubicBezTo>
                <a:cubicBezTo>
                  <a:pt x="106" y="1359"/>
                  <a:pt x="106" y="1359"/>
                  <a:pt x="106" y="1359"/>
                </a:cubicBezTo>
                <a:cubicBezTo>
                  <a:pt x="104" y="1356"/>
                  <a:pt x="104" y="1356"/>
                  <a:pt x="104" y="1356"/>
                </a:cubicBezTo>
                <a:cubicBezTo>
                  <a:pt x="102" y="1356"/>
                  <a:pt x="102" y="1356"/>
                  <a:pt x="102" y="1356"/>
                </a:cubicBezTo>
                <a:cubicBezTo>
                  <a:pt x="99" y="1356"/>
                  <a:pt x="97" y="1356"/>
                  <a:pt x="95" y="1356"/>
                </a:cubicBezTo>
                <a:cubicBezTo>
                  <a:pt x="93" y="1356"/>
                  <a:pt x="91" y="1356"/>
                  <a:pt x="89" y="1356"/>
                </a:cubicBezTo>
                <a:cubicBezTo>
                  <a:pt x="89" y="1358"/>
                  <a:pt x="89" y="1358"/>
                  <a:pt x="89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1" y="1359"/>
                  <a:pt x="71" y="1359"/>
                  <a:pt x="71" y="1359"/>
                </a:cubicBezTo>
                <a:cubicBezTo>
                  <a:pt x="66" y="1358"/>
                  <a:pt x="66" y="1358"/>
                  <a:pt x="66" y="1358"/>
                </a:cubicBezTo>
                <a:cubicBezTo>
                  <a:pt x="63" y="1357"/>
                  <a:pt x="61" y="1357"/>
                  <a:pt x="59" y="1357"/>
                </a:cubicBezTo>
                <a:cubicBezTo>
                  <a:pt x="59" y="1358"/>
                  <a:pt x="59" y="1358"/>
                  <a:pt x="59" y="1358"/>
                </a:cubicBezTo>
                <a:cubicBezTo>
                  <a:pt x="52" y="1358"/>
                  <a:pt x="52" y="1358"/>
                  <a:pt x="52" y="1358"/>
                </a:cubicBezTo>
                <a:cubicBezTo>
                  <a:pt x="52" y="1359"/>
                  <a:pt x="52" y="1359"/>
                  <a:pt x="52" y="1359"/>
                </a:cubicBezTo>
                <a:cubicBezTo>
                  <a:pt x="42" y="1359"/>
                  <a:pt x="42" y="1359"/>
                  <a:pt x="42" y="1359"/>
                </a:cubicBezTo>
                <a:cubicBezTo>
                  <a:pt x="42" y="1361"/>
                  <a:pt x="42" y="1361"/>
                  <a:pt x="42" y="1361"/>
                </a:cubicBezTo>
                <a:cubicBezTo>
                  <a:pt x="32" y="1361"/>
                  <a:pt x="32" y="1361"/>
                  <a:pt x="32" y="1361"/>
                </a:cubicBezTo>
                <a:cubicBezTo>
                  <a:pt x="32" y="1363"/>
                  <a:pt x="32" y="1363"/>
                  <a:pt x="32" y="1363"/>
                </a:cubicBezTo>
                <a:cubicBezTo>
                  <a:pt x="25" y="1359"/>
                  <a:pt x="25" y="1359"/>
                  <a:pt x="25" y="1359"/>
                </a:cubicBezTo>
                <a:cubicBezTo>
                  <a:pt x="15" y="1359"/>
                  <a:pt x="15" y="1359"/>
                  <a:pt x="15" y="1359"/>
                </a:cubicBezTo>
                <a:cubicBezTo>
                  <a:pt x="15" y="1358"/>
                  <a:pt x="15" y="1358"/>
                  <a:pt x="15" y="1358"/>
                </a:cubicBezTo>
                <a:cubicBezTo>
                  <a:pt x="9" y="1360"/>
                  <a:pt x="9" y="1360"/>
                  <a:pt x="9" y="1360"/>
                </a:cubicBezTo>
                <a:cubicBezTo>
                  <a:pt x="9" y="1346"/>
                  <a:pt x="9" y="1346"/>
                  <a:pt x="9" y="1346"/>
                </a:cubicBezTo>
                <a:cubicBezTo>
                  <a:pt x="9" y="1344"/>
                  <a:pt x="9" y="1343"/>
                  <a:pt x="10" y="1342"/>
                </a:cubicBezTo>
                <a:cubicBezTo>
                  <a:pt x="9" y="1327"/>
                  <a:pt x="9" y="1327"/>
                  <a:pt x="9" y="1327"/>
                </a:cubicBezTo>
                <a:cubicBezTo>
                  <a:pt x="7" y="1327"/>
                  <a:pt x="7" y="1327"/>
                  <a:pt x="7" y="1327"/>
                </a:cubicBezTo>
                <a:cubicBezTo>
                  <a:pt x="7" y="1317"/>
                  <a:pt x="7" y="1317"/>
                  <a:pt x="7" y="1317"/>
                </a:cubicBezTo>
                <a:cubicBezTo>
                  <a:pt x="3" y="1317"/>
                  <a:pt x="3" y="1317"/>
                  <a:pt x="3" y="1317"/>
                </a:cubicBezTo>
                <a:cubicBezTo>
                  <a:pt x="6" y="1310"/>
                  <a:pt x="6" y="1310"/>
                  <a:pt x="6" y="1310"/>
                </a:cubicBezTo>
                <a:cubicBezTo>
                  <a:pt x="5" y="1309"/>
                  <a:pt x="5" y="1308"/>
                  <a:pt x="4" y="1307"/>
                </a:cubicBezTo>
                <a:cubicBezTo>
                  <a:pt x="0" y="1301"/>
                  <a:pt x="0" y="1301"/>
                  <a:pt x="0" y="1301"/>
                </a:cubicBezTo>
                <a:cubicBezTo>
                  <a:pt x="6" y="1298"/>
                  <a:pt x="6" y="1298"/>
                  <a:pt x="6" y="1298"/>
                </a:cubicBezTo>
                <a:cubicBezTo>
                  <a:pt x="6" y="1296"/>
                  <a:pt x="6" y="1296"/>
                  <a:pt x="6" y="1296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7" y="1293"/>
                  <a:pt x="6" y="1290"/>
                  <a:pt x="6" y="1287"/>
                </a:cubicBezTo>
                <a:cubicBezTo>
                  <a:pt x="8" y="1282"/>
                  <a:pt x="8" y="1282"/>
                  <a:pt x="8" y="1282"/>
                </a:cubicBezTo>
                <a:cubicBezTo>
                  <a:pt x="6" y="1279"/>
                  <a:pt x="5" y="1275"/>
                  <a:pt x="7" y="1271"/>
                </a:cubicBezTo>
                <a:cubicBezTo>
                  <a:pt x="7" y="1269"/>
                  <a:pt x="7" y="1269"/>
                  <a:pt x="7" y="1269"/>
                </a:cubicBezTo>
                <a:cubicBezTo>
                  <a:pt x="7" y="1261"/>
                  <a:pt x="7" y="1261"/>
                  <a:pt x="7" y="1261"/>
                </a:cubicBezTo>
                <a:cubicBezTo>
                  <a:pt x="8" y="1261"/>
                  <a:pt x="8" y="1261"/>
                  <a:pt x="8" y="1261"/>
                </a:cubicBezTo>
                <a:cubicBezTo>
                  <a:pt x="4" y="1251"/>
                  <a:pt x="4" y="1251"/>
                  <a:pt x="4" y="1251"/>
                </a:cubicBezTo>
                <a:cubicBezTo>
                  <a:pt x="9" y="1251"/>
                  <a:pt x="9" y="1251"/>
                  <a:pt x="9" y="1251"/>
                </a:cubicBezTo>
                <a:cubicBezTo>
                  <a:pt x="9" y="1249"/>
                  <a:pt x="9" y="1249"/>
                  <a:pt x="9" y="1249"/>
                </a:cubicBezTo>
                <a:cubicBezTo>
                  <a:pt x="7" y="1247"/>
                  <a:pt x="7" y="1244"/>
                  <a:pt x="8" y="1243"/>
                </a:cubicBezTo>
                <a:cubicBezTo>
                  <a:pt x="8" y="1238"/>
                  <a:pt x="8" y="1238"/>
                  <a:pt x="8" y="1238"/>
                </a:cubicBezTo>
                <a:cubicBezTo>
                  <a:pt x="9" y="1238"/>
                  <a:pt x="9" y="1238"/>
                  <a:pt x="9" y="1238"/>
                </a:cubicBezTo>
                <a:cubicBezTo>
                  <a:pt x="9" y="1233"/>
                  <a:pt x="9" y="1233"/>
                  <a:pt x="9" y="1233"/>
                </a:cubicBezTo>
                <a:cubicBezTo>
                  <a:pt x="7" y="1233"/>
                  <a:pt x="7" y="1233"/>
                  <a:pt x="7" y="1233"/>
                </a:cubicBezTo>
                <a:cubicBezTo>
                  <a:pt x="7" y="1226"/>
                  <a:pt x="7" y="1226"/>
                  <a:pt x="7" y="1226"/>
                </a:cubicBezTo>
                <a:cubicBezTo>
                  <a:pt x="4" y="1226"/>
                  <a:pt x="4" y="1226"/>
                  <a:pt x="4" y="1226"/>
                </a:cubicBezTo>
                <a:cubicBezTo>
                  <a:pt x="8" y="1216"/>
                  <a:pt x="8" y="1216"/>
                  <a:pt x="8" y="1216"/>
                </a:cubicBezTo>
                <a:cubicBezTo>
                  <a:pt x="8" y="1210"/>
                  <a:pt x="8" y="1210"/>
                  <a:pt x="8" y="1210"/>
                </a:cubicBezTo>
                <a:cubicBezTo>
                  <a:pt x="6" y="1210"/>
                  <a:pt x="6" y="1210"/>
                  <a:pt x="6" y="1210"/>
                </a:cubicBezTo>
                <a:cubicBezTo>
                  <a:pt x="6" y="1201"/>
                  <a:pt x="6" y="1201"/>
                  <a:pt x="6" y="1201"/>
                </a:cubicBezTo>
                <a:cubicBezTo>
                  <a:pt x="5" y="1201"/>
                  <a:pt x="5" y="1201"/>
                  <a:pt x="5" y="1201"/>
                </a:cubicBezTo>
                <a:cubicBezTo>
                  <a:pt x="5" y="1193"/>
                  <a:pt x="5" y="1193"/>
                  <a:pt x="5" y="1193"/>
                </a:cubicBezTo>
                <a:cubicBezTo>
                  <a:pt x="3" y="1191"/>
                  <a:pt x="3" y="1191"/>
                  <a:pt x="3" y="1191"/>
                </a:cubicBezTo>
                <a:cubicBezTo>
                  <a:pt x="3" y="1175"/>
                  <a:pt x="3" y="1175"/>
                  <a:pt x="3" y="1175"/>
                </a:cubicBezTo>
                <a:cubicBezTo>
                  <a:pt x="5" y="1174"/>
                  <a:pt x="5" y="1174"/>
                  <a:pt x="5" y="1174"/>
                </a:cubicBezTo>
                <a:cubicBezTo>
                  <a:pt x="5" y="1169"/>
                  <a:pt x="5" y="1169"/>
                  <a:pt x="5" y="1169"/>
                </a:cubicBezTo>
                <a:cubicBezTo>
                  <a:pt x="7" y="1169"/>
                  <a:pt x="7" y="1169"/>
                  <a:pt x="7" y="1169"/>
                </a:cubicBezTo>
                <a:cubicBezTo>
                  <a:pt x="7" y="1168"/>
                  <a:pt x="7" y="1168"/>
                  <a:pt x="7" y="1168"/>
                </a:cubicBezTo>
                <a:cubicBezTo>
                  <a:pt x="7" y="1168"/>
                  <a:pt x="7" y="1167"/>
                  <a:pt x="8" y="1167"/>
                </a:cubicBezTo>
                <a:cubicBezTo>
                  <a:pt x="7" y="1166"/>
                  <a:pt x="7" y="1164"/>
                  <a:pt x="8" y="1162"/>
                </a:cubicBezTo>
                <a:cubicBezTo>
                  <a:pt x="9" y="1158"/>
                  <a:pt x="9" y="1158"/>
                  <a:pt x="9" y="1158"/>
                </a:cubicBezTo>
                <a:cubicBezTo>
                  <a:pt x="10" y="1158"/>
                  <a:pt x="10" y="1158"/>
                  <a:pt x="10" y="1158"/>
                </a:cubicBezTo>
                <a:cubicBezTo>
                  <a:pt x="10" y="1155"/>
                  <a:pt x="10" y="1155"/>
                  <a:pt x="10" y="1155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47"/>
                  <a:pt x="10" y="1147"/>
                  <a:pt x="10" y="1147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39"/>
                  <a:pt x="9" y="1139"/>
                  <a:pt x="9" y="1139"/>
                </a:cubicBezTo>
                <a:cubicBezTo>
                  <a:pt x="7" y="1139"/>
                  <a:pt x="7" y="1139"/>
                  <a:pt x="7" y="1139"/>
                </a:cubicBezTo>
                <a:cubicBezTo>
                  <a:pt x="7" y="1133"/>
                  <a:pt x="7" y="1133"/>
                  <a:pt x="7" y="1133"/>
                </a:cubicBezTo>
                <a:cubicBezTo>
                  <a:pt x="6" y="1129"/>
                  <a:pt x="6" y="1129"/>
                  <a:pt x="6" y="1129"/>
                </a:cubicBezTo>
                <a:cubicBezTo>
                  <a:pt x="6" y="1127"/>
                  <a:pt x="6" y="1126"/>
                  <a:pt x="6" y="1124"/>
                </a:cubicBezTo>
                <a:cubicBezTo>
                  <a:pt x="6" y="1123"/>
                  <a:pt x="5" y="1122"/>
                  <a:pt x="5" y="1120"/>
                </a:cubicBezTo>
                <a:cubicBezTo>
                  <a:pt x="5" y="1114"/>
                  <a:pt x="5" y="1114"/>
                  <a:pt x="5" y="1114"/>
                </a:cubicBezTo>
                <a:cubicBezTo>
                  <a:pt x="6" y="1114"/>
                  <a:pt x="6" y="1114"/>
                  <a:pt x="6" y="1114"/>
                </a:cubicBezTo>
                <a:cubicBezTo>
                  <a:pt x="6" y="1111"/>
                  <a:pt x="6" y="1111"/>
                  <a:pt x="6" y="1111"/>
                </a:cubicBezTo>
                <a:cubicBezTo>
                  <a:pt x="8" y="1111"/>
                  <a:pt x="8" y="1111"/>
                  <a:pt x="8" y="1111"/>
                </a:cubicBezTo>
                <a:cubicBezTo>
                  <a:pt x="8" y="1106"/>
                  <a:pt x="8" y="1106"/>
                  <a:pt x="8" y="1106"/>
                </a:cubicBezTo>
                <a:cubicBezTo>
                  <a:pt x="4" y="1097"/>
                  <a:pt x="4" y="1097"/>
                  <a:pt x="4" y="1097"/>
                </a:cubicBezTo>
                <a:cubicBezTo>
                  <a:pt x="9" y="1097"/>
                  <a:pt x="9" y="1097"/>
                  <a:pt x="9" y="1097"/>
                </a:cubicBezTo>
                <a:cubicBezTo>
                  <a:pt x="9" y="1082"/>
                  <a:pt x="9" y="1082"/>
                  <a:pt x="9" y="1082"/>
                </a:cubicBezTo>
                <a:cubicBezTo>
                  <a:pt x="7" y="1082"/>
                  <a:pt x="7" y="1082"/>
                  <a:pt x="7" y="1082"/>
                </a:cubicBezTo>
                <a:cubicBezTo>
                  <a:pt x="7" y="1069"/>
                  <a:pt x="7" y="1069"/>
                  <a:pt x="7" y="1069"/>
                </a:cubicBezTo>
                <a:cubicBezTo>
                  <a:pt x="9" y="1069"/>
                  <a:pt x="9" y="1069"/>
                  <a:pt x="9" y="1069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8" y="1053"/>
                  <a:pt x="8" y="1053"/>
                  <a:pt x="8" y="1053"/>
                </a:cubicBezTo>
                <a:cubicBezTo>
                  <a:pt x="7" y="1050"/>
                  <a:pt x="8" y="1047"/>
                  <a:pt x="8" y="1046"/>
                </a:cubicBezTo>
                <a:cubicBezTo>
                  <a:pt x="8" y="1044"/>
                  <a:pt x="8" y="1043"/>
                  <a:pt x="8" y="1042"/>
                </a:cubicBezTo>
                <a:cubicBezTo>
                  <a:pt x="4" y="1042"/>
                  <a:pt x="4" y="1042"/>
                  <a:pt x="4" y="1042"/>
                </a:cubicBezTo>
                <a:cubicBezTo>
                  <a:pt x="6" y="1035"/>
                  <a:pt x="6" y="1035"/>
                  <a:pt x="6" y="1035"/>
                </a:cubicBezTo>
                <a:cubicBezTo>
                  <a:pt x="6" y="1014"/>
                  <a:pt x="6" y="1014"/>
                  <a:pt x="6" y="1014"/>
                </a:cubicBezTo>
                <a:cubicBezTo>
                  <a:pt x="7" y="1014"/>
                  <a:pt x="7" y="1014"/>
                  <a:pt x="7" y="1014"/>
                </a:cubicBezTo>
                <a:cubicBezTo>
                  <a:pt x="7" y="1010"/>
                  <a:pt x="7" y="1010"/>
                  <a:pt x="7" y="1010"/>
                </a:cubicBezTo>
                <a:cubicBezTo>
                  <a:pt x="8" y="1010"/>
                  <a:pt x="8" y="1010"/>
                  <a:pt x="8" y="1010"/>
                </a:cubicBezTo>
                <a:cubicBezTo>
                  <a:pt x="8" y="1009"/>
                  <a:pt x="8" y="1009"/>
                  <a:pt x="9" y="1008"/>
                </a:cubicBezTo>
                <a:cubicBezTo>
                  <a:pt x="9" y="1008"/>
                  <a:pt x="9" y="1007"/>
                  <a:pt x="9" y="1006"/>
                </a:cubicBezTo>
                <a:cubicBezTo>
                  <a:pt x="8" y="1006"/>
                  <a:pt x="8" y="1006"/>
                  <a:pt x="8" y="1006"/>
                </a:cubicBezTo>
                <a:cubicBezTo>
                  <a:pt x="6" y="970"/>
                  <a:pt x="6" y="970"/>
                  <a:pt x="6" y="970"/>
                </a:cubicBezTo>
                <a:cubicBezTo>
                  <a:pt x="7" y="970"/>
                  <a:pt x="7" y="970"/>
                  <a:pt x="7" y="970"/>
                </a:cubicBezTo>
                <a:cubicBezTo>
                  <a:pt x="7" y="969"/>
                  <a:pt x="7" y="969"/>
                  <a:pt x="7" y="969"/>
                </a:cubicBezTo>
                <a:cubicBezTo>
                  <a:pt x="5" y="969"/>
                  <a:pt x="5" y="969"/>
                  <a:pt x="5" y="969"/>
                </a:cubicBezTo>
                <a:cubicBezTo>
                  <a:pt x="5" y="947"/>
                  <a:pt x="5" y="947"/>
                  <a:pt x="5" y="947"/>
                </a:cubicBezTo>
                <a:cubicBezTo>
                  <a:pt x="6" y="947"/>
                  <a:pt x="6" y="947"/>
                  <a:pt x="6" y="947"/>
                </a:cubicBezTo>
                <a:cubicBezTo>
                  <a:pt x="6" y="945"/>
                  <a:pt x="6" y="945"/>
                  <a:pt x="6" y="945"/>
                </a:cubicBezTo>
                <a:cubicBezTo>
                  <a:pt x="5" y="945"/>
                  <a:pt x="5" y="945"/>
                  <a:pt x="5" y="945"/>
                </a:cubicBezTo>
                <a:cubicBezTo>
                  <a:pt x="5" y="931"/>
                  <a:pt x="5" y="931"/>
                  <a:pt x="5" y="931"/>
                </a:cubicBezTo>
                <a:cubicBezTo>
                  <a:pt x="6" y="931"/>
                  <a:pt x="6" y="931"/>
                  <a:pt x="6" y="931"/>
                </a:cubicBezTo>
                <a:cubicBezTo>
                  <a:pt x="6" y="923"/>
                  <a:pt x="6" y="923"/>
                  <a:pt x="6" y="923"/>
                </a:cubicBezTo>
                <a:cubicBezTo>
                  <a:pt x="7" y="923"/>
                  <a:pt x="7" y="923"/>
                  <a:pt x="7" y="923"/>
                </a:cubicBezTo>
                <a:cubicBezTo>
                  <a:pt x="7" y="921"/>
                  <a:pt x="7" y="921"/>
                  <a:pt x="7" y="921"/>
                </a:cubicBezTo>
                <a:cubicBezTo>
                  <a:pt x="8" y="921"/>
                  <a:pt x="8" y="921"/>
                  <a:pt x="8" y="921"/>
                </a:cubicBezTo>
                <a:cubicBezTo>
                  <a:pt x="7" y="897"/>
                  <a:pt x="7" y="897"/>
                  <a:pt x="7" y="897"/>
                </a:cubicBezTo>
                <a:cubicBezTo>
                  <a:pt x="9" y="896"/>
                  <a:pt x="9" y="896"/>
                  <a:pt x="9" y="896"/>
                </a:cubicBezTo>
                <a:cubicBezTo>
                  <a:pt x="7" y="882"/>
                  <a:pt x="7" y="882"/>
                  <a:pt x="7" y="882"/>
                </a:cubicBezTo>
                <a:cubicBezTo>
                  <a:pt x="11" y="878"/>
                  <a:pt x="11" y="878"/>
                  <a:pt x="11" y="878"/>
                </a:cubicBezTo>
                <a:cubicBezTo>
                  <a:pt x="11" y="876"/>
                  <a:pt x="11" y="871"/>
                  <a:pt x="11" y="868"/>
                </a:cubicBezTo>
                <a:cubicBezTo>
                  <a:pt x="10" y="868"/>
                  <a:pt x="10" y="868"/>
                  <a:pt x="10" y="868"/>
                </a:cubicBezTo>
                <a:cubicBezTo>
                  <a:pt x="10" y="864"/>
                  <a:pt x="10" y="864"/>
                  <a:pt x="10" y="864"/>
                </a:cubicBezTo>
                <a:cubicBezTo>
                  <a:pt x="9" y="864"/>
                  <a:pt x="9" y="864"/>
                  <a:pt x="9" y="864"/>
                </a:cubicBezTo>
                <a:cubicBezTo>
                  <a:pt x="9" y="853"/>
                  <a:pt x="9" y="853"/>
                  <a:pt x="9" y="853"/>
                </a:cubicBezTo>
                <a:cubicBezTo>
                  <a:pt x="7" y="852"/>
                  <a:pt x="7" y="852"/>
                  <a:pt x="7" y="852"/>
                </a:cubicBezTo>
                <a:cubicBezTo>
                  <a:pt x="7" y="850"/>
                  <a:pt x="7" y="850"/>
                  <a:pt x="7" y="850"/>
                </a:cubicBezTo>
                <a:cubicBezTo>
                  <a:pt x="6" y="850"/>
                  <a:pt x="6" y="850"/>
                  <a:pt x="6" y="850"/>
                </a:cubicBezTo>
                <a:cubicBezTo>
                  <a:pt x="4" y="846"/>
                  <a:pt x="4" y="846"/>
                  <a:pt x="4" y="846"/>
                </a:cubicBezTo>
                <a:cubicBezTo>
                  <a:pt x="3" y="842"/>
                  <a:pt x="4" y="837"/>
                  <a:pt x="6" y="830"/>
                </a:cubicBezTo>
                <a:cubicBezTo>
                  <a:pt x="6" y="830"/>
                  <a:pt x="6" y="830"/>
                  <a:pt x="6" y="830"/>
                </a:cubicBezTo>
                <a:cubicBezTo>
                  <a:pt x="7" y="823"/>
                  <a:pt x="7" y="823"/>
                  <a:pt x="7" y="823"/>
                </a:cubicBezTo>
                <a:cubicBezTo>
                  <a:pt x="6" y="822"/>
                  <a:pt x="6" y="820"/>
                  <a:pt x="6" y="818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05"/>
                  <a:pt x="7" y="805"/>
                  <a:pt x="7" y="805"/>
                </a:cubicBezTo>
                <a:cubicBezTo>
                  <a:pt x="8" y="805"/>
                  <a:pt x="8" y="805"/>
                  <a:pt x="8" y="805"/>
                </a:cubicBezTo>
                <a:cubicBezTo>
                  <a:pt x="4" y="774"/>
                  <a:pt x="4" y="774"/>
                  <a:pt x="4" y="774"/>
                </a:cubicBezTo>
                <a:cubicBezTo>
                  <a:pt x="8" y="774"/>
                  <a:pt x="8" y="774"/>
                  <a:pt x="8" y="774"/>
                </a:cubicBezTo>
                <a:cubicBezTo>
                  <a:pt x="4" y="762"/>
                  <a:pt x="4" y="762"/>
                  <a:pt x="4" y="762"/>
                </a:cubicBezTo>
                <a:cubicBezTo>
                  <a:pt x="7" y="762"/>
                  <a:pt x="7" y="762"/>
                  <a:pt x="7" y="762"/>
                </a:cubicBezTo>
                <a:cubicBezTo>
                  <a:pt x="7" y="758"/>
                  <a:pt x="7" y="758"/>
                  <a:pt x="7" y="758"/>
                </a:cubicBezTo>
                <a:cubicBezTo>
                  <a:pt x="9" y="758"/>
                  <a:pt x="9" y="758"/>
                  <a:pt x="9" y="758"/>
                </a:cubicBezTo>
                <a:cubicBezTo>
                  <a:pt x="9" y="756"/>
                  <a:pt x="9" y="756"/>
                  <a:pt x="9" y="756"/>
                </a:cubicBezTo>
                <a:cubicBezTo>
                  <a:pt x="9" y="743"/>
                  <a:pt x="7" y="737"/>
                  <a:pt x="4" y="727"/>
                </a:cubicBezTo>
                <a:cubicBezTo>
                  <a:pt x="3" y="723"/>
                  <a:pt x="3" y="723"/>
                  <a:pt x="3" y="723"/>
                </a:cubicBezTo>
                <a:cubicBezTo>
                  <a:pt x="6" y="721"/>
                  <a:pt x="6" y="721"/>
                  <a:pt x="6" y="721"/>
                </a:cubicBezTo>
                <a:cubicBezTo>
                  <a:pt x="6" y="716"/>
                  <a:pt x="6" y="716"/>
                  <a:pt x="6" y="716"/>
                </a:cubicBezTo>
                <a:cubicBezTo>
                  <a:pt x="6" y="711"/>
                  <a:pt x="6" y="704"/>
                  <a:pt x="10" y="700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85"/>
                  <a:pt x="10" y="685"/>
                  <a:pt x="10" y="685"/>
                </a:cubicBezTo>
                <a:cubicBezTo>
                  <a:pt x="9" y="685"/>
                  <a:pt x="9" y="685"/>
                  <a:pt x="9" y="685"/>
                </a:cubicBezTo>
                <a:cubicBezTo>
                  <a:pt x="9" y="680"/>
                  <a:pt x="9" y="680"/>
                  <a:pt x="9" y="680"/>
                </a:cubicBezTo>
                <a:cubicBezTo>
                  <a:pt x="7" y="680"/>
                  <a:pt x="7" y="680"/>
                  <a:pt x="7" y="680"/>
                </a:cubicBezTo>
                <a:cubicBezTo>
                  <a:pt x="8" y="672"/>
                  <a:pt x="8" y="672"/>
                  <a:pt x="8" y="672"/>
                </a:cubicBezTo>
                <a:cubicBezTo>
                  <a:pt x="7" y="672"/>
                  <a:pt x="7" y="672"/>
                  <a:pt x="7" y="672"/>
                </a:cubicBezTo>
                <a:cubicBezTo>
                  <a:pt x="7" y="656"/>
                  <a:pt x="7" y="656"/>
                  <a:pt x="7" y="656"/>
                </a:cubicBezTo>
                <a:cubicBezTo>
                  <a:pt x="6" y="652"/>
                  <a:pt x="6" y="652"/>
                  <a:pt x="6" y="652"/>
                </a:cubicBezTo>
                <a:cubicBezTo>
                  <a:pt x="5" y="648"/>
                  <a:pt x="6" y="643"/>
                  <a:pt x="7" y="640"/>
                </a:cubicBezTo>
                <a:cubicBezTo>
                  <a:pt x="7" y="639"/>
                  <a:pt x="7" y="638"/>
                  <a:pt x="7" y="638"/>
                </a:cubicBezTo>
                <a:cubicBezTo>
                  <a:pt x="5" y="624"/>
                  <a:pt x="5" y="624"/>
                  <a:pt x="5" y="624"/>
                </a:cubicBezTo>
                <a:cubicBezTo>
                  <a:pt x="7" y="624"/>
                  <a:pt x="7" y="624"/>
                  <a:pt x="7" y="624"/>
                </a:cubicBezTo>
                <a:cubicBezTo>
                  <a:pt x="7" y="620"/>
                  <a:pt x="7" y="620"/>
                  <a:pt x="7" y="620"/>
                </a:cubicBezTo>
                <a:cubicBezTo>
                  <a:pt x="9" y="620"/>
                  <a:pt x="9" y="620"/>
                  <a:pt x="9" y="620"/>
                </a:cubicBezTo>
                <a:cubicBezTo>
                  <a:pt x="9" y="614"/>
                  <a:pt x="9" y="614"/>
                  <a:pt x="9" y="614"/>
                </a:cubicBezTo>
                <a:cubicBezTo>
                  <a:pt x="8" y="614"/>
                  <a:pt x="8" y="614"/>
                  <a:pt x="8" y="614"/>
                </a:cubicBezTo>
                <a:cubicBezTo>
                  <a:pt x="9" y="601"/>
                  <a:pt x="9" y="601"/>
                  <a:pt x="9" y="601"/>
                </a:cubicBezTo>
                <a:cubicBezTo>
                  <a:pt x="9" y="601"/>
                  <a:pt x="9" y="601"/>
                  <a:pt x="9" y="601"/>
                </a:cubicBezTo>
                <a:cubicBezTo>
                  <a:pt x="7" y="578"/>
                  <a:pt x="7" y="578"/>
                  <a:pt x="7" y="578"/>
                </a:cubicBezTo>
                <a:cubicBezTo>
                  <a:pt x="5" y="573"/>
                  <a:pt x="5" y="573"/>
                  <a:pt x="5" y="573"/>
                </a:cubicBezTo>
                <a:cubicBezTo>
                  <a:pt x="8" y="573"/>
                  <a:pt x="8" y="573"/>
                  <a:pt x="8" y="573"/>
                </a:cubicBezTo>
                <a:cubicBezTo>
                  <a:pt x="8" y="571"/>
                  <a:pt x="8" y="568"/>
                  <a:pt x="8" y="566"/>
                </a:cubicBezTo>
                <a:cubicBezTo>
                  <a:pt x="8" y="564"/>
                  <a:pt x="9" y="561"/>
                  <a:pt x="8" y="561"/>
                </a:cubicBezTo>
                <a:cubicBezTo>
                  <a:pt x="8" y="559"/>
                  <a:pt x="8" y="559"/>
                  <a:pt x="8" y="559"/>
                </a:cubicBezTo>
                <a:cubicBezTo>
                  <a:pt x="7" y="553"/>
                  <a:pt x="7" y="553"/>
                  <a:pt x="7" y="553"/>
                </a:cubicBezTo>
                <a:cubicBezTo>
                  <a:pt x="10" y="551"/>
                  <a:pt x="10" y="551"/>
                  <a:pt x="10" y="551"/>
                </a:cubicBezTo>
                <a:cubicBezTo>
                  <a:pt x="10" y="548"/>
                  <a:pt x="10" y="548"/>
                  <a:pt x="10" y="548"/>
                </a:cubicBezTo>
                <a:cubicBezTo>
                  <a:pt x="9" y="546"/>
                  <a:pt x="10" y="544"/>
                  <a:pt x="10" y="543"/>
                </a:cubicBezTo>
                <a:cubicBezTo>
                  <a:pt x="6" y="520"/>
                  <a:pt x="6" y="520"/>
                  <a:pt x="6" y="520"/>
                </a:cubicBezTo>
                <a:cubicBezTo>
                  <a:pt x="2" y="520"/>
                  <a:pt x="2" y="520"/>
                  <a:pt x="2" y="520"/>
                </a:cubicBezTo>
                <a:cubicBezTo>
                  <a:pt x="6" y="505"/>
                  <a:pt x="6" y="505"/>
                  <a:pt x="6" y="505"/>
                </a:cubicBezTo>
                <a:cubicBezTo>
                  <a:pt x="6" y="486"/>
                  <a:pt x="6" y="486"/>
                  <a:pt x="6" y="486"/>
                </a:cubicBezTo>
                <a:cubicBezTo>
                  <a:pt x="7" y="482"/>
                  <a:pt x="7" y="477"/>
                  <a:pt x="7" y="471"/>
                </a:cubicBezTo>
                <a:cubicBezTo>
                  <a:pt x="7" y="468"/>
                  <a:pt x="7" y="465"/>
                  <a:pt x="7" y="462"/>
                </a:cubicBezTo>
                <a:cubicBezTo>
                  <a:pt x="4" y="462"/>
                  <a:pt x="4" y="462"/>
                  <a:pt x="4" y="462"/>
                </a:cubicBezTo>
                <a:cubicBezTo>
                  <a:pt x="5" y="456"/>
                  <a:pt x="5" y="456"/>
                  <a:pt x="5" y="456"/>
                </a:cubicBezTo>
                <a:cubicBezTo>
                  <a:pt x="5" y="454"/>
                  <a:pt x="6" y="453"/>
                  <a:pt x="6" y="452"/>
                </a:cubicBezTo>
                <a:cubicBezTo>
                  <a:pt x="6" y="451"/>
                  <a:pt x="6" y="451"/>
                  <a:pt x="6" y="450"/>
                </a:cubicBezTo>
                <a:cubicBezTo>
                  <a:pt x="5" y="448"/>
                  <a:pt x="5" y="445"/>
                  <a:pt x="5" y="443"/>
                </a:cubicBezTo>
                <a:cubicBezTo>
                  <a:pt x="6" y="441"/>
                  <a:pt x="6" y="441"/>
                  <a:pt x="6" y="441"/>
                </a:cubicBezTo>
                <a:cubicBezTo>
                  <a:pt x="7" y="440"/>
                  <a:pt x="7" y="440"/>
                  <a:pt x="7" y="440"/>
                </a:cubicBezTo>
                <a:cubicBezTo>
                  <a:pt x="7" y="434"/>
                  <a:pt x="7" y="434"/>
                  <a:pt x="7" y="434"/>
                </a:cubicBezTo>
                <a:cubicBezTo>
                  <a:pt x="9" y="434"/>
                  <a:pt x="9" y="434"/>
                  <a:pt x="9" y="434"/>
                </a:cubicBezTo>
                <a:cubicBezTo>
                  <a:pt x="9" y="428"/>
                  <a:pt x="9" y="428"/>
                  <a:pt x="9" y="428"/>
                </a:cubicBezTo>
                <a:cubicBezTo>
                  <a:pt x="7" y="428"/>
                  <a:pt x="7" y="428"/>
                  <a:pt x="7" y="428"/>
                </a:cubicBezTo>
                <a:cubicBezTo>
                  <a:pt x="7" y="421"/>
                  <a:pt x="7" y="421"/>
                  <a:pt x="7" y="421"/>
                </a:cubicBezTo>
                <a:cubicBezTo>
                  <a:pt x="6" y="421"/>
                  <a:pt x="6" y="421"/>
                  <a:pt x="6" y="421"/>
                </a:cubicBezTo>
                <a:cubicBezTo>
                  <a:pt x="6" y="414"/>
                  <a:pt x="6" y="414"/>
                  <a:pt x="6" y="414"/>
                </a:cubicBezTo>
                <a:cubicBezTo>
                  <a:pt x="5" y="410"/>
                  <a:pt x="5" y="410"/>
                  <a:pt x="5" y="410"/>
                </a:cubicBezTo>
                <a:cubicBezTo>
                  <a:pt x="5" y="410"/>
                  <a:pt x="5" y="409"/>
                  <a:pt x="5" y="409"/>
                </a:cubicBezTo>
                <a:cubicBezTo>
                  <a:pt x="5" y="409"/>
                  <a:pt x="5" y="409"/>
                  <a:pt x="5" y="409"/>
                </a:cubicBezTo>
                <a:cubicBezTo>
                  <a:pt x="5" y="408"/>
                  <a:pt x="5" y="407"/>
                  <a:pt x="5" y="406"/>
                </a:cubicBezTo>
                <a:cubicBezTo>
                  <a:pt x="5" y="404"/>
                  <a:pt x="5" y="404"/>
                  <a:pt x="5" y="404"/>
                </a:cubicBezTo>
                <a:cubicBezTo>
                  <a:pt x="4" y="404"/>
                  <a:pt x="4" y="404"/>
                  <a:pt x="4" y="404"/>
                </a:cubicBezTo>
                <a:cubicBezTo>
                  <a:pt x="4" y="390"/>
                  <a:pt x="4" y="390"/>
                  <a:pt x="4" y="390"/>
                </a:cubicBezTo>
                <a:cubicBezTo>
                  <a:pt x="5" y="390"/>
                  <a:pt x="5" y="390"/>
                  <a:pt x="5" y="390"/>
                </a:cubicBezTo>
                <a:cubicBezTo>
                  <a:pt x="5" y="387"/>
                  <a:pt x="5" y="387"/>
                  <a:pt x="5" y="387"/>
                </a:cubicBezTo>
                <a:cubicBezTo>
                  <a:pt x="6" y="387"/>
                  <a:pt x="6" y="387"/>
                  <a:pt x="6" y="387"/>
                </a:cubicBezTo>
                <a:cubicBezTo>
                  <a:pt x="6" y="383"/>
                  <a:pt x="6" y="383"/>
                  <a:pt x="6" y="383"/>
                </a:cubicBezTo>
                <a:cubicBezTo>
                  <a:pt x="6" y="381"/>
                  <a:pt x="6" y="380"/>
                  <a:pt x="6" y="379"/>
                </a:cubicBezTo>
                <a:cubicBezTo>
                  <a:pt x="5" y="374"/>
                  <a:pt x="6" y="371"/>
                  <a:pt x="7" y="368"/>
                </a:cubicBezTo>
                <a:cubicBezTo>
                  <a:pt x="7" y="366"/>
                  <a:pt x="7" y="366"/>
                  <a:pt x="7" y="366"/>
                </a:cubicBezTo>
                <a:cubicBezTo>
                  <a:pt x="9" y="365"/>
                  <a:pt x="9" y="365"/>
                  <a:pt x="9" y="365"/>
                </a:cubicBezTo>
                <a:cubicBezTo>
                  <a:pt x="9" y="347"/>
                  <a:pt x="9" y="347"/>
                  <a:pt x="9" y="347"/>
                </a:cubicBezTo>
                <a:cubicBezTo>
                  <a:pt x="9" y="347"/>
                  <a:pt x="8" y="346"/>
                  <a:pt x="8" y="346"/>
                </a:cubicBezTo>
                <a:cubicBezTo>
                  <a:pt x="7" y="341"/>
                  <a:pt x="6" y="337"/>
                  <a:pt x="6" y="334"/>
                </a:cubicBezTo>
                <a:cubicBezTo>
                  <a:pt x="7" y="330"/>
                  <a:pt x="7" y="330"/>
                  <a:pt x="7" y="330"/>
                </a:cubicBezTo>
                <a:cubicBezTo>
                  <a:pt x="7" y="325"/>
                  <a:pt x="7" y="325"/>
                  <a:pt x="7" y="325"/>
                </a:cubicBezTo>
                <a:cubicBezTo>
                  <a:pt x="9" y="325"/>
                  <a:pt x="9" y="325"/>
                  <a:pt x="9" y="325"/>
                </a:cubicBezTo>
                <a:cubicBezTo>
                  <a:pt x="9" y="312"/>
                  <a:pt x="9" y="312"/>
                  <a:pt x="9" y="312"/>
                </a:cubicBezTo>
                <a:cubicBezTo>
                  <a:pt x="7" y="312"/>
                  <a:pt x="7" y="312"/>
                  <a:pt x="7" y="312"/>
                </a:cubicBezTo>
                <a:cubicBezTo>
                  <a:pt x="7" y="299"/>
                  <a:pt x="7" y="299"/>
                  <a:pt x="7" y="299"/>
                </a:cubicBezTo>
                <a:cubicBezTo>
                  <a:pt x="9" y="299"/>
                  <a:pt x="9" y="299"/>
                  <a:pt x="9" y="299"/>
                </a:cubicBezTo>
                <a:cubicBezTo>
                  <a:pt x="9" y="295"/>
                  <a:pt x="9" y="295"/>
                  <a:pt x="9" y="295"/>
                </a:cubicBezTo>
                <a:cubicBezTo>
                  <a:pt x="9" y="294"/>
                  <a:pt x="9" y="294"/>
                  <a:pt x="9" y="294"/>
                </a:cubicBezTo>
                <a:cubicBezTo>
                  <a:pt x="9" y="283"/>
                  <a:pt x="9" y="283"/>
                  <a:pt x="9" y="283"/>
                </a:cubicBezTo>
                <a:cubicBezTo>
                  <a:pt x="7" y="283"/>
                  <a:pt x="7" y="283"/>
                  <a:pt x="7" y="283"/>
                </a:cubicBezTo>
                <a:cubicBezTo>
                  <a:pt x="7" y="271"/>
                  <a:pt x="7" y="271"/>
                  <a:pt x="7" y="271"/>
                </a:cubicBezTo>
                <a:cubicBezTo>
                  <a:pt x="7" y="271"/>
                  <a:pt x="7" y="271"/>
                  <a:pt x="7" y="271"/>
                </a:cubicBezTo>
                <a:cubicBezTo>
                  <a:pt x="5" y="250"/>
                  <a:pt x="5" y="250"/>
                  <a:pt x="5" y="250"/>
                </a:cubicBezTo>
                <a:cubicBezTo>
                  <a:pt x="9" y="248"/>
                  <a:pt x="9" y="248"/>
                  <a:pt x="9" y="248"/>
                </a:cubicBezTo>
                <a:cubicBezTo>
                  <a:pt x="9" y="246"/>
                  <a:pt x="9" y="241"/>
                  <a:pt x="9" y="237"/>
                </a:cubicBezTo>
                <a:cubicBezTo>
                  <a:pt x="7" y="237"/>
                  <a:pt x="7" y="237"/>
                  <a:pt x="7" y="237"/>
                </a:cubicBezTo>
                <a:cubicBezTo>
                  <a:pt x="7" y="224"/>
                  <a:pt x="7" y="224"/>
                  <a:pt x="7" y="224"/>
                </a:cubicBezTo>
                <a:cubicBezTo>
                  <a:pt x="9" y="224"/>
                  <a:pt x="9" y="224"/>
                  <a:pt x="9" y="224"/>
                </a:cubicBezTo>
                <a:cubicBezTo>
                  <a:pt x="9" y="218"/>
                  <a:pt x="9" y="218"/>
                  <a:pt x="9" y="218"/>
                </a:cubicBezTo>
                <a:cubicBezTo>
                  <a:pt x="5" y="195"/>
                  <a:pt x="5" y="195"/>
                  <a:pt x="5" y="195"/>
                </a:cubicBezTo>
                <a:cubicBezTo>
                  <a:pt x="7" y="195"/>
                  <a:pt x="7" y="195"/>
                  <a:pt x="7" y="195"/>
                </a:cubicBezTo>
                <a:cubicBezTo>
                  <a:pt x="7" y="192"/>
                  <a:pt x="7" y="192"/>
                  <a:pt x="7" y="192"/>
                </a:cubicBezTo>
                <a:cubicBezTo>
                  <a:pt x="6" y="185"/>
                  <a:pt x="6" y="185"/>
                  <a:pt x="6" y="185"/>
                </a:cubicBezTo>
                <a:cubicBezTo>
                  <a:pt x="8" y="185"/>
                  <a:pt x="8" y="185"/>
                  <a:pt x="8" y="185"/>
                </a:cubicBezTo>
                <a:cubicBezTo>
                  <a:pt x="7" y="179"/>
                  <a:pt x="7" y="179"/>
                  <a:pt x="7" y="179"/>
                </a:cubicBezTo>
                <a:cubicBezTo>
                  <a:pt x="3" y="179"/>
                  <a:pt x="3" y="179"/>
                  <a:pt x="3" y="179"/>
                </a:cubicBezTo>
                <a:cubicBezTo>
                  <a:pt x="5" y="172"/>
                  <a:pt x="5" y="172"/>
                  <a:pt x="5" y="172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1"/>
                  <a:pt x="5" y="141"/>
                  <a:pt x="5" y="141"/>
                </a:cubicBezTo>
                <a:cubicBezTo>
                  <a:pt x="2" y="135"/>
                  <a:pt x="2" y="135"/>
                  <a:pt x="2" y="135"/>
                </a:cubicBezTo>
                <a:cubicBezTo>
                  <a:pt x="4" y="135"/>
                  <a:pt x="4" y="135"/>
                  <a:pt x="4" y="135"/>
                </a:cubicBezTo>
                <a:cubicBezTo>
                  <a:pt x="4" y="133"/>
                  <a:pt x="4" y="133"/>
                  <a:pt x="4" y="133"/>
                </a:cubicBezTo>
                <a:cubicBezTo>
                  <a:pt x="4" y="133"/>
                  <a:pt x="4" y="133"/>
                  <a:pt x="4" y="133"/>
                </a:cubicBezTo>
                <a:cubicBezTo>
                  <a:pt x="5" y="127"/>
                  <a:pt x="5" y="127"/>
                  <a:pt x="5" y="127"/>
                </a:cubicBezTo>
                <a:cubicBezTo>
                  <a:pt x="5" y="125"/>
                  <a:pt x="5" y="125"/>
                  <a:pt x="5" y="125"/>
                </a:cubicBezTo>
                <a:cubicBezTo>
                  <a:pt x="4" y="125"/>
                  <a:pt x="4" y="125"/>
                  <a:pt x="4" y="125"/>
                </a:cubicBezTo>
                <a:cubicBezTo>
                  <a:pt x="4" y="112"/>
                  <a:pt x="4" y="112"/>
                  <a:pt x="4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1"/>
                  <a:pt x="5" y="111"/>
                  <a:pt x="5" y="111"/>
                </a:cubicBezTo>
                <a:cubicBezTo>
                  <a:pt x="6" y="110"/>
                  <a:pt x="6" y="110"/>
                  <a:pt x="6" y="109"/>
                </a:cubicBezTo>
                <a:cubicBezTo>
                  <a:pt x="6" y="109"/>
                  <a:pt x="6" y="109"/>
                  <a:pt x="6" y="109"/>
                </a:cubicBezTo>
                <a:cubicBezTo>
                  <a:pt x="6" y="107"/>
                  <a:pt x="6" y="107"/>
                  <a:pt x="6" y="107"/>
                </a:cubicBezTo>
                <a:cubicBezTo>
                  <a:pt x="3" y="107"/>
                  <a:pt x="3" y="107"/>
                  <a:pt x="3" y="107"/>
                </a:cubicBezTo>
                <a:cubicBezTo>
                  <a:pt x="5" y="100"/>
                  <a:pt x="5" y="100"/>
                  <a:pt x="5" y="100"/>
                </a:cubicBezTo>
                <a:cubicBezTo>
                  <a:pt x="4" y="100"/>
                  <a:pt x="4" y="100"/>
                  <a:pt x="4" y="100"/>
                </a:cubicBezTo>
                <a:cubicBezTo>
                  <a:pt x="4" y="93"/>
                  <a:pt x="4" y="93"/>
                  <a:pt x="4" y="93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0"/>
                  <a:pt x="4" y="90"/>
                  <a:pt x="4" y="90"/>
                </a:cubicBezTo>
                <a:cubicBezTo>
                  <a:pt x="4" y="87"/>
                  <a:pt x="4" y="87"/>
                  <a:pt x="4" y="87"/>
                </a:cubicBezTo>
                <a:cubicBezTo>
                  <a:pt x="5" y="87"/>
                  <a:pt x="5" y="87"/>
                  <a:pt x="5" y="87"/>
                </a:cubicBezTo>
                <a:cubicBezTo>
                  <a:pt x="6" y="79"/>
                  <a:pt x="6" y="79"/>
                  <a:pt x="6" y="79"/>
                </a:cubicBezTo>
                <a:cubicBezTo>
                  <a:pt x="8" y="78"/>
                  <a:pt x="8" y="78"/>
                  <a:pt x="8" y="78"/>
                </a:cubicBezTo>
                <a:cubicBezTo>
                  <a:pt x="8" y="77"/>
                  <a:pt x="8" y="75"/>
                  <a:pt x="7" y="74"/>
                </a:cubicBezTo>
                <a:cubicBezTo>
                  <a:pt x="7" y="70"/>
                  <a:pt x="6" y="64"/>
                  <a:pt x="8" y="58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52"/>
                  <a:pt x="9" y="52"/>
                  <a:pt x="9" y="52"/>
                </a:cubicBezTo>
                <a:cubicBezTo>
                  <a:pt x="7" y="49"/>
                  <a:pt x="7" y="47"/>
                  <a:pt x="8" y="46"/>
                </a:cubicBezTo>
                <a:cubicBezTo>
                  <a:pt x="8" y="42"/>
                  <a:pt x="8" y="42"/>
                  <a:pt x="8" y="42"/>
                </a:cubicBezTo>
                <a:cubicBezTo>
                  <a:pt x="8" y="28"/>
                  <a:pt x="8" y="28"/>
                  <a:pt x="8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5"/>
                  <a:pt x="6" y="25"/>
                  <a:pt x="6" y="25"/>
                </a:cubicBezTo>
                <a:cubicBezTo>
                  <a:pt x="3" y="25"/>
                  <a:pt x="3" y="25"/>
                  <a:pt x="3" y="25"/>
                </a:cubicBezTo>
                <a:cubicBezTo>
                  <a:pt x="7" y="13"/>
                  <a:pt x="7" y="13"/>
                  <a:pt x="7" y="13"/>
                </a:cubicBezTo>
                <a:cubicBezTo>
                  <a:pt x="7" y="12"/>
                  <a:pt x="7" y="12"/>
                  <a:pt x="7" y="12"/>
                </a:cubicBezTo>
                <a:cubicBezTo>
                  <a:pt x="7" y="12"/>
                  <a:pt x="7" y="12"/>
                  <a:pt x="7" y="12"/>
                </a:cubicBezTo>
                <a:cubicBezTo>
                  <a:pt x="8" y="9"/>
                  <a:pt x="8" y="9"/>
                  <a:pt x="8" y="9"/>
                </a:cubicBezTo>
                <a:cubicBezTo>
                  <a:pt x="12" y="11"/>
                  <a:pt x="12" y="11"/>
                  <a:pt x="12" y="11"/>
                </a:cubicBezTo>
                <a:cubicBezTo>
                  <a:pt x="13" y="11"/>
                  <a:pt x="14" y="11"/>
                  <a:pt x="14" y="11"/>
                </a:cubicBezTo>
                <a:cubicBezTo>
                  <a:pt x="15" y="9"/>
                  <a:pt x="15" y="9"/>
                  <a:pt x="15" y="9"/>
                </a:cubicBezTo>
                <a:cubicBezTo>
                  <a:pt x="25" y="9"/>
                  <a:pt x="25" y="9"/>
                  <a:pt x="25" y="9"/>
                </a:cubicBezTo>
                <a:cubicBezTo>
                  <a:pt x="32" y="6"/>
                  <a:pt x="32" y="6"/>
                  <a:pt x="32" y="6"/>
                </a:cubicBezTo>
                <a:cubicBezTo>
                  <a:pt x="32" y="8"/>
                  <a:pt x="32" y="8"/>
                  <a:pt x="3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2" y="9"/>
                </a:cubicBezTo>
                <a:cubicBezTo>
                  <a:pt x="52" y="9"/>
                  <a:pt x="52" y="9"/>
                  <a:pt x="52" y="9"/>
                </a:cubicBezTo>
                <a:cubicBezTo>
                  <a:pt x="52" y="11"/>
                  <a:pt x="52" y="11"/>
                  <a:pt x="52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2"/>
                  <a:pt x="59" y="12"/>
                  <a:pt x="59" y="12"/>
                </a:cubicBezTo>
                <a:cubicBezTo>
                  <a:pt x="61" y="12"/>
                  <a:pt x="63" y="12"/>
                  <a:pt x="66" y="11"/>
                </a:cubicBezTo>
                <a:cubicBezTo>
                  <a:pt x="71" y="9"/>
                  <a:pt x="71" y="9"/>
                  <a:pt x="71" y="9"/>
                </a:cubicBezTo>
                <a:cubicBezTo>
                  <a:pt x="72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89" y="11"/>
                  <a:pt x="89" y="11"/>
                  <a:pt x="89" y="11"/>
                </a:cubicBezTo>
                <a:cubicBezTo>
                  <a:pt x="89" y="12"/>
                  <a:pt x="89" y="12"/>
                  <a:pt x="89" y="12"/>
                </a:cubicBezTo>
                <a:cubicBezTo>
                  <a:pt x="91" y="12"/>
                  <a:pt x="93" y="13"/>
                  <a:pt x="95" y="13"/>
                </a:cubicBezTo>
                <a:cubicBezTo>
                  <a:pt x="97" y="13"/>
                  <a:pt x="99" y="13"/>
                  <a:pt x="102" y="13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6" y="10"/>
                  <a:pt x="106" y="10"/>
                  <a:pt x="106" y="10"/>
                </a:cubicBezTo>
                <a:cubicBezTo>
                  <a:pt x="106" y="8"/>
                  <a:pt x="106" y="8"/>
                  <a:pt x="106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1" y="8"/>
                  <a:pt x="121" y="8"/>
                  <a:pt x="121" y="8"/>
                </a:cubicBezTo>
                <a:cubicBezTo>
                  <a:pt x="124" y="7"/>
                  <a:pt x="124" y="7"/>
                  <a:pt x="124" y="7"/>
                </a:cubicBezTo>
                <a:cubicBezTo>
                  <a:pt x="125" y="8"/>
                  <a:pt x="125" y="8"/>
                  <a:pt x="125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8" y="8"/>
                  <a:pt x="129" y="9"/>
                  <a:pt x="130" y="10"/>
                </a:cubicBezTo>
                <a:cubicBezTo>
                  <a:pt x="135" y="8"/>
                  <a:pt x="135" y="8"/>
                  <a:pt x="135" y="8"/>
                </a:cubicBezTo>
                <a:cubicBezTo>
                  <a:pt x="136" y="11"/>
                  <a:pt x="136" y="11"/>
                  <a:pt x="136" y="11"/>
                </a:cubicBezTo>
                <a:cubicBezTo>
                  <a:pt x="138" y="11"/>
                  <a:pt x="139" y="11"/>
                  <a:pt x="139" y="12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41" y="11"/>
                  <a:pt x="141" y="11"/>
                  <a:pt x="142" y="11"/>
                </a:cubicBezTo>
                <a:cubicBezTo>
                  <a:pt x="142" y="11"/>
                  <a:pt x="142" y="11"/>
                  <a:pt x="142" y="11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4" y="11"/>
                  <a:pt x="145" y="11"/>
                  <a:pt x="146" y="11"/>
                </a:cubicBezTo>
                <a:cubicBezTo>
                  <a:pt x="152" y="11"/>
                  <a:pt x="152" y="11"/>
                  <a:pt x="152" y="11"/>
                </a:cubicBezTo>
                <a:cubicBezTo>
                  <a:pt x="152" y="11"/>
                  <a:pt x="152" y="10"/>
                  <a:pt x="153" y="10"/>
                </a:cubicBezTo>
                <a:cubicBezTo>
                  <a:pt x="153" y="9"/>
                  <a:pt x="153" y="9"/>
                  <a:pt x="153" y="9"/>
                </a:cubicBezTo>
                <a:cubicBezTo>
                  <a:pt x="159" y="9"/>
                  <a:pt x="159" y="9"/>
                  <a:pt x="159" y="9"/>
                </a:cubicBezTo>
                <a:cubicBezTo>
                  <a:pt x="160" y="10"/>
                  <a:pt x="162" y="10"/>
                  <a:pt x="163" y="10"/>
                </a:cubicBezTo>
                <a:cubicBezTo>
                  <a:pt x="163" y="11"/>
                  <a:pt x="164" y="11"/>
                  <a:pt x="164" y="11"/>
                </a:cubicBezTo>
                <a:cubicBezTo>
                  <a:pt x="165" y="11"/>
                  <a:pt x="166" y="10"/>
                  <a:pt x="166" y="10"/>
                </a:cubicBezTo>
                <a:cubicBezTo>
                  <a:pt x="170" y="8"/>
                  <a:pt x="175" y="6"/>
                  <a:pt x="181" y="7"/>
                </a:cubicBezTo>
                <a:cubicBezTo>
                  <a:pt x="182" y="7"/>
                  <a:pt x="182" y="7"/>
                  <a:pt x="182" y="7"/>
                </a:cubicBezTo>
                <a:cubicBezTo>
                  <a:pt x="192" y="5"/>
                  <a:pt x="192" y="5"/>
                  <a:pt x="192" y="5"/>
                </a:cubicBezTo>
                <a:cubicBezTo>
                  <a:pt x="194" y="8"/>
                  <a:pt x="194" y="8"/>
                  <a:pt x="194" y="8"/>
                </a:cubicBezTo>
                <a:cubicBezTo>
                  <a:pt x="198" y="8"/>
                  <a:pt x="198" y="8"/>
                  <a:pt x="198" y="8"/>
                </a:cubicBezTo>
                <a:cubicBezTo>
                  <a:pt x="198" y="9"/>
                  <a:pt x="198" y="9"/>
                  <a:pt x="198" y="9"/>
                </a:cubicBezTo>
                <a:cubicBezTo>
                  <a:pt x="205" y="9"/>
                  <a:pt x="205" y="9"/>
                  <a:pt x="205" y="9"/>
                </a:cubicBezTo>
                <a:cubicBezTo>
                  <a:pt x="205" y="11"/>
                  <a:pt x="205" y="11"/>
                  <a:pt x="205" y="11"/>
                </a:cubicBezTo>
                <a:cubicBezTo>
                  <a:pt x="207" y="11"/>
                  <a:pt x="207" y="11"/>
                  <a:pt x="207" y="11"/>
                </a:cubicBezTo>
                <a:cubicBezTo>
                  <a:pt x="215" y="7"/>
                  <a:pt x="215" y="7"/>
                  <a:pt x="215" y="7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6" y="13"/>
                  <a:pt x="218" y="13"/>
                  <a:pt x="220" y="13"/>
                </a:cubicBezTo>
                <a:cubicBezTo>
                  <a:pt x="220" y="11"/>
                  <a:pt x="220" y="11"/>
                  <a:pt x="220" y="11"/>
                </a:cubicBezTo>
                <a:cubicBezTo>
                  <a:pt x="222" y="11"/>
                  <a:pt x="222" y="11"/>
                  <a:pt x="222" y="11"/>
                </a:cubicBezTo>
                <a:cubicBezTo>
                  <a:pt x="222" y="10"/>
                  <a:pt x="222" y="10"/>
                  <a:pt x="222" y="10"/>
                </a:cubicBezTo>
                <a:cubicBezTo>
                  <a:pt x="228" y="9"/>
                  <a:pt x="228" y="9"/>
                  <a:pt x="228" y="9"/>
                </a:cubicBezTo>
                <a:cubicBezTo>
                  <a:pt x="230" y="9"/>
                  <a:pt x="231" y="10"/>
                  <a:pt x="232" y="11"/>
                </a:cubicBezTo>
                <a:cubicBezTo>
                  <a:pt x="239" y="11"/>
                  <a:pt x="239" y="11"/>
                  <a:pt x="239" y="11"/>
                </a:cubicBezTo>
                <a:cubicBezTo>
                  <a:pt x="239" y="7"/>
                  <a:pt x="239" y="7"/>
                  <a:pt x="239" y="7"/>
                </a:cubicBezTo>
                <a:cubicBezTo>
                  <a:pt x="247" y="11"/>
                  <a:pt x="247" y="11"/>
                  <a:pt x="247" y="11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51" y="10"/>
                  <a:pt x="254" y="9"/>
                  <a:pt x="258" y="10"/>
                </a:cubicBezTo>
                <a:cubicBezTo>
                  <a:pt x="258" y="10"/>
                  <a:pt x="258" y="10"/>
                  <a:pt x="258" y="10"/>
                </a:cubicBezTo>
                <a:cubicBezTo>
                  <a:pt x="260" y="9"/>
                  <a:pt x="260" y="9"/>
                  <a:pt x="260" y="9"/>
                </a:cubicBezTo>
                <a:cubicBezTo>
                  <a:pt x="262" y="9"/>
                  <a:pt x="264" y="10"/>
                  <a:pt x="269" y="12"/>
                </a:cubicBezTo>
                <a:cubicBezTo>
                  <a:pt x="279" y="8"/>
                  <a:pt x="279" y="8"/>
                  <a:pt x="279" y="8"/>
                </a:cubicBezTo>
                <a:cubicBezTo>
                  <a:pt x="279" y="12"/>
                  <a:pt x="279" y="12"/>
                  <a:pt x="279" y="12"/>
                </a:cubicBezTo>
                <a:cubicBezTo>
                  <a:pt x="280" y="12"/>
                  <a:pt x="280" y="12"/>
                  <a:pt x="280" y="12"/>
                </a:cubicBezTo>
                <a:cubicBezTo>
                  <a:pt x="280" y="9"/>
                  <a:pt x="280" y="9"/>
                  <a:pt x="28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7" y="8"/>
                  <a:pt x="287" y="8"/>
                  <a:pt x="287" y="8"/>
                </a:cubicBezTo>
                <a:cubicBezTo>
                  <a:pt x="294" y="9"/>
                  <a:pt x="294" y="9"/>
                  <a:pt x="294" y="9"/>
                </a:cubicBezTo>
                <a:cubicBezTo>
                  <a:pt x="300" y="10"/>
                  <a:pt x="300" y="10"/>
                  <a:pt x="300" y="10"/>
                </a:cubicBezTo>
                <a:cubicBezTo>
                  <a:pt x="301" y="10"/>
                  <a:pt x="301" y="10"/>
                  <a:pt x="302" y="10"/>
                </a:cubicBezTo>
                <a:cubicBezTo>
                  <a:pt x="303" y="8"/>
                  <a:pt x="303" y="8"/>
                  <a:pt x="303" y="8"/>
                </a:cubicBezTo>
                <a:cubicBezTo>
                  <a:pt x="305" y="8"/>
                  <a:pt x="305" y="8"/>
                  <a:pt x="305" y="8"/>
                </a:cubicBezTo>
                <a:cubicBezTo>
                  <a:pt x="307" y="7"/>
                  <a:pt x="309" y="6"/>
                  <a:pt x="311" y="7"/>
                </a:cubicBezTo>
                <a:cubicBezTo>
                  <a:pt x="311" y="5"/>
                  <a:pt x="311" y="5"/>
                  <a:pt x="311" y="5"/>
                </a:cubicBezTo>
                <a:cubicBezTo>
                  <a:pt x="321" y="8"/>
                  <a:pt x="321" y="8"/>
                  <a:pt x="321" y="8"/>
                </a:cubicBezTo>
                <a:cubicBezTo>
                  <a:pt x="333" y="8"/>
                  <a:pt x="333" y="8"/>
                  <a:pt x="333" y="8"/>
                </a:cubicBezTo>
                <a:cubicBezTo>
                  <a:pt x="340" y="6"/>
                  <a:pt x="340" y="6"/>
                  <a:pt x="340" y="6"/>
                </a:cubicBezTo>
                <a:cubicBezTo>
                  <a:pt x="340" y="9"/>
                  <a:pt x="340" y="9"/>
                  <a:pt x="340" y="9"/>
                </a:cubicBezTo>
                <a:cubicBezTo>
                  <a:pt x="344" y="9"/>
                  <a:pt x="344" y="9"/>
                  <a:pt x="344" y="9"/>
                </a:cubicBezTo>
                <a:cubicBezTo>
                  <a:pt x="345" y="11"/>
                  <a:pt x="345" y="11"/>
                  <a:pt x="345" y="11"/>
                </a:cubicBezTo>
                <a:cubicBezTo>
                  <a:pt x="348" y="11"/>
                  <a:pt x="352" y="10"/>
                  <a:pt x="355" y="11"/>
                </a:cubicBezTo>
                <a:cubicBezTo>
                  <a:pt x="357" y="12"/>
                  <a:pt x="357" y="12"/>
                  <a:pt x="357" y="12"/>
                </a:cubicBezTo>
                <a:cubicBezTo>
                  <a:pt x="361" y="11"/>
                  <a:pt x="361" y="11"/>
                  <a:pt x="361" y="11"/>
                </a:cubicBezTo>
                <a:cubicBezTo>
                  <a:pt x="361" y="8"/>
                  <a:pt x="361" y="8"/>
                  <a:pt x="361" y="8"/>
                </a:cubicBezTo>
                <a:cubicBezTo>
                  <a:pt x="367" y="8"/>
                  <a:pt x="367" y="8"/>
                  <a:pt x="367" y="8"/>
                </a:cubicBezTo>
                <a:cubicBezTo>
                  <a:pt x="370" y="7"/>
                  <a:pt x="370" y="7"/>
                  <a:pt x="370" y="7"/>
                </a:cubicBezTo>
                <a:cubicBezTo>
                  <a:pt x="371" y="7"/>
                  <a:pt x="373" y="7"/>
                  <a:pt x="374" y="7"/>
                </a:cubicBezTo>
                <a:cubicBezTo>
                  <a:pt x="378" y="7"/>
                  <a:pt x="382" y="8"/>
                  <a:pt x="385" y="9"/>
                </a:cubicBezTo>
                <a:cubicBezTo>
                  <a:pt x="385" y="9"/>
                  <a:pt x="385" y="9"/>
                  <a:pt x="385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7" y="8"/>
                  <a:pt x="387" y="8"/>
                  <a:pt x="387" y="8"/>
                </a:cubicBezTo>
                <a:cubicBezTo>
                  <a:pt x="392" y="8"/>
                  <a:pt x="392" y="8"/>
                  <a:pt x="392" y="8"/>
                </a:cubicBezTo>
                <a:cubicBezTo>
                  <a:pt x="398" y="7"/>
                  <a:pt x="398" y="7"/>
                  <a:pt x="398" y="7"/>
                </a:cubicBezTo>
                <a:cubicBezTo>
                  <a:pt x="398" y="8"/>
                  <a:pt x="398" y="8"/>
                  <a:pt x="398" y="8"/>
                </a:cubicBezTo>
                <a:cubicBezTo>
                  <a:pt x="403" y="8"/>
                  <a:pt x="403" y="8"/>
                  <a:pt x="403" y="8"/>
                </a:cubicBezTo>
                <a:cubicBezTo>
                  <a:pt x="403" y="1"/>
                  <a:pt x="403" y="1"/>
                  <a:pt x="403" y="1"/>
                </a:cubicBezTo>
                <a:cubicBezTo>
                  <a:pt x="412" y="4"/>
                  <a:pt x="412" y="4"/>
                  <a:pt x="412" y="4"/>
                </a:cubicBezTo>
                <a:cubicBezTo>
                  <a:pt x="414" y="4"/>
                  <a:pt x="416" y="5"/>
                  <a:pt x="417" y="7"/>
                </a:cubicBezTo>
                <a:cubicBezTo>
                  <a:pt x="418" y="7"/>
                  <a:pt x="418" y="7"/>
                  <a:pt x="418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9" y="8"/>
                  <a:pt x="420" y="8"/>
                  <a:pt x="420" y="8"/>
                </a:cubicBezTo>
                <a:cubicBezTo>
                  <a:pt x="421" y="8"/>
                  <a:pt x="421" y="8"/>
                  <a:pt x="422" y="8"/>
                </a:cubicBezTo>
                <a:cubicBezTo>
                  <a:pt x="422" y="8"/>
                  <a:pt x="422" y="8"/>
                  <a:pt x="422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9"/>
                  <a:pt x="431" y="9"/>
                  <a:pt x="431" y="9"/>
                </a:cubicBezTo>
                <a:cubicBezTo>
                  <a:pt x="437" y="9"/>
                  <a:pt x="437" y="9"/>
                  <a:pt x="437" y="9"/>
                </a:cubicBezTo>
                <a:cubicBezTo>
                  <a:pt x="443" y="8"/>
                  <a:pt x="443" y="8"/>
                  <a:pt x="443" y="8"/>
                </a:cubicBezTo>
                <a:cubicBezTo>
                  <a:pt x="443" y="9"/>
                  <a:pt x="443" y="9"/>
                  <a:pt x="443" y="9"/>
                </a:cubicBezTo>
                <a:cubicBezTo>
                  <a:pt x="443" y="9"/>
                  <a:pt x="443" y="9"/>
                  <a:pt x="443" y="9"/>
                </a:cubicBezTo>
                <a:cubicBezTo>
                  <a:pt x="445" y="10"/>
                  <a:pt x="445" y="10"/>
                  <a:pt x="445" y="10"/>
                </a:cubicBezTo>
                <a:cubicBezTo>
                  <a:pt x="447" y="10"/>
                  <a:pt x="447" y="10"/>
                  <a:pt x="447" y="10"/>
                </a:cubicBezTo>
                <a:cubicBezTo>
                  <a:pt x="453" y="7"/>
                  <a:pt x="453" y="7"/>
                  <a:pt x="453" y="7"/>
                </a:cubicBezTo>
                <a:cubicBezTo>
                  <a:pt x="453" y="8"/>
                  <a:pt x="453" y="8"/>
                  <a:pt x="453" y="8"/>
                </a:cubicBezTo>
                <a:cubicBezTo>
                  <a:pt x="463" y="7"/>
                  <a:pt x="463" y="7"/>
                  <a:pt x="463" y="7"/>
                </a:cubicBezTo>
                <a:cubicBezTo>
                  <a:pt x="463" y="7"/>
                  <a:pt x="463" y="7"/>
                  <a:pt x="463" y="7"/>
                </a:cubicBezTo>
                <a:cubicBezTo>
                  <a:pt x="468" y="7"/>
                  <a:pt x="468" y="7"/>
                  <a:pt x="468" y="7"/>
                </a:cubicBezTo>
                <a:cubicBezTo>
                  <a:pt x="468" y="6"/>
                  <a:pt x="468" y="6"/>
                  <a:pt x="468" y="6"/>
                </a:cubicBezTo>
                <a:cubicBezTo>
                  <a:pt x="479" y="6"/>
                  <a:pt x="479" y="6"/>
                  <a:pt x="479" y="6"/>
                </a:cubicBezTo>
                <a:cubicBezTo>
                  <a:pt x="480" y="7"/>
                  <a:pt x="480" y="7"/>
                  <a:pt x="480" y="7"/>
                </a:cubicBezTo>
                <a:cubicBezTo>
                  <a:pt x="488" y="6"/>
                  <a:pt x="488" y="6"/>
                  <a:pt x="488" y="6"/>
                </a:cubicBezTo>
                <a:cubicBezTo>
                  <a:pt x="488" y="8"/>
                  <a:pt x="488" y="8"/>
                  <a:pt x="488" y="8"/>
                </a:cubicBezTo>
                <a:cubicBezTo>
                  <a:pt x="496" y="8"/>
                  <a:pt x="496" y="8"/>
                  <a:pt x="496" y="8"/>
                </a:cubicBezTo>
                <a:cubicBezTo>
                  <a:pt x="496" y="9"/>
                  <a:pt x="496" y="9"/>
                  <a:pt x="496" y="9"/>
                </a:cubicBezTo>
                <a:cubicBezTo>
                  <a:pt x="500" y="9"/>
                  <a:pt x="500" y="9"/>
                  <a:pt x="500" y="9"/>
                </a:cubicBezTo>
                <a:cubicBezTo>
                  <a:pt x="504" y="9"/>
                  <a:pt x="504" y="9"/>
                  <a:pt x="504" y="9"/>
                </a:cubicBezTo>
                <a:cubicBezTo>
                  <a:pt x="504" y="10"/>
                  <a:pt x="504" y="10"/>
                  <a:pt x="504" y="10"/>
                </a:cubicBezTo>
                <a:cubicBezTo>
                  <a:pt x="505" y="10"/>
                  <a:pt x="505" y="10"/>
                  <a:pt x="505" y="10"/>
                </a:cubicBezTo>
                <a:cubicBezTo>
                  <a:pt x="511" y="7"/>
                  <a:pt x="511" y="7"/>
                  <a:pt x="511" y="7"/>
                </a:cubicBezTo>
                <a:cubicBezTo>
                  <a:pt x="512" y="11"/>
                  <a:pt x="512" y="11"/>
                  <a:pt x="512" y="11"/>
                </a:cubicBezTo>
                <a:cubicBezTo>
                  <a:pt x="517" y="10"/>
                  <a:pt x="517" y="10"/>
                  <a:pt x="517" y="10"/>
                </a:cubicBezTo>
                <a:cubicBezTo>
                  <a:pt x="518" y="12"/>
                  <a:pt x="518" y="12"/>
                  <a:pt x="518" y="12"/>
                </a:cubicBezTo>
                <a:cubicBezTo>
                  <a:pt x="520" y="11"/>
                  <a:pt x="522" y="11"/>
                  <a:pt x="524" y="11"/>
                </a:cubicBezTo>
                <a:cubicBezTo>
                  <a:pt x="524" y="10"/>
                  <a:pt x="524" y="10"/>
                  <a:pt x="524" y="10"/>
                </a:cubicBezTo>
                <a:cubicBezTo>
                  <a:pt x="551" y="13"/>
                  <a:pt x="551" y="13"/>
                  <a:pt x="551" y="13"/>
                </a:cubicBezTo>
                <a:cubicBezTo>
                  <a:pt x="552" y="11"/>
                  <a:pt x="552" y="11"/>
                  <a:pt x="552" y="11"/>
                </a:cubicBezTo>
                <a:cubicBezTo>
                  <a:pt x="555" y="11"/>
                  <a:pt x="555" y="11"/>
                  <a:pt x="555" y="11"/>
                </a:cubicBezTo>
                <a:cubicBezTo>
                  <a:pt x="555" y="9"/>
                  <a:pt x="555" y="9"/>
                  <a:pt x="555" y="9"/>
                </a:cubicBezTo>
                <a:cubicBezTo>
                  <a:pt x="569" y="9"/>
                  <a:pt x="569" y="9"/>
                  <a:pt x="569" y="9"/>
                </a:cubicBezTo>
                <a:cubicBezTo>
                  <a:pt x="569" y="11"/>
                  <a:pt x="569" y="11"/>
                  <a:pt x="569" y="11"/>
                </a:cubicBezTo>
                <a:cubicBezTo>
                  <a:pt x="575" y="11"/>
                  <a:pt x="575" y="11"/>
                  <a:pt x="575" y="11"/>
                </a:cubicBezTo>
                <a:cubicBezTo>
                  <a:pt x="575" y="13"/>
                  <a:pt x="575" y="13"/>
                  <a:pt x="575" y="13"/>
                </a:cubicBezTo>
                <a:cubicBezTo>
                  <a:pt x="576" y="13"/>
                  <a:pt x="576" y="13"/>
                  <a:pt x="576" y="13"/>
                </a:cubicBezTo>
                <a:cubicBezTo>
                  <a:pt x="576" y="9"/>
                  <a:pt x="576" y="9"/>
                  <a:pt x="576" y="9"/>
                </a:cubicBezTo>
                <a:cubicBezTo>
                  <a:pt x="583" y="11"/>
                  <a:pt x="583" y="11"/>
                  <a:pt x="583" y="11"/>
                </a:cubicBezTo>
                <a:cubicBezTo>
                  <a:pt x="583" y="6"/>
                  <a:pt x="583" y="6"/>
                  <a:pt x="583" y="6"/>
                </a:cubicBezTo>
                <a:cubicBezTo>
                  <a:pt x="591" y="9"/>
                  <a:pt x="591" y="9"/>
                  <a:pt x="591" y="9"/>
                </a:cubicBezTo>
                <a:cubicBezTo>
                  <a:pt x="593" y="9"/>
                  <a:pt x="593" y="9"/>
                  <a:pt x="593" y="9"/>
                </a:cubicBezTo>
                <a:cubicBezTo>
                  <a:pt x="593" y="8"/>
                  <a:pt x="593" y="8"/>
                  <a:pt x="593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8" y="8"/>
                  <a:pt x="608" y="8"/>
                  <a:pt x="609" y="8"/>
                </a:cubicBezTo>
                <a:cubicBezTo>
                  <a:pt x="612" y="8"/>
                  <a:pt x="612" y="8"/>
                  <a:pt x="612" y="8"/>
                </a:cubicBezTo>
                <a:cubicBezTo>
                  <a:pt x="612" y="8"/>
                  <a:pt x="613" y="8"/>
                  <a:pt x="613" y="8"/>
                </a:cubicBezTo>
                <a:cubicBezTo>
                  <a:pt x="614" y="8"/>
                  <a:pt x="614" y="8"/>
                  <a:pt x="614" y="8"/>
                </a:cubicBezTo>
                <a:cubicBezTo>
                  <a:pt x="614" y="8"/>
                  <a:pt x="615" y="8"/>
                  <a:pt x="615" y="8"/>
                </a:cubicBezTo>
                <a:cubicBezTo>
                  <a:pt x="616" y="8"/>
                  <a:pt x="617" y="8"/>
                  <a:pt x="618" y="9"/>
                </a:cubicBezTo>
                <a:cubicBezTo>
                  <a:pt x="624" y="7"/>
                  <a:pt x="624" y="7"/>
                  <a:pt x="624" y="7"/>
                </a:cubicBezTo>
                <a:cubicBezTo>
                  <a:pt x="625" y="9"/>
                  <a:pt x="625" y="9"/>
                  <a:pt x="625" y="9"/>
                </a:cubicBezTo>
                <a:cubicBezTo>
                  <a:pt x="629" y="8"/>
                  <a:pt x="629" y="8"/>
                  <a:pt x="629" y="8"/>
                </a:cubicBezTo>
                <a:cubicBezTo>
                  <a:pt x="630" y="11"/>
                  <a:pt x="630" y="11"/>
                  <a:pt x="630" y="11"/>
                </a:cubicBezTo>
                <a:cubicBezTo>
                  <a:pt x="637" y="8"/>
                  <a:pt x="637" y="8"/>
                  <a:pt x="637" y="8"/>
                </a:cubicBezTo>
                <a:cubicBezTo>
                  <a:pt x="637" y="12"/>
                  <a:pt x="637" y="12"/>
                  <a:pt x="637" y="12"/>
                </a:cubicBezTo>
                <a:cubicBezTo>
                  <a:pt x="646" y="12"/>
                  <a:pt x="646" y="12"/>
                  <a:pt x="646" y="12"/>
                </a:cubicBezTo>
                <a:cubicBezTo>
                  <a:pt x="646" y="13"/>
                  <a:pt x="646" y="13"/>
                  <a:pt x="646" y="13"/>
                </a:cubicBezTo>
                <a:cubicBezTo>
                  <a:pt x="653" y="14"/>
                  <a:pt x="653" y="14"/>
                  <a:pt x="653" y="14"/>
                </a:cubicBezTo>
                <a:cubicBezTo>
                  <a:pt x="653" y="13"/>
                  <a:pt x="653" y="13"/>
                  <a:pt x="653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64" y="12"/>
                  <a:pt x="664" y="12"/>
                  <a:pt x="664" y="12"/>
                </a:cubicBezTo>
                <a:cubicBezTo>
                  <a:pt x="664" y="12"/>
                  <a:pt x="665" y="12"/>
                  <a:pt x="665" y="12"/>
                </a:cubicBezTo>
                <a:cubicBezTo>
                  <a:pt x="668" y="12"/>
                  <a:pt x="668" y="12"/>
                  <a:pt x="668" y="12"/>
                </a:cubicBezTo>
                <a:cubicBezTo>
                  <a:pt x="669" y="13"/>
                  <a:pt x="669" y="13"/>
                  <a:pt x="669" y="13"/>
                </a:cubicBezTo>
                <a:cubicBezTo>
                  <a:pt x="670" y="13"/>
                  <a:pt x="670" y="13"/>
                  <a:pt x="670" y="13"/>
                </a:cubicBezTo>
                <a:cubicBezTo>
                  <a:pt x="670" y="11"/>
                  <a:pt x="670" y="11"/>
                  <a:pt x="670" y="11"/>
                </a:cubicBezTo>
                <a:cubicBezTo>
                  <a:pt x="672" y="11"/>
                  <a:pt x="672" y="11"/>
                  <a:pt x="672" y="11"/>
                </a:cubicBezTo>
                <a:cubicBezTo>
                  <a:pt x="672" y="7"/>
                  <a:pt x="672" y="7"/>
                  <a:pt x="672" y="7"/>
                </a:cubicBezTo>
                <a:cubicBezTo>
                  <a:pt x="680" y="10"/>
                  <a:pt x="680" y="10"/>
                  <a:pt x="680" y="10"/>
                </a:cubicBezTo>
                <a:cubicBezTo>
                  <a:pt x="681" y="10"/>
                  <a:pt x="681" y="10"/>
                  <a:pt x="682" y="10"/>
                </a:cubicBezTo>
                <a:cubicBezTo>
                  <a:pt x="693" y="8"/>
                  <a:pt x="693" y="8"/>
                  <a:pt x="693" y="8"/>
                </a:cubicBezTo>
                <a:cubicBezTo>
                  <a:pt x="693" y="7"/>
                  <a:pt x="693" y="7"/>
                  <a:pt x="693" y="7"/>
                </a:cubicBezTo>
                <a:cubicBezTo>
                  <a:pt x="696" y="8"/>
                  <a:pt x="696" y="8"/>
                  <a:pt x="696" y="8"/>
                </a:cubicBezTo>
                <a:cubicBezTo>
                  <a:pt x="699" y="7"/>
                  <a:pt x="699" y="7"/>
                  <a:pt x="699" y="7"/>
                </a:cubicBezTo>
                <a:cubicBezTo>
                  <a:pt x="699" y="8"/>
                  <a:pt x="699" y="8"/>
                  <a:pt x="699" y="8"/>
                </a:cubicBezTo>
                <a:cubicBezTo>
                  <a:pt x="706" y="10"/>
                  <a:pt x="706" y="10"/>
                  <a:pt x="706" y="10"/>
                </a:cubicBezTo>
                <a:cubicBezTo>
                  <a:pt x="706" y="9"/>
                  <a:pt x="706" y="9"/>
                  <a:pt x="706" y="9"/>
                </a:cubicBezTo>
                <a:cubicBezTo>
                  <a:pt x="710" y="9"/>
                  <a:pt x="710" y="9"/>
                  <a:pt x="710" y="9"/>
                </a:cubicBezTo>
                <a:cubicBezTo>
                  <a:pt x="710" y="8"/>
                  <a:pt x="710" y="8"/>
                  <a:pt x="710" y="8"/>
                </a:cubicBezTo>
                <a:cubicBezTo>
                  <a:pt x="723" y="8"/>
                  <a:pt x="723" y="8"/>
                  <a:pt x="723" y="8"/>
                </a:cubicBezTo>
                <a:cubicBezTo>
                  <a:pt x="730" y="7"/>
                  <a:pt x="730" y="7"/>
                  <a:pt x="730" y="7"/>
                </a:cubicBezTo>
                <a:cubicBezTo>
                  <a:pt x="730" y="9"/>
                  <a:pt x="730" y="9"/>
                  <a:pt x="730" y="9"/>
                </a:cubicBezTo>
                <a:cubicBezTo>
                  <a:pt x="732" y="9"/>
                  <a:pt x="732" y="9"/>
                  <a:pt x="732" y="9"/>
                </a:cubicBezTo>
                <a:cubicBezTo>
                  <a:pt x="733" y="11"/>
                  <a:pt x="733" y="11"/>
                  <a:pt x="733" y="11"/>
                </a:cubicBezTo>
                <a:cubicBezTo>
                  <a:pt x="738" y="12"/>
                  <a:pt x="738" y="12"/>
                  <a:pt x="738" y="12"/>
                </a:cubicBezTo>
                <a:cubicBezTo>
                  <a:pt x="738" y="10"/>
                  <a:pt x="738" y="10"/>
                  <a:pt x="738" y="10"/>
                </a:cubicBezTo>
                <a:cubicBezTo>
                  <a:pt x="746" y="12"/>
                  <a:pt x="746" y="12"/>
                  <a:pt x="746" y="12"/>
                </a:cubicBezTo>
                <a:cubicBezTo>
                  <a:pt x="747" y="11"/>
                  <a:pt x="747" y="11"/>
                  <a:pt x="747" y="11"/>
                </a:cubicBezTo>
                <a:cubicBezTo>
                  <a:pt x="749" y="10"/>
                  <a:pt x="749" y="10"/>
                  <a:pt x="749" y="10"/>
                </a:cubicBezTo>
                <a:cubicBezTo>
                  <a:pt x="752" y="8"/>
                  <a:pt x="757" y="9"/>
                  <a:pt x="761" y="10"/>
                </a:cubicBezTo>
                <a:cubicBezTo>
                  <a:pt x="761" y="9"/>
                  <a:pt x="761" y="9"/>
                  <a:pt x="761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4" y="7"/>
                  <a:pt x="774" y="7"/>
                  <a:pt x="774" y="7"/>
                </a:cubicBezTo>
                <a:cubicBezTo>
                  <a:pt x="777" y="8"/>
                  <a:pt x="777" y="8"/>
                  <a:pt x="777" y="8"/>
                </a:cubicBezTo>
                <a:cubicBezTo>
                  <a:pt x="777" y="7"/>
                  <a:pt x="777" y="7"/>
                  <a:pt x="777" y="7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0"/>
                  <a:pt x="782" y="0"/>
                  <a:pt x="782" y="0"/>
                </a:cubicBezTo>
                <a:cubicBezTo>
                  <a:pt x="791" y="5"/>
                  <a:pt x="791" y="5"/>
                  <a:pt x="791" y="5"/>
                </a:cubicBezTo>
                <a:cubicBezTo>
                  <a:pt x="791" y="6"/>
                  <a:pt x="792" y="6"/>
                  <a:pt x="793" y="7"/>
                </a:cubicBezTo>
                <a:cubicBezTo>
                  <a:pt x="799" y="7"/>
                  <a:pt x="799" y="7"/>
                  <a:pt x="799" y="7"/>
                </a:cubicBezTo>
                <a:cubicBezTo>
                  <a:pt x="799" y="8"/>
                  <a:pt x="799" y="8"/>
                  <a:pt x="799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17" y="5"/>
                  <a:pt x="817" y="5"/>
                  <a:pt x="817" y="5"/>
                </a:cubicBezTo>
                <a:cubicBezTo>
                  <a:pt x="818" y="7"/>
                  <a:pt x="818" y="7"/>
                  <a:pt x="818" y="7"/>
                </a:cubicBezTo>
                <a:cubicBezTo>
                  <a:pt x="818" y="7"/>
                  <a:pt x="819" y="7"/>
                  <a:pt x="820" y="7"/>
                </a:cubicBezTo>
                <a:cubicBezTo>
                  <a:pt x="822" y="7"/>
                  <a:pt x="822" y="7"/>
                  <a:pt x="822" y="7"/>
                </a:cubicBezTo>
                <a:cubicBezTo>
                  <a:pt x="826" y="8"/>
                  <a:pt x="826" y="8"/>
                  <a:pt x="826" y="8"/>
                </a:cubicBezTo>
                <a:cubicBezTo>
                  <a:pt x="826" y="10"/>
                  <a:pt x="826" y="10"/>
                  <a:pt x="826" y="10"/>
                </a:cubicBezTo>
                <a:cubicBezTo>
                  <a:pt x="830" y="11"/>
                  <a:pt x="830" y="11"/>
                  <a:pt x="830" y="11"/>
                </a:cubicBezTo>
                <a:cubicBezTo>
                  <a:pt x="836" y="8"/>
                  <a:pt x="836" y="8"/>
                  <a:pt x="836" y="8"/>
                </a:cubicBezTo>
                <a:cubicBezTo>
                  <a:pt x="836" y="12"/>
                  <a:pt x="836" y="12"/>
                  <a:pt x="836" y="12"/>
                </a:cubicBezTo>
                <a:cubicBezTo>
                  <a:pt x="839" y="12"/>
                  <a:pt x="841" y="11"/>
                  <a:pt x="842" y="10"/>
                </a:cubicBezTo>
                <a:cubicBezTo>
                  <a:pt x="844" y="9"/>
                  <a:pt x="844" y="9"/>
                  <a:pt x="844" y="9"/>
                </a:cubicBezTo>
                <a:cubicBezTo>
                  <a:pt x="848" y="10"/>
                  <a:pt x="848" y="10"/>
                  <a:pt x="848" y="10"/>
                </a:cubicBezTo>
                <a:cubicBezTo>
                  <a:pt x="849" y="10"/>
                  <a:pt x="850" y="10"/>
                  <a:pt x="851" y="9"/>
                </a:cubicBezTo>
                <a:cubicBezTo>
                  <a:pt x="853" y="8"/>
                  <a:pt x="854" y="8"/>
                  <a:pt x="856" y="7"/>
                </a:cubicBezTo>
                <a:cubicBezTo>
                  <a:pt x="858" y="0"/>
                  <a:pt x="858" y="0"/>
                  <a:pt x="858" y="0"/>
                </a:cubicBezTo>
                <a:cubicBezTo>
                  <a:pt x="864" y="2"/>
                  <a:pt x="864" y="2"/>
                  <a:pt x="864" y="2"/>
                </a:cubicBezTo>
                <a:cubicBezTo>
                  <a:pt x="865" y="3"/>
                  <a:pt x="869" y="4"/>
                  <a:pt x="870" y="7"/>
                </a:cubicBezTo>
                <a:cubicBezTo>
                  <a:pt x="873" y="7"/>
                  <a:pt x="873" y="7"/>
                  <a:pt x="873" y="7"/>
                </a:cubicBezTo>
                <a:cubicBezTo>
                  <a:pt x="873" y="8"/>
                  <a:pt x="873" y="8"/>
                  <a:pt x="873" y="8"/>
                </a:cubicBezTo>
                <a:cubicBezTo>
                  <a:pt x="879" y="6"/>
                  <a:pt x="879" y="6"/>
                  <a:pt x="879" y="6"/>
                </a:cubicBezTo>
                <a:cubicBezTo>
                  <a:pt x="879" y="9"/>
                  <a:pt x="879" y="9"/>
                  <a:pt x="879" y="9"/>
                </a:cubicBezTo>
                <a:cubicBezTo>
                  <a:pt x="881" y="9"/>
                  <a:pt x="881" y="9"/>
                  <a:pt x="881" y="9"/>
                </a:cubicBezTo>
                <a:cubicBezTo>
                  <a:pt x="881" y="11"/>
                  <a:pt x="881" y="11"/>
                  <a:pt x="881" y="11"/>
                </a:cubicBezTo>
                <a:cubicBezTo>
                  <a:pt x="893" y="12"/>
                  <a:pt x="893" y="12"/>
                  <a:pt x="893" y="12"/>
                </a:cubicBezTo>
                <a:cubicBezTo>
                  <a:pt x="897" y="11"/>
                  <a:pt x="897" y="11"/>
                  <a:pt x="897" y="11"/>
                </a:cubicBezTo>
                <a:cubicBezTo>
                  <a:pt x="898" y="11"/>
                  <a:pt x="898" y="11"/>
                  <a:pt x="899" y="11"/>
                </a:cubicBezTo>
                <a:cubicBezTo>
                  <a:pt x="902" y="11"/>
                  <a:pt x="902" y="11"/>
                  <a:pt x="902" y="11"/>
                </a:cubicBezTo>
                <a:cubicBezTo>
                  <a:pt x="903" y="12"/>
                  <a:pt x="903" y="12"/>
                  <a:pt x="903" y="12"/>
                </a:cubicBezTo>
                <a:cubicBezTo>
                  <a:pt x="905" y="12"/>
                  <a:pt x="905" y="12"/>
                  <a:pt x="905" y="12"/>
                </a:cubicBezTo>
                <a:cubicBezTo>
                  <a:pt x="907" y="11"/>
                  <a:pt x="907" y="11"/>
                  <a:pt x="907" y="11"/>
                </a:cubicBezTo>
                <a:cubicBezTo>
                  <a:pt x="910" y="10"/>
                  <a:pt x="912" y="10"/>
                  <a:pt x="915" y="10"/>
                </a:cubicBezTo>
                <a:cubicBezTo>
                  <a:pt x="918" y="10"/>
                  <a:pt x="921" y="10"/>
                  <a:pt x="923" y="11"/>
                </a:cubicBezTo>
                <a:cubicBezTo>
                  <a:pt x="924" y="11"/>
                  <a:pt x="925" y="11"/>
                  <a:pt x="926" y="11"/>
                </a:cubicBezTo>
                <a:cubicBezTo>
                  <a:pt x="926" y="9"/>
                  <a:pt x="926" y="9"/>
                  <a:pt x="926" y="9"/>
                </a:cubicBezTo>
                <a:cubicBezTo>
                  <a:pt x="934" y="8"/>
                  <a:pt x="934" y="8"/>
                  <a:pt x="934" y="8"/>
                </a:cubicBezTo>
                <a:cubicBezTo>
                  <a:pt x="934" y="7"/>
                  <a:pt x="934" y="7"/>
                  <a:pt x="934" y="7"/>
                </a:cubicBezTo>
                <a:cubicBezTo>
                  <a:pt x="937" y="7"/>
                  <a:pt x="937" y="7"/>
                  <a:pt x="937" y="7"/>
                </a:cubicBezTo>
                <a:cubicBezTo>
                  <a:pt x="941" y="6"/>
                  <a:pt x="941" y="6"/>
                  <a:pt x="941" y="6"/>
                </a:cubicBezTo>
                <a:cubicBezTo>
                  <a:pt x="941" y="7"/>
                  <a:pt x="941" y="7"/>
                  <a:pt x="941" y="7"/>
                </a:cubicBezTo>
                <a:cubicBezTo>
                  <a:pt x="947" y="7"/>
                  <a:pt x="947" y="7"/>
                  <a:pt x="947" y="7"/>
                </a:cubicBezTo>
                <a:cubicBezTo>
                  <a:pt x="947" y="8"/>
                  <a:pt x="947" y="8"/>
                  <a:pt x="947" y="8"/>
                </a:cubicBezTo>
                <a:cubicBezTo>
                  <a:pt x="953" y="6"/>
                  <a:pt x="953" y="6"/>
                  <a:pt x="953" y="6"/>
                </a:cubicBezTo>
                <a:cubicBezTo>
                  <a:pt x="953" y="9"/>
                  <a:pt x="953" y="9"/>
                  <a:pt x="953" y="9"/>
                </a:cubicBezTo>
                <a:cubicBezTo>
                  <a:pt x="954" y="9"/>
                  <a:pt x="954" y="9"/>
                  <a:pt x="954" y="9"/>
                </a:cubicBezTo>
                <a:cubicBezTo>
                  <a:pt x="955" y="9"/>
                  <a:pt x="955" y="9"/>
                  <a:pt x="956" y="9"/>
                </a:cubicBezTo>
                <a:cubicBezTo>
                  <a:pt x="957" y="8"/>
                  <a:pt x="957" y="8"/>
                  <a:pt x="957" y="8"/>
                </a:cubicBezTo>
                <a:cubicBezTo>
                  <a:pt x="957" y="7"/>
                  <a:pt x="957" y="7"/>
                  <a:pt x="957" y="7"/>
                </a:cubicBezTo>
                <a:cubicBezTo>
                  <a:pt x="970" y="7"/>
                  <a:pt x="970" y="7"/>
                  <a:pt x="970" y="7"/>
                </a:cubicBezTo>
                <a:cubicBezTo>
                  <a:pt x="970" y="8"/>
                  <a:pt x="970" y="8"/>
                  <a:pt x="970" y="8"/>
                </a:cubicBezTo>
                <a:cubicBezTo>
                  <a:pt x="971" y="8"/>
                  <a:pt x="971" y="8"/>
                  <a:pt x="971" y="8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4"/>
                  <a:pt x="977" y="4"/>
                  <a:pt x="977" y="4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4" y="8"/>
                  <a:pt x="984" y="8"/>
                  <a:pt x="984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1012" y="8"/>
                  <a:pt x="1012" y="8"/>
                  <a:pt x="1012" y="8"/>
                </a:cubicBezTo>
                <a:cubicBezTo>
                  <a:pt x="1019" y="6"/>
                  <a:pt x="1019" y="6"/>
                  <a:pt x="1019" y="6"/>
                </a:cubicBezTo>
                <a:cubicBezTo>
                  <a:pt x="1019" y="10"/>
                  <a:pt x="1019" y="10"/>
                  <a:pt x="1019" y="10"/>
                </a:cubicBezTo>
                <a:cubicBezTo>
                  <a:pt x="1024" y="11"/>
                  <a:pt x="1024" y="11"/>
                  <a:pt x="1024" y="11"/>
                </a:cubicBezTo>
                <a:cubicBezTo>
                  <a:pt x="1024" y="9"/>
                  <a:pt x="1024" y="9"/>
                  <a:pt x="1024" y="9"/>
                </a:cubicBezTo>
                <a:cubicBezTo>
                  <a:pt x="1030" y="11"/>
                  <a:pt x="1030" y="11"/>
                  <a:pt x="1030" y="11"/>
                </a:cubicBezTo>
                <a:cubicBezTo>
                  <a:pt x="1032" y="11"/>
                  <a:pt x="1032" y="11"/>
                  <a:pt x="1032" y="11"/>
                </a:cubicBezTo>
                <a:cubicBezTo>
                  <a:pt x="1032" y="8"/>
                  <a:pt x="1032" y="8"/>
                  <a:pt x="1032" y="8"/>
                </a:cubicBezTo>
                <a:cubicBezTo>
                  <a:pt x="1055" y="12"/>
                  <a:pt x="1055" y="12"/>
                  <a:pt x="1055" y="12"/>
                </a:cubicBezTo>
                <a:cubicBezTo>
                  <a:pt x="1059" y="12"/>
                  <a:pt x="1059" y="12"/>
                  <a:pt x="1059" y="12"/>
                </a:cubicBezTo>
                <a:cubicBezTo>
                  <a:pt x="1059" y="11"/>
                  <a:pt x="1059" y="11"/>
                  <a:pt x="1059" y="11"/>
                </a:cubicBezTo>
                <a:cubicBezTo>
                  <a:pt x="1072" y="11"/>
                  <a:pt x="1072" y="11"/>
                  <a:pt x="1072" y="11"/>
                </a:cubicBezTo>
                <a:cubicBezTo>
                  <a:pt x="1072" y="13"/>
                  <a:pt x="1072" y="13"/>
                  <a:pt x="1072" y="13"/>
                </a:cubicBezTo>
                <a:cubicBezTo>
                  <a:pt x="1073" y="13"/>
                  <a:pt x="1074" y="13"/>
                  <a:pt x="1074" y="13"/>
                </a:cubicBezTo>
                <a:cubicBezTo>
                  <a:pt x="1078" y="13"/>
                  <a:pt x="1080" y="12"/>
                  <a:pt x="1081" y="12"/>
                </a:cubicBezTo>
                <a:cubicBezTo>
                  <a:pt x="1083" y="8"/>
                  <a:pt x="1083" y="8"/>
                  <a:pt x="1083" y="8"/>
                </a:cubicBezTo>
                <a:cubicBezTo>
                  <a:pt x="1103" y="10"/>
                  <a:pt x="1103" y="10"/>
                  <a:pt x="1103" y="10"/>
                </a:cubicBezTo>
                <a:cubicBezTo>
                  <a:pt x="1103" y="11"/>
                  <a:pt x="1103" y="11"/>
                  <a:pt x="1103" y="11"/>
                </a:cubicBezTo>
                <a:cubicBezTo>
                  <a:pt x="1114" y="11"/>
                  <a:pt x="1114" y="11"/>
                  <a:pt x="1114" y="11"/>
                </a:cubicBezTo>
                <a:cubicBezTo>
                  <a:pt x="1114" y="12"/>
                  <a:pt x="1114" y="12"/>
                  <a:pt x="111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7" y="12"/>
                  <a:pt x="1127" y="12"/>
                  <a:pt x="1127" y="12"/>
                </a:cubicBezTo>
                <a:cubicBezTo>
                  <a:pt x="1127" y="11"/>
                  <a:pt x="1127" y="11"/>
                  <a:pt x="1127" y="11"/>
                </a:cubicBezTo>
                <a:cubicBezTo>
                  <a:pt x="1140" y="11"/>
                  <a:pt x="1140" y="11"/>
                  <a:pt x="1140" y="11"/>
                </a:cubicBezTo>
                <a:cubicBezTo>
                  <a:pt x="1140" y="12"/>
                  <a:pt x="1140" y="12"/>
                  <a:pt x="1140" y="12"/>
                </a:cubicBezTo>
                <a:cubicBezTo>
                  <a:pt x="1151" y="12"/>
                  <a:pt x="1151" y="12"/>
                  <a:pt x="1151" y="12"/>
                </a:cubicBezTo>
                <a:cubicBezTo>
                  <a:pt x="1151" y="11"/>
                  <a:pt x="1151" y="11"/>
                  <a:pt x="1151" y="11"/>
                </a:cubicBezTo>
                <a:cubicBezTo>
                  <a:pt x="1156" y="11"/>
                  <a:pt x="1156" y="11"/>
                  <a:pt x="1156" y="11"/>
                </a:cubicBezTo>
                <a:cubicBezTo>
                  <a:pt x="1160" y="10"/>
                  <a:pt x="1160" y="10"/>
                  <a:pt x="1160" y="10"/>
                </a:cubicBezTo>
                <a:cubicBezTo>
                  <a:pt x="1163" y="9"/>
                  <a:pt x="1167" y="10"/>
                  <a:pt x="1172" y="12"/>
                </a:cubicBezTo>
                <a:cubicBezTo>
                  <a:pt x="1172" y="12"/>
                  <a:pt x="1172" y="12"/>
                  <a:pt x="1172" y="12"/>
                </a:cubicBezTo>
                <a:cubicBezTo>
                  <a:pt x="1188" y="12"/>
                  <a:pt x="1188" y="12"/>
                  <a:pt x="1188" y="12"/>
                </a:cubicBezTo>
                <a:cubicBezTo>
                  <a:pt x="1188" y="11"/>
                  <a:pt x="1188" y="11"/>
                  <a:pt x="1188" y="11"/>
                </a:cubicBezTo>
                <a:cubicBezTo>
                  <a:pt x="1190" y="10"/>
                  <a:pt x="1190" y="10"/>
                  <a:pt x="1190" y="10"/>
                </a:cubicBezTo>
                <a:cubicBezTo>
                  <a:pt x="1194" y="8"/>
                  <a:pt x="1199" y="9"/>
                  <a:pt x="1204" y="10"/>
                </a:cubicBezTo>
                <a:cubicBezTo>
                  <a:pt x="1204" y="9"/>
                  <a:pt x="1204" y="9"/>
                  <a:pt x="1204" y="9"/>
                </a:cubicBezTo>
                <a:cubicBezTo>
                  <a:pt x="1207" y="9"/>
                  <a:pt x="1207" y="9"/>
                  <a:pt x="1207" y="9"/>
                </a:cubicBezTo>
                <a:cubicBezTo>
                  <a:pt x="1207" y="8"/>
                  <a:pt x="1207" y="8"/>
                  <a:pt x="1207" y="8"/>
                </a:cubicBezTo>
                <a:cubicBezTo>
                  <a:pt x="1211" y="8"/>
                  <a:pt x="1211" y="8"/>
                  <a:pt x="1211" y="8"/>
                </a:cubicBezTo>
                <a:cubicBezTo>
                  <a:pt x="1211" y="7"/>
                  <a:pt x="1211" y="7"/>
                  <a:pt x="1211" y="7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8"/>
                  <a:pt x="1224" y="8"/>
                  <a:pt x="1224" y="8"/>
                </a:cubicBezTo>
                <a:cubicBezTo>
                  <a:pt x="1225" y="8"/>
                  <a:pt x="1225" y="8"/>
                  <a:pt x="1225" y="8"/>
                </a:cubicBezTo>
                <a:cubicBezTo>
                  <a:pt x="1226" y="8"/>
                  <a:pt x="1227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34" y="9"/>
                  <a:pt x="1234" y="9"/>
                  <a:pt x="1234" y="9"/>
                </a:cubicBezTo>
                <a:cubicBezTo>
                  <a:pt x="1240" y="9"/>
                  <a:pt x="1240" y="9"/>
                  <a:pt x="1240" y="9"/>
                </a:cubicBezTo>
                <a:cubicBezTo>
                  <a:pt x="1240" y="11"/>
                  <a:pt x="1240" y="11"/>
                  <a:pt x="1240" y="11"/>
                </a:cubicBezTo>
                <a:cubicBezTo>
                  <a:pt x="1246" y="11"/>
                  <a:pt x="1246" y="11"/>
                  <a:pt x="1246" y="11"/>
                </a:cubicBezTo>
                <a:cubicBezTo>
                  <a:pt x="1246" y="12"/>
                  <a:pt x="1246" y="12"/>
                  <a:pt x="1246" y="12"/>
                </a:cubicBezTo>
                <a:cubicBezTo>
                  <a:pt x="1251" y="12"/>
                  <a:pt x="1251" y="12"/>
                  <a:pt x="1251" y="12"/>
                </a:cubicBezTo>
                <a:cubicBezTo>
                  <a:pt x="1251" y="11"/>
                  <a:pt x="1251" y="11"/>
                  <a:pt x="1251" y="11"/>
                </a:cubicBezTo>
                <a:cubicBezTo>
                  <a:pt x="1256" y="11"/>
                  <a:pt x="1256" y="11"/>
                  <a:pt x="1256" y="11"/>
                </a:cubicBezTo>
                <a:cubicBezTo>
                  <a:pt x="1257" y="9"/>
                  <a:pt x="1257" y="9"/>
                  <a:pt x="1257" y="9"/>
                </a:cubicBezTo>
                <a:cubicBezTo>
                  <a:pt x="1259" y="9"/>
                  <a:pt x="1259" y="9"/>
                  <a:pt x="1259" y="9"/>
                </a:cubicBezTo>
                <a:cubicBezTo>
                  <a:pt x="1260" y="8"/>
                  <a:pt x="1261" y="8"/>
                  <a:pt x="1262" y="8"/>
                </a:cubicBezTo>
                <a:cubicBezTo>
                  <a:pt x="1263" y="8"/>
                  <a:pt x="1264" y="8"/>
                  <a:pt x="1266" y="10"/>
                </a:cubicBezTo>
                <a:cubicBezTo>
                  <a:pt x="1267" y="10"/>
                  <a:pt x="1267" y="9"/>
                  <a:pt x="1268" y="9"/>
                </a:cubicBezTo>
                <a:cubicBezTo>
                  <a:pt x="1269" y="9"/>
                  <a:pt x="1270" y="9"/>
                  <a:pt x="1271" y="8"/>
                </a:cubicBezTo>
                <a:cubicBezTo>
                  <a:pt x="1278" y="7"/>
                  <a:pt x="1278" y="7"/>
                  <a:pt x="1278" y="7"/>
                </a:cubicBezTo>
                <a:cubicBezTo>
                  <a:pt x="1278" y="10"/>
                  <a:pt x="1278" y="10"/>
                  <a:pt x="1278" y="10"/>
                </a:cubicBezTo>
                <a:cubicBezTo>
                  <a:pt x="1280" y="10"/>
                  <a:pt x="1283" y="10"/>
                  <a:pt x="1285" y="10"/>
                </a:cubicBezTo>
                <a:cubicBezTo>
                  <a:pt x="1287" y="10"/>
                  <a:pt x="1288" y="10"/>
                  <a:pt x="1290" y="10"/>
                </a:cubicBezTo>
                <a:cubicBezTo>
                  <a:pt x="1294" y="10"/>
                  <a:pt x="1296" y="10"/>
                  <a:pt x="1299" y="10"/>
                </a:cubicBezTo>
                <a:cubicBezTo>
                  <a:pt x="1300" y="9"/>
                  <a:pt x="1300" y="9"/>
                  <a:pt x="1300" y="9"/>
                </a:cubicBezTo>
                <a:cubicBezTo>
                  <a:pt x="1316" y="9"/>
                  <a:pt x="1316" y="9"/>
                  <a:pt x="1316" y="9"/>
                </a:cubicBezTo>
                <a:cubicBezTo>
                  <a:pt x="1330" y="5"/>
                  <a:pt x="1330" y="5"/>
                  <a:pt x="1330" y="5"/>
                </a:cubicBezTo>
                <a:cubicBezTo>
                  <a:pt x="1330" y="9"/>
                  <a:pt x="1330" y="9"/>
                  <a:pt x="1330" y="9"/>
                </a:cubicBezTo>
                <a:cubicBezTo>
                  <a:pt x="1350" y="14"/>
                  <a:pt x="1350" y="14"/>
                  <a:pt x="1350" y="14"/>
                </a:cubicBezTo>
                <a:cubicBezTo>
                  <a:pt x="1352" y="13"/>
                  <a:pt x="1353" y="13"/>
                  <a:pt x="1355" y="13"/>
                </a:cubicBezTo>
                <a:cubicBezTo>
                  <a:pt x="1358" y="14"/>
                  <a:pt x="1358" y="14"/>
                  <a:pt x="1358" y="14"/>
                </a:cubicBezTo>
                <a:cubicBezTo>
                  <a:pt x="1360" y="11"/>
                  <a:pt x="1360" y="11"/>
                  <a:pt x="1360" y="11"/>
                </a:cubicBezTo>
                <a:cubicBezTo>
                  <a:pt x="1366" y="11"/>
                  <a:pt x="1366" y="11"/>
                  <a:pt x="1366" y="11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8" y="12"/>
                  <a:pt x="1369" y="12"/>
                </a:cubicBezTo>
                <a:cubicBezTo>
                  <a:pt x="1370" y="12"/>
                  <a:pt x="1371" y="12"/>
                  <a:pt x="1372" y="12"/>
                </a:cubicBezTo>
                <a:cubicBezTo>
                  <a:pt x="1374" y="12"/>
                  <a:pt x="1376" y="12"/>
                  <a:pt x="1378" y="12"/>
                </a:cubicBezTo>
                <a:cubicBezTo>
                  <a:pt x="1378" y="8"/>
                  <a:pt x="1378" y="8"/>
                  <a:pt x="1378" y="8"/>
                </a:cubicBezTo>
                <a:cubicBezTo>
                  <a:pt x="1383" y="10"/>
                  <a:pt x="1383" y="10"/>
                  <a:pt x="1383" y="10"/>
                </a:cubicBezTo>
                <a:cubicBezTo>
                  <a:pt x="1404" y="13"/>
                  <a:pt x="1404" y="13"/>
                  <a:pt x="1404" y="13"/>
                </a:cubicBezTo>
                <a:cubicBezTo>
                  <a:pt x="1416" y="11"/>
                  <a:pt x="1416" y="11"/>
                  <a:pt x="1416" y="11"/>
                </a:cubicBezTo>
                <a:cubicBezTo>
                  <a:pt x="1417" y="12"/>
                  <a:pt x="1417" y="12"/>
                  <a:pt x="1417" y="12"/>
                </a:cubicBezTo>
                <a:cubicBezTo>
                  <a:pt x="1420" y="12"/>
                  <a:pt x="1420" y="12"/>
                  <a:pt x="1420" y="12"/>
                </a:cubicBezTo>
                <a:cubicBezTo>
                  <a:pt x="1420" y="11"/>
                  <a:pt x="1420" y="11"/>
                  <a:pt x="1420" y="11"/>
                </a:cubicBezTo>
                <a:cubicBezTo>
                  <a:pt x="1424" y="11"/>
                  <a:pt x="1424" y="11"/>
                  <a:pt x="1424" y="11"/>
                </a:cubicBezTo>
                <a:cubicBezTo>
                  <a:pt x="1424" y="8"/>
                  <a:pt x="1424" y="8"/>
                  <a:pt x="1424" y="8"/>
                </a:cubicBezTo>
                <a:cubicBezTo>
                  <a:pt x="1437" y="11"/>
                  <a:pt x="1437" y="11"/>
                  <a:pt x="1437" y="11"/>
                </a:cubicBezTo>
                <a:cubicBezTo>
                  <a:pt x="1438" y="11"/>
                  <a:pt x="1438" y="10"/>
                  <a:pt x="1439" y="10"/>
                </a:cubicBezTo>
                <a:cubicBezTo>
                  <a:pt x="1442" y="10"/>
                  <a:pt x="1447" y="9"/>
                  <a:pt x="1451" y="10"/>
                </a:cubicBezTo>
                <a:cubicBezTo>
                  <a:pt x="1455" y="11"/>
                  <a:pt x="1455" y="11"/>
                  <a:pt x="1455" y="11"/>
                </a:cubicBezTo>
                <a:cubicBezTo>
                  <a:pt x="1469" y="11"/>
                  <a:pt x="1469" y="11"/>
                  <a:pt x="1469" y="11"/>
                </a:cubicBezTo>
                <a:cubicBezTo>
                  <a:pt x="1476" y="10"/>
                  <a:pt x="1476" y="10"/>
                  <a:pt x="1476" y="10"/>
                </a:cubicBezTo>
                <a:cubicBezTo>
                  <a:pt x="1476" y="12"/>
                  <a:pt x="1476" y="12"/>
                  <a:pt x="1476" y="12"/>
                </a:cubicBezTo>
                <a:cubicBezTo>
                  <a:pt x="1481" y="12"/>
                  <a:pt x="1481" y="12"/>
                  <a:pt x="1481" y="12"/>
                </a:cubicBezTo>
                <a:cubicBezTo>
                  <a:pt x="1481" y="13"/>
                  <a:pt x="1481" y="13"/>
                  <a:pt x="1481" y="13"/>
                </a:cubicBezTo>
                <a:cubicBezTo>
                  <a:pt x="1491" y="13"/>
                  <a:pt x="1491" y="13"/>
                  <a:pt x="1491" y="13"/>
                </a:cubicBezTo>
                <a:cubicBezTo>
                  <a:pt x="1491" y="14"/>
                  <a:pt x="1491" y="14"/>
                  <a:pt x="1491" y="14"/>
                </a:cubicBezTo>
                <a:cubicBezTo>
                  <a:pt x="1493" y="14"/>
                  <a:pt x="1493" y="14"/>
                  <a:pt x="1493" y="14"/>
                </a:cubicBezTo>
                <a:cubicBezTo>
                  <a:pt x="1496" y="11"/>
                  <a:pt x="1499" y="9"/>
                  <a:pt x="1505" y="9"/>
                </a:cubicBezTo>
                <a:cubicBezTo>
                  <a:pt x="1506" y="9"/>
                  <a:pt x="1508" y="9"/>
                  <a:pt x="1509" y="9"/>
                </a:cubicBezTo>
                <a:cubicBezTo>
                  <a:pt x="1510" y="9"/>
                  <a:pt x="1511" y="9"/>
                  <a:pt x="1512" y="9"/>
                </a:cubicBezTo>
                <a:cubicBezTo>
                  <a:pt x="1513" y="10"/>
                  <a:pt x="1513" y="10"/>
                  <a:pt x="1513" y="10"/>
                </a:cubicBezTo>
                <a:cubicBezTo>
                  <a:pt x="1515" y="6"/>
                  <a:pt x="1515" y="6"/>
                  <a:pt x="1515" y="6"/>
                </a:cubicBezTo>
                <a:cubicBezTo>
                  <a:pt x="1520" y="7"/>
                  <a:pt x="1520" y="7"/>
                  <a:pt x="1520" y="7"/>
                </a:cubicBezTo>
                <a:cubicBezTo>
                  <a:pt x="1528" y="11"/>
                  <a:pt x="1533" y="12"/>
                  <a:pt x="1545" y="12"/>
                </a:cubicBezTo>
                <a:cubicBezTo>
                  <a:pt x="1547" y="12"/>
                  <a:pt x="1547" y="12"/>
                  <a:pt x="1547" y="12"/>
                </a:cubicBezTo>
                <a:cubicBezTo>
                  <a:pt x="1547" y="11"/>
                  <a:pt x="1547" y="11"/>
                  <a:pt x="1547" y="11"/>
                </a:cubicBezTo>
                <a:cubicBezTo>
                  <a:pt x="1550" y="11"/>
                  <a:pt x="1550" y="11"/>
                  <a:pt x="1550" y="11"/>
                </a:cubicBezTo>
                <a:cubicBezTo>
                  <a:pt x="1550" y="7"/>
                  <a:pt x="1550" y="7"/>
                  <a:pt x="1550" y="7"/>
                </a:cubicBezTo>
                <a:cubicBezTo>
                  <a:pt x="1561" y="11"/>
                  <a:pt x="1561" y="11"/>
                  <a:pt x="1561" y="11"/>
                </a:cubicBezTo>
                <a:cubicBezTo>
                  <a:pt x="1561" y="7"/>
                  <a:pt x="1561" y="7"/>
                  <a:pt x="1561" y="7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602" y="10"/>
                  <a:pt x="1602" y="10"/>
                  <a:pt x="1602" y="10"/>
                </a:cubicBezTo>
                <a:cubicBezTo>
                  <a:pt x="1602" y="9"/>
                  <a:pt x="1603" y="9"/>
                  <a:pt x="1603" y="9"/>
                </a:cubicBezTo>
                <a:cubicBezTo>
                  <a:pt x="1604" y="9"/>
                  <a:pt x="1606" y="10"/>
                  <a:pt x="1607" y="10"/>
                </a:cubicBezTo>
                <a:cubicBezTo>
                  <a:pt x="1612" y="10"/>
                  <a:pt x="1612" y="10"/>
                  <a:pt x="1612" y="10"/>
                </a:cubicBezTo>
                <a:cubicBezTo>
                  <a:pt x="1612" y="10"/>
                  <a:pt x="1612" y="10"/>
                  <a:pt x="1613" y="9"/>
                </a:cubicBezTo>
                <a:cubicBezTo>
                  <a:pt x="1616" y="8"/>
                  <a:pt x="1619" y="7"/>
                  <a:pt x="1623" y="7"/>
                </a:cubicBezTo>
                <a:cubicBezTo>
                  <a:pt x="1625" y="7"/>
                  <a:pt x="1627" y="7"/>
                  <a:pt x="1628" y="7"/>
                </a:cubicBezTo>
                <a:cubicBezTo>
                  <a:pt x="1632" y="9"/>
                  <a:pt x="1632" y="9"/>
                  <a:pt x="1632" y="9"/>
                </a:cubicBezTo>
                <a:cubicBezTo>
                  <a:pt x="1632" y="10"/>
                  <a:pt x="1632" y="10"/>
                  <a:pt x="1632" y="10"/>
                </a:cubicBezTo>
                <a:cubicBezTo>
                  <a:pt x="1634" y="11"/>
                  <a:pt x="1634" y="11"/>
                  <a:pt x="1634" y="11"/>
                </a:cubicBezTo>
                <a:cubicBezTo>
                  <a:pt x="1634" y="12"/>
                  <a:pt x="1634" y="12"/>
                  <a:pt x="1634" y="12"/>
                </a:cubicBezTo>
                <a:cubicBezTo>
                  <a:pt x="1644" y="12"/>
                  <a:pt x="1644" y="12"/>
                  <a:pt x="1644" y="12"/>
                </a:cubicBezTo>
                <a:cubicBezTo>
                  <a:pt x="1644" y="13"/>
                  <a:pt x="1644" y="13"/>
                  <a:pt x="1644" y="13"/>
                </a:cubicBezTo>
                <a:cubicBezTo>
                  <a:pt x="1648" y="13"/>
                  <a:pt x="1648" y="13"/>
                  <a:pt x="1648" y="13"/>
                </a:cubicBezTo>
                <a:cubicBezTo>
                  <a:pt x="1648" y="15"/>
                  <a:pt x="1648" y="15"/>
                  <a:pt x="1648" y="15"/>
                </a:cubicBezTo>
                <a:cubicBezTo>
                  <a:pt x="1649" y="15"/>
                  <a:pt x="1650" y="15"/>
                  <a:pt x="1652" y="15"/>
                </a:cubicBezTo>
                <a:cubicBezTo>
                  <a:pt x="1654" y="15"/>
                  <a:pt x="1655" y="15"/>
                  <a:pt x="1656" y="15"/>
                </a:cubicBezTo>
                <a:cubicBezTo>
                  <a:pt x="1659" y="10"/>
                  <a:pt x="1659" y="10"/>
                  <a:pt x="1659" y="10"/>
                </a:cubicBezTo>
                <a:cubicBezTo>
                  <a:pt x="1672" y="12"/>
                  <a:pt x="1672" y="12"/>
                  <a:pt x="1672" y="12"/>
                </a:cubicBezTo>
                <a:cubicBezTo>
                  <a:pt x="1673" y="11"/>
                  <a:pt x="1673" y="11"/>
                  <a:pt x="1673" y="11"/>
                </a:cubicBezTo>
                <a:cubicBezTo>
                  <a:pt x="1678" y="11"/>
                  <a:pt x="1678" y="11"/>
                  <a:pt x="1678" y="11"/>
                </a:cubicBezTo>
                <a:cubicBezTo>
                  <a:pt x="1695" y="12"/>
                  <a:pt x="1695" y="12"/>
                  <a:pt x="1695" y="12"/>
                </a:cubicBezTo>
                <a:cubicBezTo>
                  <a:pt x="1695" y="11"/>
                  <a:pt x="1695" y="11"/>
                  <a:pt x="1695" y="11"/>
                </a:cubicBezTo>
                <a:cubicBezTo>
                  <a:pt x="1698" y="11"/>
                  <a:pt x="1698" y="11"/>
                  <a:pt x="1698" y="11"/>
                </a:cubicBezTo>
                <a:cubicBezTo>
                  <a:pt x="1698" y="9"/>
                  <a:pt x="1698" y="9"/>
                  <a:pt x="1698" y="9"/>
                </a:cubicBezTo>
                <a:cubicBezTo>
                  <a:pt x="1705" y="9"/>
                  <a:pt x="1705" y="9"/>
                  <a:pt x="1705" y="9"/>
                </a:cubicBezTo>
                <a:cubicBezTo>
                  <a:pt x="1705" y="8"/>
                  <a:pt x="1705" y="8"/>
                  <a:pt x="1705" y="8"/>
                </a:cubicBezTo>
                <a:cubicBezTo>
                  <a:pt x="1718" y="8"/>
                  <a:pt x="1718" y="8"/>
                  <a:pt x="1718" y="8"/>
                </a:cubicBezTo>
                <a:cubicBezTo>
                  <a:pt x="1718" y="9"/>
                  <a:pt x="1718" y="9"/>
                  <a:pt x="1718" y="9"/>
                </a:cubicBezTo>
                <a:cubicBezTo>
                  <a:pt x="1720" y="9"/>
                  <a:pt x="1720" y="9"/>
                  <a:pt x="1720" y="9"/>
                </a:cubicBezTo>
                <a:cubicBezTo>
                  <a:pt x="1720" y="8"/>
                  <a:pt x="1720" y="8"/>
                  <a:pt x="1720" y="8"/>
                </a:cubicBezTo>
                <a:cubicBezTo>
                  <a:pt x="1740" y="8"/>
                  <a:pt x="1740" y="8"/>
                  <a:pt x="1740" y="8"/>
                </a:cubicBezTo>
                <a:cubicBezTo>
                  <a:pt x="1740" y="10"/>
                  <a:pt x="1740" y="10"/>
                  <a:pt x="1740" y="10"/>
                </a:cubicBezTo>
                <a:cubicBezTo>
                  <a:pt x="1740" y="9"/>
                  <a:pt x="1740" y="9"/>
                  <a:pt x="1740" y="9"/>
                </a:cubicBezTo>
                <a:cubicBezTo>
                  <a:pt x="1774" y="11"/>
                  <a:pt x="1774" y="11"/>
                  <a:pt x="1774" y="11"/>
                </a:cubicBezTo>
                <a:cubicBezTo>
                  <a:pt x="1774" y="12"/>
                  <a:pt x="1774" y="12"/>
                  <a:pt x="1774" y="12"/>
                </a:cubicBezTo>
                <a:cubicBezTo>
                  <a:pt x="1775" y="12"/>
                  <a:pt x="1775" y="12"/>
                  <a:pt x="1775" y="12"/>
                </a:cubicBezTo>
                <a:cubicBezTo>
                  <a:pt x="1776" y="12"/>
                  <a:pt x="1776" y="12"/>
                  <a:pt x="1777" y="12"/>
                </a:cubicBezTo>
                <a:cubicBezTo>
                  <a:pt x="1777" y="11"/>
                  <a:pt x="1777" y="11"/>
                  <a:pt x="1777" y="11"/>
                </a:cubicBezTo>
                <a:cubicBezTo>
                  <a:pt x="1780" y="11"/>
                  <a:pt x="1780" y="11"/>
                  <a:pt x="1780" y="11"/>
                </a:cubicBezTo>
                <a:cubicBezTo>
                  <a:pt x="1780" y="9"/>
                  <a:pt x="1780" y="9"/>
                  <a:pt x="1780" y="9"/>
                </a:cubicBezTo>
                <a:cubicBezTo>
                  <a:pt x="1800" y="9"/>
                  <a:pt x="1800" y="9"/>
                  <a:pt x="1800" y="9"/>
                </a:cubicBezTo>
                <a:cubicBezTo>
                  <a:pt x="1807" y="7"/>
                  <a:pt x="1807" y="7"/>
                  <a:pt x="1807" y="7"/>
                </a:cubicBezTo>
                <a:cubicBezTo>
                  <a:pt x="1807" y="11"/>
                  <a:pt x="1807" y="11"/>
                  <a:pt x="1807" y="11"/>
                </a:cubicBezTo>
                <a:cubicBezTo>
                  <a:pt x="1808" y="11"/>
                  <a:pt x="1809" y="11"/>
                  <a:pt x="1810" y="12"/>
                </a:cubicBezTo>
                <a:cubicBezTo>
                  <a:pt x="1811" y="11"/>
                  <a:pt x="1814" y="10"/>
                  <a:pt x="1817" y="11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5" y="13"/>
                  <a:pt x="1825" y="13"/>
                  <a:pt x="1825" y="13"/>
                </a:cubicBezTo>
                <a:cubicBezTo>
                  <a:pt x="1825" y="12"/>
                  <a:pt x="1825" y="12"/>
                  <a:pt x="1825" y="12"/>
                </a:cubicBezTo>
                <a:cubicBezTo>
                  <a:pt x="1830" y="12"/>
                  <a:pt x="1830" y="12"/>
                  <a:pt x="1830" y="12"/>
                </a:cubicBezTo>
                <a:cubicBezTo>
                  <a:pt x="1830" y="11"/>
                  <a:pt x="1830" y="11"/>
                  <a:pt x="1830" y="11"/>
                </a:cubicBezTo>
                <a:cubicBezTo>
                  <a:pt x="1843" y="11"/>
                  <a:pt x="1843" y="11"/>
                  <a:pt x="1843" y="11"/>
                </a:cubicBezTo>
                <a:cubicBezTo>
                  <a:pt x="1843" y="12"/>
                  <a:pt x="1843" y="12"/>
                  <a:pt x="1843" y="12"/>
                </a:cubicBezTo>
                <a:cubicBezTo>
                  <a:pt x="1856" y="12"/>
                  <a:pt x="1856" y="12"/>
                  <a:pt x="1856" y="12"/>
                </a:cubicBezTo>
                <a:cubicBezTo>
                  <a:pt x="1856" y="7"/>
                  <a:pt x="1856" y="7"/>
                  <a:pt x="1856" y="7"/>
                </a:cubicBezTo>
                <a:cubicBezTo>
                  <a:pt x="1865" y="12"/>
                  <a:pt x="1865" y="12"/>
                  <a:pt x="1865" y="12"/>
                </a:cubicBezTo>
                <a:cubicBezTo>
                  <a:pt x="1869" y="11"/>
                  <a:pt x="1869" y="11"/>
                  <a:pt x="1869" y="11"/>
                </a:cubicBezTo>
                <a:cubicBezTo>
                  <a:pt x="1869" y="9"/>
                  <a:pt x="1869" y="9"/>
                  <a:pt x="1869" y="9"/>
                </a:cubicBezTo>
                <a:cubicBezTo>
                  <a:pt x="1872" y="9"/>
                  <a:pt x="1872" y="9"/>
                  <a:pt x="1872" y="9"/>
                </a:cubicBezTo>
                <a:cubicBezTo>
                  <a:pt x="1872" y="8"/>
                  <a:pt x="1872" y="8"/>
                  <a:pt x="1872" y="8"/>
                </a:cubicBezTo>
                <a:cubicBezTo>
                  <a:pt x="1878" y="8"/>
                  <a:pt x="1878" y="8"/>
                  <a:pt x="1878" y="8"/>
                </a:cubicBezTo>
                <a:cubicBezTo>
                  <a:pt x="1879" y="8"/>
                  <a:pt x="1880" y="9"/>
                  <a:pt x="1882" y="9"/>
                </a:cubicBezTo>
                <a:cubicBezTo>
                  <a:pt x="1883" y="9"/>
                  <a:pt x="1885" y="9"/>
                  <a:pt x="1887" y="10"/>
                </a:cubicBezTo>
                <a:cubicBezTo>
                  <a:pt x="1890" y="11"/>
                  <a:pt x="1890" y="11"/>
                  <a:pt x="1890" y="11"/>
                </a:cubicBezTo>
                <a:cubicBezTo>
                  <a:pt x="1896" y="11"/>
                  <a:pt x="1896" y="11"/>
                  <a:pt x="1896" y="11"/>
                </a:cubicBezTo>
                <a:cubicBezTo>
                  <a:pt x="1896" y="12"/>
                  <a:pt x="1896" y="12"/>
                  <a:pt x="1896" y="12"/>
                </a:cubicBezTo>
                <a:cubicBezTo>
                  <a:pt x="1901" y="12"/>
                  <a:pt x="1901" y="12"/>
                  <a:pt x="1901" y="12"/>
                </a:cubicBezTo>
                <a:cubicBezTo>
                  <a:pt x="1901" y="13"/>
                  <a:pt x="1901" y="13"/>
                  <a:pt x="1901" y="13"/>
                </a:cubicBezTo>
                <a:cubicBezTo>
                  <a:pt x="1902" y="13"/>
                  <a:pt x="1902" y="13"/>
                  <a:pt x="1902" y="13"/>
                </a:cubicBezTo>
                <a:cubicBezTo>
                  <a:pt x="1907" y="13"/>
                  <a:pt x="1907" y="13"/>
                  <a:pt x="1907" y="13"/>
                </a:cubicBezTo>
                <a:cubicBezTo>
                  <a:pt x="1907" y="14"/>
                  <a:pt x="1907" y="14"/>
                  <a:pt x="1907" y="14"/>
                </a:cubicBezTo>
                <a:cubicBezTo>
                  <a:pt x="1909" y="14"/>
                  <a:pt x="1909" y="14"/>
                  <a:pt x="1909" y="14"/>
                </a:cubicBezTo>
                <a:cubicBezTo>
                  <a:pt x="1912" y="13"/>
                  <a:pt x="1912" y="13"/>
                  <a:pt x="1912" y="13"/>
                </a:cubicBezTo>
                <a:cubicBezTo>
                  <a:pt x="1912" y="12"/>
                  <a:pt x="1912" y="12"/>
                  <a:pt x="1912" y="12"/>
                </a:cubicBezTo>
                <a:cubicBezTo>
                  <a:pt x="1916" y="11"/>
                  <a:pt x="1916" y="11"/>
                  <a:pt x="1916" y="11"/>
                </a:cubicBezTo>
                <a:cubicBezTo>
                  <a:pt x="1917" y="11"/>
                  <a:pt x="1918" y="11"/>
                  <a:pt x="1919" y="11"/>
                </a:cubicBezTo>
                <a:cubicBezTo>
                  <a:pt x="1919" y="11"/>
                  <a:pt x="1920" y="11"/>
                  <a:pt x="1920" y="11"/>
                </a:cubicBezTo>
                <a:cubicBezTo>
                  <a:pt x="1920" y="10"/>
                  <a:pt x="1921" y="10"/>
                  <a:pt x="1921" y="10"/>
                </a:cubicBezTo>
                <a:cubicBezTo>
                  <a:pt x="1921" y="10"/>
                  <a:pt x="1921" y="10"/>
                  <a:pt x="1921" y="10"/>
                </a:cubicBezTo>
                <a:cubicBezTo>
                  <a:pt x="1921" y="8"/>
                  <a:pt x="1921" y="8"/>
                  <a:pt x="1921" y="8"/>
                </a:cubicBezTo>
                <a:cubicBezTo>
                  <a:pt x="1926" y="8"/>
                  <a:pt x="1926" y="8"/>
                  <a:pt x="1926" y="8"/>
                </a:cubicBezTo>
                <a:cubicBezTo>
                  <a:pt x="1927" y="6"/>
                  <a:pt x="1927" y="6"/>
                  <a:pt x="1927" y="6"/>
                </a:cubicBezTo>
                <a:cubicBezTo>
                  <a:pt x="1943" y="6"/>
                  <a:pt x="1943" y="6"/>
                  <a:pt x="1943" y="6"/>
                </a:cubicBezTo>
                <a:cubicBezTo>
                  <a:pt x="1945" y="8"/>
                  <a:pt x="1945" y="8"/>
                  <a:pt x="1945" y="8"/>
                </a:cubicBezTo>
                <a:cubicBezTo>
                  <a:pt x="1952" y="8"/>
                  <a:pt x="1952" y="8"/>
                  <a:pt x="1952" y="8"/>
                </a:cubicBezTo>
                <a:cubicBezTo>
                  <a:pt x="1952" y="9"/>
                  <a:pt x="1952" y="9"/>
                  <a:pt x="1952" y="9"/>
                </a:cubicBezTo>
                <a:cubicBezTo>
                  <a:pt x="1960" y="9"/>
                  <a:pt x="1960" y="9"/>
                  <a:pt x="1960" y="9"/>
                </a:cubicBezTo>
                <a:cubicBezTo>
                  <a:pt x="1960" y="14"/>
                  <a:pt x="1960" y="14"/>
                  <a:pt x="1960" y="14"/>
                </a:cubicBezTo>
                <a:cubicBezTo>
                  <a:pt x="1961" y="16"/>
                  <a:pt x="1961" y="16"/>
                  <a:pt x="1961" y="16"/>
                </a:cubicBezTo>
                <a:cubicBezTo>
                  <a:pt x="1964" y="25"/>
                  <a:pt x="1964" y="25"/>
                  <a:pt x="1964" y="25"/>
                </a:cubicBezTo>
                <a:cubicBezTo>
                  <a:pt x="1960" y="25"/>
                  <a:pt x="1960" y="25"/>
                  <a:pt x="1960" y="25"/>
                </a:cubicBezTo>
                <a:cubicBezTo>
                  <a:pt x="1960" y="28"/>
                  <a:pt x="1960" y="28"/>
                  <a:pt x="1960" y="28"/>
                </a:cubicBezTo>
                <a:cubicBezTo>
                  <a:pt x="1959" y="28"/>
                  <a:pt x="1959" y="28"/>
                  <a:pt x="1959" y="28"/>
                </a:cubicBezTo>
                <a:cubicBezTo>
                  <a:pt x="1958" y="42"/>
                  <a:pt x="1958" y="42"/>
                  <a:pt x="1958" y="42"/>
                </a:cubicBezTo>
                <a:cubicBezTo>
                  <a:pt x="1959" y="46"/>
                  <a:pt x="1959" y="46"/>
                  <a:pt x="1959" y="46"/>
                </a:cubicBezTo>
                <a:cubicBezTo>
                  <a:pt x="1959" y="47"/>
                  <a:pt x="1960" y="49"/>
                  <a:pt x="1958" y="52"/>
                </a:cubicBezTo>
                <a:cubicBezTo>
                  <a:pt x="1958" y="55"/>
                  <a:pt x="1958" y="55"/>
                  <a:pt x="1958" y="55"/>
                </a:cubicBezTo>
                <a:cubicBezTo>
                  <a:pt x="1959" y="58"/>
                  <a:pt x="1959" y="58"/>
                  <a:pt x="1959" y="58"/>
                </a:cubicBezTo>
                <a:cubicBezTo>
                  <a:pt x="1961" y="64"/>
                  <a:pt x="1960" y="70"/>
                  <a:pt x="1959" y="74"/>
                </a:cubicBezTo>
                <a:cubicBezTo>
                  <a:pt x="1959" y="75"/>
                  <a:pt x="1959" y="77"/>
                  <a:pt x="1959" y="78"/>
                </a:cubicBezTo>
                <a:cubicBezTo>
                  <a:pt x="1961" y="79"/>
                  <a:pt x="1961" y="79"/>
                  <a:pt x="1961" y="79"/>
                </a:cubicBezTo>
                <a:cubicBezTo>
                  <a:pt x="1962" y="87"/>
                  <a:pt x="1962" y="87"/>
                  <a:pt x="1962" y="87"/>
                </a:cubicBezTo>
                <a:cubicBezTo>
                  <a:pt x="1963" y="87"/>
                  <a:pt x="1963" y="87"/>
                  <a:pt x="1963" y="87"/>
                </a:cubicBezTo>
                <a:cubicBezTo>
                  <a:pt x="1963" y="90"/>
                  <a:pt x="1963" y="90"/>
                  <a:pt x="1963" y="90"/>
                </a:cubicBezTo>
                <a:cubicBezTo>
                  <a:pt x="1963" y="93"/>
                  <a:pt x="1963" y="93"/>
                  <a:pt x="1963" y="93"/>
                </a:cubicBezTo>
                <a:cubicBezTo>
                  <a:pt x="1963" y="94"/>
                  <a:pt x="1963" y="94"/>
                  <a:pt x="1963" y="94"/>
                </a:cubicBezTo>
                <a:cubicBezTo>
                  <a:pt x="1963" y="100"/>
                  <a:pt x="1963" y="100"/>
                  <a:pt x="1963" y="100"/>
                </a:cubicBezTo>
                <a:cubicBezTo>
                  <a:pt x="1962" y="100"/>
                  <a:pt x="1962" y="100"/>
                  <a:pt x="1962" y="100"/>
                </a:cubicBezTo>
                <a:cubicBezTo>
                  <a:pt x="1963" y="107"/>
                  <a:pt x="1963" y="107"/>
                  <a:pt x="1963" y="107"/>
                </a:cubicBezTo>
                <a:cubicBezTo>
                  <a:pt x="1960" y="107"/>
                  <a:pt x="1960" y="107"/>
                  <a:pt x="1960" y="107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1" y="110"/>
                  <a:pt x="1961" y="110"/>
                  <a:pt x="1961" y="111"/>
                </a:cubicBezTo>
                <a:cubicBezTo>
                  <a:pt x="1962" y="112"/>
                  <a:pt x="1962" y="112"/>
                  <a:pt x="1962" y="112"/>
                </a:cubicBezTo>
                <a:cubicBezTo>
                  <a:pt x="1963" y="112"/>
                  <a:pt x="1963" y="112"/>
                  <a:pt x="1963" y="112"/>
                </a:cubicBezTo>
                <a:cubicBezTo>
                  <a:pt x="1963" y="125"/>
                  <a:pt x="1963" y="125"/>
                  <a:pt x="1963" y="125"/>
                </a:cubicBezTo>
                <a:cubicBezTo>
                  <a:pt x="1962" y="125"/>
                  <a:pt x="1962" y="125"/>
                  <a:pt x="1962" y="125"/>
                </a:cubicBezTo>
                <a:cubicBezTo>
                  <a:pt x="1962" y="127"/>
                  <a:pt x="1962" y="127"/>
                  <a:pt x="1962" y="127"/>
                </a:cubicBezTo>
                <a:cubicBezTo>
                  <a:pt x="1963" y="133"/>
                  <a:pt x="1963" y="133"/>
                  <a:pt x="1963" y="133"/>
                </a:cubicBezTo>
                <a:cubicBezTo>
                  <a:pt x="1962" y="133"/>
                  <a:pt x="1962" y="133"/>
                  <a:pt x="1962" y="133"/>
                </a:cubicBezTo>
                <a:cubicBezTo>
                  <a:pt x="1963" y="135"/>
                  <a:pt x="1963" y="135"/>
                  <a:pt x="1963" y="135"/>
                </a:cubicBezTo>
                <a:cubicBezTo>
                  <a:pt x="1965" y="135"/>
                  <a:pt x="1965" y="135"/>
                  <a:pt x="1965" y="135"/>
                </a:cubicBezTo>
                <a:cubicBezTo>
                  <a:pt x="1962" y="141"/>
                  <a:pt x="1962" y="141"/>
                  <a:pt x="1962" y="141"/>
                </a:cubicBezTo>
                <a:cubicBezTo>
                  <a:pt x="1961" y="145"/>
                  <a:pt x="1961" y="145"/>
                  <a:pt x="1961" y="145"/>
                </a:cubicBezTo>
                <a:cubicBezTo>
                  <a:pt x="1962" y="145"/>
                  <a:pt x="1962" y="145"/>
                  <a:pt x="1962" y="145"/>
                </a:cubicBezTo>
                <a:cubicBezTo>
                  <a:pt x="1962" y="172"/>
                  <a:pt x="1962" y="172"/>
                  <a:pt x="1962" y="172"/>
                </a:cubicBezTo>
                <a:cubicBezTo>
                  <a:pt x="1963" y="179"/>
                  <a:pt x="1963" y="179"/>
                  <a:pt x="1963" y="179"/>
                </a:cubicBezTo>
                <a:cubicBezTo>
                  <a:pt x="1960" y="179"/>
                  <a:pt x="1960" y="179"/>
                  <a:pt x="1960" y="179"/>
                </a:cubicBezTo>
                <a:cubicBezTo>
                  <a:pt x="1959" y="185"/>
                  <a:pt x="1959" y="185"/>
                  <a:pt x="1959" y="185"/>
                </a:cubicBezTo>
                <a:cubicBezTo>
                  <a:pt x="1960" y="185"/>
                  <a:pt x="1960" y="185"/>
                  <a:pt x="1960" y="185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5"/>
                  <a:pt x="1959" y="195"/>
                  <a:pt x="1959" y="195"/>
                </a:cubicBezTo>
                <a:cubicBezTo>
                  <a:pt x="1961" y="195"/>
                  <a:pt x="1961" y="195"/>
                  <a:pt x="1961" y="195"/>
                </a:cubicBezTo>
                <a:cubicBezTo>
                  <a:pt x="1958" y="219"/>
                  <a:pt x="1958" y="219"/>
                  <a:pt x="1958" y="219"/>
                </a:cubicBezTo>
                <a:cubicBezTo>
                  <a:pt x="1958" y="224"/>
                  <a:pt x="1958" y="224"/>
                  <a:pt x="1958" y="224"/>
                </a:cubicBezTo>
                <a:cubicBezTo>
                  <a:pt x="1959" y="224"/>
                  <a:pt x="1959" y="224"/>
                  <a:pt x="1959" y="224"/>
                </a:cubicBezTo>
                <a:cubicBezTo>
                  <a:pt x="1959" y="237"/>
                  <a:pt x="1959" y="237"/>
                  <a:pt x="1959" y="237"/>
                </a:cubicBezTo>
                <a:cubicBezTo>
                  <a:pt x="1958" y="237"/>
                  <a:pt x="1958" y="237"/>
                  <a:pt x="1958" y="237"/>
                </a:cubicBezTo>
                <a:cubicBezTo>
                  <a:pt x="1957" y="241"/>
                  <a:pt x="1958" y="246"/>
                  <a:pt x="1958" y="248"/>
                </a:cubicBezTo>
                <a:cubicBezTo>
                  <a:pt x="1962" y="250"/>
                  <a:pt x="1962" y="250"/>
                  <a:pt x="1962" y="250"/>
                </a:cubicBezTo>
                <a:cubicBezTo>
                  <a:pt x="1960" y="271"/>
                  <a:pt x="1960" y="271"/>
                  <a:pt x="1960" y="271"/>
                </a:cubicBezTo>
                <a:cubicBezTo>
                  <a:pt x="1959" y="271"/>
                  <a:pt x="1959" y="271"/>
                  <a:pt x="1959" y="271"/>
                </a:cubicBezTo>
                <a:cubicBezTo>
                  <a:pt x="1959" y="283"/>
                  <a:pt x="1959" y="283"/>
                  <a:pt x="1959" y="283"/>
                </a:cubicBezTo>
                <a:cubicBezTo>
                  <a:pt x="1958" y="283"/>
                  <a:pt x="1958" y="283"/>
                  <a:pt x="1958" y="283"/>
                </a:cubicBezTo>
                <a:cubicBezTo>
                  <a:pt x="1958" y="294"/>
                  <a:pt x="1958" y="294"/>
                  <a:pt x="1958" y="294"/>
                </a:cubicBezTo>
                <a:cubicBezTo>
                  <a:pt x="1958" y="294"/>
                  <a:pt x="1958" y="294"/>
                  <a:pt x="1958" y="295"/>
                </a:cubicBezTo>
                <a:cubicBezTo>
                  <a:pt x="1958" y="299"/>
                  <a:pt x="1958" y="299"/>
                  <a:pt x="1958" y="299"/>
                </a:cubicBezTo>
                <a:cubicBezTo>
                  <a:pt x="1959" y="299"/>
                  <a:pt x="1959" y="299"/>
                  <a:pt x="1959" y="299"/>
                </a:cubicBezTo>
                <a:cubicBezTo>
                  <a:pt x="1959" y="312"/>
                  <a:pt x="1959" y="312"/>
                  <a:pt x="1959" y="312"/>
                </a:cubicBezTo>
                <a:cubicBezTo>
                  <a:pt x="1958" y="312"/>
                  <a:pt x="1958" y="312"/>
                  <a:pt x="1958" y="312"/>
                </a:cubicBezTo>
                <a:cubicBezTo>
                  <a:pt x="1958" y="325"/>
                  <a:pt x="1958" y="325"/>
                  <a:pt x="1958" y="325"/>
                </a:cubicBezTo>
                <a:cubicBezTo>
                  <a:pt x="1959" y="325"/>
                  <a:pt x="1959" y="325"/>
                  <a:pt x="1959" y="325"/>
                </a:cubicBezTo>
                <a:cubicBezTo>
                  <a:pt x="1959" y="330"/>
                  <a:pt x="1959" y="330"/>
                  <a:pt x="1959" y="330"/>
                </a:cubicBezTo>
                <a:cubicBezTo>
                  <a:pt x="1960" y="334"/>
                  <a:pt x="1960" y="334"/>
                  <a:pt x="1960" y="334"/>
                </a:cubicBezTo>
                <a:cubicBezTo>
                  <a:pt x="1961" y="337"/>
                  <a:pt x="1960" y="341"/>
                  <a:pt x="1958" y="346"/>
                </a:cubicBezTo>
                <a:cubicBezTo>
                  <a:pt x="1958" y="346"/>
                  <a:pt x="1958" y="347"/>
                  <a:pt x="1958" y="347"/>
                </a:cubicBezTo>
                <a:cubicBezTo>
                  <a:pt x="1958" y="365"/>
                  <a:pt x="1958" y="365"/>
                  <a:pt x="1958" y="365"/>
                </a:cubicBezTo>
                <a:cubicBezTo>
                  <a:pt x="1959" y="366"/>
                  <a:pt x="1959" y="366"/>
                  <a:pt x="1959" y="366"/>
                </a:cubicBezTo>
                <a:cubicBezTo>
                  <a:pt x="1960" y="368"/>
                  <a:pt x="1960" y="368"/>
                  <a:pt x="1960" y="368"/>
                </a:cubicBezTo>
                <a:cubicBezTo>
                  <a:pt x="1961" y="371"/>
                  <a:pt x="1961" y="374"/>
                  <a:pt x="1961" y="379"/>
                </a:cubicBezTo>
                <a:cubicBezTo>
                  <a:pt x="1961" y="380"/>
                  <a:pt x="1960" y="381"/>
                  <a:pt x="1960" y="383"/>
                </a:cubicBezTo>
                <a:cubicBezTo>
                  <a:pt x="1960" y="383"/>
                  <a:pt x="1960" y="383"/>
                  <a:pt x="1960" y="383"/>
                </a:cubicBezTo>
                <a:cubicBezTo>
                  <a:pt x="1960" y="387"/>
                  <a:pt x="1960" y="387"/>
                  <a:pt x="1960" y="387"/>
                </a:cubicBezTo>
                <a:cubicBezTo>
                  <a:pt x="1962" y="387"/>
                  <a:pt x="1962" y="387"/>
                  <a:pt x="1962" y="387"/>
                </a:cubicBezTo>
                <a:cubicBezTo>
                  <a:pt x="1962" y="390"/>
                  <a:pt x="1962" y="390"/>
                  <a:pt x="1962" y="390"/>
                </a:cubicBezTo>
                <a:cubicBezTo>
                  <a:pt x="1963" y="390"/>
                  <a:pt x="1963" y="390"/>
                  <a:pt x="1963" y="390"/>
                </a:cubicBezTo>
                <a:cubicBezTo>
                  <a:pt x="1963" y="404"/>
                  <a:pt x="1963" y="404"/>
                  <a:pt x="1963" y="404"/>
                </a:cubicBezTo>
                <a:cubicBezTo>
                  <a:pt x="1962" y="404"/>
                  <a:pt x="1962" y="404"/>
                  <a:pt x="1962" y="404"/>
                </a:cubicBezTo>
                <a:cubicBezTo>
                  <a:pt x="1962" y="406"/>
                  <a:pt x="1962" y="406"/>
                  <a:pt x="1962" y="406"/>
                </a:cubicBezTo>
                <a:cubicBezTo>
                  <a:pt x="1962" y="407"/>
                  <a:pt x="1962" y="408"/>
                  <a:pt x="1962" y="409"/>
                </a:cubicBezTo>
                <a:cubicBezTo>
                  <a:pt x="1962" y="409"/>
                  <a:pt x="1962" y="409"/>
                  <a:pt x="1962" y="409"/>
                </a:cubicBezTo>
                <a:cubicBezTo>
                  <a:pt x="1961" y="409"/>
                  <a:pt x="1961" y="410"/>
                  <a:pt x="1961" y="410"/>
                </a:cubicBezTo>
                <a:cubicBezTo>
                  <a:pt x="1960" y="415"/>
                  <a:pt x="1960" y="415"/>
                  <a:pt x="1960" y="415"/>
                </a:cubicBezTo>
                <a:cubicBezTo>
                  <a:pt x="1960" y="421"/>
                  <a:pt x="1960" y="421"/>
                  <a:pt x="1960" y="421"/>
                </a:cubicBezTo>
                <a:cubicBezTo>
                  <a:pt x="1959" y="421"/>
                  <a:pt x="1959" y="421"/>
                  <a:pt x="1959" y="421"/>
                </a:cubicBezTo>
                <a:cubicBezTo>
                  <a:pt x="1959" y="428"/>
                  <a:pt x="1959" y="428"/>
                  <a:pt x="1959" y="428"/>
                </a:cubicBezTo>
                <a:cubicBezTo>
                  <a:pt x="1958" y="428"/>
                  <a:pt x="1958" y="428"/>
                  <a:pt x="1958" y="428"/>
                </a:cubicBezTo>
                <a:cubicBezTo>
                  <a:pt x="1958" y="434"/>
                  <a:pt x="1958" y="434"/>
                  <a:pt x="1958" y="434"/>
                </a:cubicBezTo>
                <a:cubicBezTo>
                  <a:pt x="1959" y="434"/>
                  <a:pt x="1959" y="434"/>
                  <a:pt x="1959" y="434"/>
                </a:cubicBezTo>
                <a:cubicBezTo>
                  <a:pt x="1959" y="440"/>
                  <a:pt x="1959" y="440"/>
                  <a:pt x="1959" y="440"/>
                </a:cubicBezTo>
                <a:cubicBezTo>
                  <a:pt x="1961" y="441"/>
                  <a:pt x="1961" y="441"/>
                  <a:pt x="1961" y="441"/>
                </a:cubicBezTo>
                <a:cubicBezTo>
                  <a:pt x="1961" y="443"/>
                  <a:pt x="1961" y="443"/>
                  <a:pt x="1961" y="443"/>
                </a:cubicBezTo>
                <a:cubicBezTo>
                  <a:pt x="1962" y="445"/>
                  <a:pt x="1962" y="448"/>
                  <a:pt x="1960" y="450"/>
                </a:cubicBezTo>
                <a:cubicBezTo>
                  <a:pt x="1960" y="451"/>
                  <a:pt x="1960" y="451"/>
                  <a:pt x="1961" y="452"/>
                </a:cubicBezTo>
                <a:cubicBezTo>
                  <a:pt x="1961" y="453"/>
                  <a:pt x="1961" y="454"/>
                  <a:pt x="1961" y="456"/>
                </a:cubicBezTo>
                <a:cubicBezTo>
                  <a:pt x="1963" y="462"/>
                  <a:pt x="1963" y="462"/>
                  <a:pt x="1963" y="462"/>
                </a:cubicBezTo>
                <a:cubicBezTo>
                  <a:pt x="1960" y="462"/>
                  <a:pt x="1960" y="462"/>
                  <a:pt x="1960" y="462"/>
                </a:cubicBezTo>
                <a:cubicBezTo>
                  <a:pt x="1960" y="465"/>
                  <a:pt x="1960" y="468"/>
                  <a:pt x="1960" y="471"/>
                </a:cubicBezTo>
                <a:cubicBezTo>
                  <a:pt x="1960" y="477"/>
                  <a:pt x="1960" y="482"/>
                  <a:pt x="1960" y="486"/>
                </a:cubicBezTo>
                <a:cubicBezTo>
                  <a:pt x="1960" y="487"/>
                  <a:pt x="1960" y="487"/>
                  <a:pt x="1960" y="487"/>
                </a:cubicBezTo>
                <a:cubicBezTo>
                  <a:pt x="1960" y="505"/>
                  <a:pt x="1960" y="505"/>
                  <a:pt x="1960" y="505"/>
                </a:cubicBezTo>
                <a:cubicBezTo>
                  <a:pt x="1965" y="520"/>
                  <a:pt x="1965" y="520"/>
                  <a:pt x="1965" y="520"/>
                </a:cubicBezTo>
                <a:cubicBezTo>
                  <a:pt x="1961" y="520"/>
                  <a:pt x="1961" y="520"/>
                  <a:pt x="1961" y="520"/>
                </a:cubicBezTo>
                <a:cubicBezTo>
                  <a:pt x="1956" y="543"/>
                  <a:pt x="1956" y="543"/>
                  <a:pt x="1956" y="543"/>
                </a:cubicBezTo>
                <a:cubicBezTo>
                  <a:pt x="1957" y="544"/>
                  <a:pt x="1957" y="546"/>
                  <a:pt x="1957" y="548"/>
                </a:cubicBezTo>
                <a:cubicBezTo>
                  <a:pt x="1956" y="551"/>
                  <a:pt x="1956" y="551"/>
                  <a:pt x="1956" y="551"/>
                </a:cubicBezTo>
                <a:cubicBezTo>
                  <a:pt x="1959" y="553"/>
                  <a:pt x="1959" y="553"/>
                  <a:pt x="1959" y="553"/>
                </a:cubicBezTo>
                <a:cubicBezTo>
                  <a:pt x="1959" y="559"/>
                  <a:pt x="1959" y="559"/>
                  <a:pt x="1959" y="559"/>
                </a:cubicBezTo>
                <a:cubicBezTo>
                  <a:pt x="1959" y="561"/>
                  <a:pt x="1959" y="561"/>
                  <a:pt x="1959" y="561"/>
                </a:cubicBezTo>
                <a:cubicBezTo>
                  <a:pt x="1958" y="561"/>
                  <a:pt x="1958" y="564"/>
                  <a:pt x="1958" y="566"/>
                </a:cubicBezTo>
                <a:cubicBezTo>
                  <a:pt x="1958" y="568"/>
                  <a:pt x="1959" y="571"/>
                  <a:pt x="1958" y="573"/>
                </a:cubicBezTo>
                <a:cubicBezTo>
                  <a:pt x="1961" y="573"/>
                  <a:pt x="1961" y="573"/>
                  <a:pt x="1961" y="573"/>
                </a:cubicBezTo>
                <a:cubicBezTo>
                  <a:pt x="1960" y="578"/>
                  <a:pt x="1960" y="578"/>
                  <a:pt x="1960" y="578"/>
                </a:cubicBezTo>
                <a:cubicBezTo>
                  <a:pt x="1958" y="601"/>
                  <a:pt x="1958" y="601"/>
                  <a:pt x="1958" y="601"/>
                </a:cubicBezTo>
                <a:cubicBezTo>
                  <a:pt x="1959" y="614"/>
                  <a:pt x="1959" y="614"/>
                  <a:pt x="1959" y="614"/>
                </a:cubicBezTo>
                <a:cubicBezTo>
                  <a:pt x="1958" y="614"/>
                  <a:pt x="1958" y="614"/>
                  <a:pt x="1958" y="614"/>
                </a:cubicBezTo>
                <a:cubicBezTo>
                  <a:pt x="1958" y="620"/>
                  <a:pt x="1958" y="620"/>
                  <a:pt x="1958" y="620"/>
                </a:cubicBezTo>
                <a:cubicBezTo>
                  <a:pt x="1959" y="620"/>
                  <a:pt x="1959" y="620"/>
                  <a:pt x="1959" y="620"/>
                </a:cubicBezTo>
                <a:cubicBezTo>
                  <a:pt x="1959" y="624"/>
                  <a:pt x="1959" y="624"/>
                  <a:pt x="1959" y="624"/>
                </a:cubicBezTo>
                <a:cubicBezTo>
                  <a:pt x="1961" y="624"/>
                  <a:pt x="1961" y="624"/>
                  <a:pt x="1961" y="624"/>
                </a:cubicBezTo>
                <a:cubicBezTo>
                  <a:pt x="1959" y="638"/>
                  <a:pt x="1959" y="638"/>
                  <a:pt x="1959" y="638"/>
                </a:cubicBezTo>
                <a:cubicBezTo>
                  <a:pt x="1959" y="638"/>
                  <a:pt x="1960" y="639"/>
                  <a:pt x="1960" y="640"/>
                </a:cubicBezTo>
                <a:cubicBezTo>
                  <a:pt x="1960" y="643"/>
                  <a:pt x="1961" y="648"/>
                  <a:pt x="1960" y="652"/>
                </a:cubicBezTo>
                <a:cubicBezTo>
                  <a:pt x="1959" y="656"/>
                  <a:pt x="1959" y="656"/>
                  <a:pt x="1959" y="656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60" y="680"/>
                  <a:pt x="1960" y="680"/>
                  <a:pt x="1960" y="680"/>
                </a:cubicBezTo>
                <a:cubicBezTo>
                  <a:pt x="1958" y="680"/>
                  <a:pt x="1958" y="680"/>
                  <a:pt x="1958" y="680"/>
                </a:cubicBezTo>
                <a:cubicBezTo>
                  <a:pt x="1958" y="685"/>
                  <a:pt x="1958" y="685"/>
                  <a:pt x="1958" y="685"/>
                </a:cubicBezTo>
                <a:cubicBezTo>
                  <a:pt x="1957" y="685"/>
                  <a:pt x="1957" y="685"/>
                  <a:pt x="1957" y="685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6" y="700"/>
                  <a:pt x="1956" y="700"/>
                  <a:pt x="1956" y="700"/>
                </a:cubicBezTo>
                <a:cubicBezTo>
                  <a:pt x="1961" y="704"/>
                  <a:pt x="1961" y="711"/>
                  <a:pt x="1961" y="716"/>
                </a:cubicBezTo>
                <a:cubicBezTo>
                  <a:pt x="1960" y="721"/>
                  <a:pt x="1960" y="721"/>
                  <a:pt x="1960" y="721"/>
                </a:cubicBezTo>
                <a:cubicBezTo>
                  <a:pt x="1964" y="723"/>
                  <a:pt x="1964" y="723"/>
                  <a:pt x="1964" y="723"/>
                </a:cubicBezTo>
                <a:cubicBezTo>
                  <a:pt x="1962" y="727"/>
                  <a:pt x="1962" y="727"/>
                  <a:pt x="1962" y="727"/>
                </a:cubicBezTo>
                <a:cubicBezTo>
                  <a:pt x="1959" y="737"/>
                  <a:pt x="1958" y="743"/>
                  <a:pt x="1958" y="756"/>
                </a:cubicBezTo>
                <a:cubicBezTo>
                  <a:pt x="1958" y="758"/>
                  <a:pt x="1958" y="758"/>
                  <a:pt x="1958" y="758"/>
                </a:cubicBezTo>
                <a:cubicBezTo>
                  <a:pt x="1959" y="758"/>
                  <a:pt x="1959" y="758"/>
                  <a:pt x="1959" y="758"/>
                </a:cubicBezTo>
                <a:cubicBezTo>
                  <a:pt x="1959" y="762"/>
                  <a:pt x="1959" y="762"/>
                  <a:pt x="1959" y="762"/>
                </a:cubicBezTo>
                <a:cubicBezTo>
                  <a:pt x="1962" y="762"/>
                  <a:pt x="1962" y="762"/>
                  <a:pt x="1962" y="762"/>
                </a:cubicBezTo>
                <a:cubicBezTo>
                  <a:pt x="1959" y="774"/>
                  <a:pt x="1959" y="774"/>
                  <a:pt x="1959" y="774"/>
                </a:cubicBezTo>
                <a:cubicBezTo>
                  <a:pt x="1962" y="774"/>
                  <a:pt x="1962" y="774"/>
                  <a:pt x="1962" y="774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13"/>
                  <a:pt x="1959" y="813"/>
                  <a:pt x="1959" y="813"/>
                </a:cubicBezTo>
                <a:cubicBezTo>
                  <a:pt x="1960" y="813"/>
                  <a:pt x="1960" y="813"/>
                  <a:pt x="1960" y="813"/>
                </a:cubicBezTo>
                <a:cubicBezTo>
                  <a:pt x="1960" y="818"/>
                  <a:pt x="1960" y="818"/>
                  <a:pt x="1960" y="818"/>
                </a:cubicBezTo>
                <a:cubicBezTo>
                  <a:pt x="1961" y="820"/>
                  <a:pt x="1960" y="822"/>
                  <a:pt x="1960" y="823"/>
                </a:cubicBezTo>
                <a:cubicBezTo>
                  <a:pt x="1961" y="830"/>
                  <a:pt x="1961" y="830"/>
                  <a:pt x="1961" y="830"/>
                </a:cubicBezTo>
                <a:cubicBezTo>
                  <a:pt x="1963" y="837"/>
                  <a:pt x="1964" y="842"/>
                  <a:pt x="1962" y="846"/>
                </a:cubicBezTo>
                <a:cubicBezTo>
                  <a:pt x="1961" y="850"/>
                  <a:pt x="1961" y="850"/>
                  <a:pt x="1961" y="850"/>
                </a:cubicBezTo>
                <a:cubicBezTo>
                  <a:pt x="1960" y="850"/>
                  <a:pt x="1960" y="850"/>
                  <a:pt x="1960" y="850"/>
                </a:cubicBezTo>
                <a:cubicBezTo>
                  <a:pt x="1960" y="852"/>
                  <a:pt x="1960" y="852"/>
                  <a:pt x="1960" y="852"/>
                </a:cubicBezTo>
                <a:cubicBezTo>
                  <a:pt x="1958" y="853"/>
                  <a:pt x="1958" y="853"/>
                  <a:pt x="1958" y="853"/>
                </a:cubicBezTo>
                <a:cubicBezTo>
                  <a:pt x="1958" y="864"/>
                  <a:pt x="1958" y="864"/>
                  <a:pt x="1958" y="864"/>
                </a:cubicBezTo>
                <a:cubicBezTo>
                  <a:pt x="1957" y="864"/>
                  <a:pt x="1957" y="864"/>
                  <a:pt x="1957" y="864"/>
                </a:cubicBezTo>
                <a:cubicBezTo>
                  <a:pt x="1957" y="868"/>
                  <a:pt x="1957" y="868"/>
                  <a:pt x="1957" y="868"/>
                </a:cubicBezTo>
                <a:cubicBezTo>
                  <a:pt x="1955" y="868"/>
                  <a:pt x="1955" y="868"/>
                  <a:pt x="1955" y="868"/>
                </a:cubicBezTo>
                <a:cubicBezTo>
                  <a:pt x="1955" y="871"/>
                  <a:pt x="1955" y="876"/>
                  <a:pt x="1955" y="878"/>
                </a:cubicBezTo>
                <a:cubicBezTo>
                  <a:pt x="1960" y="882"/>
                  <a:pt x="1960" y="882"/>
                  <a:pt x="1960" y="882"/>
                </a:cubicBezTo>
                <a:cubicBezTo>
                  <a:pt x="1958" y="896"/>
                  <a:pt x="1958" y="896"/>
                  <a:pt x="1958" y="896"/>
                </a:cubicBezTo>
                <a:cubicBezTo>
                  <a:pt x="1959" y="897"/>
                  <a:pt x="1959" y="897"/>
                  <a:pt x="1959" y="897"/>
                </a:cubicBezTo>
                <a:cubicBezTo>
                  <a:pt x="1958" y="921"/>
                  <a:pt x="1958" y="921"/>
                  <a:pt x="1958" y="921"/>
                </a:cubicBezTo>
                <a:cubicBezTo>
                  <a:pt x="1959" y="921"/>
                  <a:pt x="1959" y="921"/>
                  <a:pt x="1959" y="921"/>
                </a:cubicBezTo>
                <a:cubicBezTo>
                  <a:pt x="1959" y="923"/>
                  <a:pt x="1959" y="923"/>
                  <a:pt x="1959" y="923"/>
                </a:cubicBezTo>
                <a:cubicBezTo>
                  <a:pt x="1960" y="923"/>
                  <a:pt x="1960" y="923"/>
                  <a:pt x="1960" y="923"/>
                </a:cubicBezTo>
                <a:cubicBezTo>
                  <a:pt x="1960" y="931"/>
                  <a:pt x="1960" y="931"/>
                  <a:pt x="1960" y="931"/>
                </a:cubicBezTo>
                <a:cubicBezTo>
                  <a:pt x="1962" y="931"/>
                  <a:pt x="1962" y="931"/>
                  <a:pt x="1962" y="931"/>
                </a:cubicBezTo>
                <a:cubicBezTo>
                  <a:pt x="1962" y="945"/>
                  <a:pt x="1962" y="945"/>
                  <a:pt x="1962" y="945"/>
                </a:cubicBezTo>
                <a:cubicBezTo>
                  <a:pt x="1960" y="945"/>
                  <a:pt x="1960" y="945"/>
                  <a:pt x="1960" y="945"/>
                </a:cubicBezTo>
                <a:cubicBezTo>
                  <a:pt x="1960" y="947"/>
                  <a:pt x="1960" y="947"/>
                  <a:pt x="1960" y="947"/>
                </a:cubicBezTo>
                <a:cubicBezTo>
                  <a:pt x="1962" y="947"/>
                  <a:pt x="1962" y="947"/>
                  <a:pt x="1962" y="947"/>
                </a:cubicBezTo>
                <a:cubicBezTo>
                  <a:pt x="1962" y="969"/>
                  <a:pt x="1962" y="969"/>
                  <a:pt x="1962" y="969"/>
                </a:cubicBezTo>
                <a:cubicBezTo>
                  <a:pt x="1960" y="969"/>
                  <a:pt x="1960" y="969"/>
                  <a:pt x="1960" y="969"/>
                </a:cubicBezTo>
                <a:cubicBezTo>
                  <a:pt x="1960" y="970"/>
                  <a:pt x="1960" y="970"/>
                  <a:pt x="1960" y="970"/>
                </a:cubicBezTo>
                <a:cubicBezTo>
                  <a:pt x="1961" y="970"/>
                  <a:pt x="1961" y="970"/>
                  <a:pt x="1961" y="970"/>
                </a:cubicBezTo>
                <a:cubicBezTo>
                  <a:pt x="1959" y="1006"/>
                  <a:pt x="1959" y="1006"/>
                  <a:pt x="1959" y="1006"/>
                </a:cubicBezTo>
                <a:cubicBezTo>
                  <a:pt x="1958" y="1006"/>
                  <a:pt x="1958" y="1006"/>
                  <a:pt x="1958" y="1006"/>
                </a:cubicBezTo>
                <a:cubicBezTo>
                  <a:pt x="1958" y="1007"/>
                  <a:pt x="1958" y="1008"/>
                  <a:pt x="1958" y="1008"/>
                </a:cubicBezTo>
                <a:cubicBezTo>
                  <a:pt x="1958" y="1009"/>
                  <a:pt x="1958" y="1009"/>
                  <a:pt x="1958" y="1010"/>
                </a:cubicBezTo>
                <a:cubicBezTo>
                  <a:pt x="1959" y="1010"/>
                  <a:pt x="1959" y="1010"/>
                  <a:pt x="1959" y="1010"/>
                </a:cubicBezTo>
                <a:cubicBezTo>
                  <a:pt x="1959" y="1014"/>
                  <a:pt x="1959" y="1014"/>
                  <a:pt x="1959" y="1014"/>
                </a:cubicBezTo>
                <a:cubicBezTo>
                  <a:pt x="1960" y="1014"/>
                  <a:pt x="1960" y="1014"/>
                  <a:pt x="1960" y="1014"/>
                </a:cubicBezTo>
                <a:cubicBezTo>
                  <a:pt x="1960" y="1035"/>
                  <a:pt x="1960" y="1035"/>
                  <a:pt x="1960" y="1035"/>
                </a:cubicBezTo>
                <a:cubicBezTo>
                  <a:pt x="1962" y="1042"/>
                  <a:pt x="1962" y="1042"/>
                  <a:pt x="1962" y="1042"/>
                </a:cubicBezTo>
                <a:cubicBezTo>
                  <a:pt x="1959" y="1042"/>
                  <a:pt x="1959" y="1042"/>
                  <a:pt x="1959" y="1042"/>
                </a:cubicBezTo>
                <a:cubicBezTo>
                  <a:pt x="1959" y="1043"/>
                  <a:pt x="1959" y="1044"/>
                  <a:pt x="1958" y="1046"/>
                </a:cubicBezTo>
                <a:cubicBezTo>
                  <a:pt x="1959" y="1047"/>
                  <a:pt x="1960" y="1050"/>
                  <a:pt x="1959" y="1053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7" y="1063"/>
                  <a:pt x="1957" y="1063"/>
                  <a:pt x="1957" y="1063"/>
                </a:cubicBezTo>
                <a:cubicBezTo>
                  <a:pt x="1958" y="1063"/>
                  <a:pt x="1958" y="1063"/>
                  <a:pt x="1958" y="1063"/>
                </a:cubicBezTo>
                <a:cubicBezTo>
                  <a:pt x="1958" y="1069"/>
                  <a:pt x="1958" y="1069"/>
                  <a:pt x="1958" y="1069"/>
                </a:cubicBezTo>
                <a:cubicBezTo>
                  <a:pt x="1959" y="1069"/>
                  <a:pt x="1959" y="1069"/>
                  <a:pt x="1959" y="1069"/>
                </a:cubicBezTo>
                <a:cubicBezTo>
                  <a:pt x="1959" y="1082"/>
                  <a:pt x="1959" y="1082"/>
                  <a:pt x="1959" y="1082"/>
                </a:cubicBezTo>
                <a:cubicBezTo>
                  <a:pt x="1958" y="1082"/>
                  <a:pt x="1958" y="1082"/>
                  <a:pt x="1958" y="1082"/>
                </a:cubicBezTo>
                <a:cubicBezTo>
                  <a:pt x="1958" y="1097"/>
                  <a:pt x="1958" y="1097"/>
                  <a:pt x="1958" y="1097"/>
                </a:cubicBezTo>
                <a:cubicBezTo>
                  <a:pt x="1962" y="1097"/>
                  <a:pt x="1962" y="1097"/>
                  <a:pt x="1962" y="1097"/>
                </a:cubicBezTo>
                <a:cubicBezTo>
                  <a:pt x="1958" y="1106"/>
                  <a:pt x="1958" y="1106"/>
                  <a:pt x="1958" y="1106"/>
                </a:cubicBezTo>
                <a:cubicBezTo>
                  <a:pt x="1959" y="1111"/>
                  <a:pt x="1959" y="1111"/>
                  <a:pt x="1959" y="1111"/>
                </a:cubicBezTo>
                <a:cubicBezTo>
                  <a:pt x="1960" y="1111"/>
                  <a:pt x="1960" y="1111"/>
                  <a:pt x="1960" y="1111"/>
                </a:cubicBezTo>
                <a:cubicBezTo>
                  <a:pt x="1960" y="1114"/>
                  <a:pt x="1960" y="1114"/>
                  <a:pt x="1960" y="1114"/>
                </a:cubicBezTo>
                <a:cubicBezTo>
                  <a:pt x="1962" y="1114"/>
                  <a:pt x="1962" y="1114"/>
                  <a:pt x="1962" y="1114"/>
                </a:cubicBezTo>
                <a:cubicBezTo>
                  <a:pt x="1962" y="1120"/>
                  <a:pt x="1962" y="1120"/>
                  <a:pt x="1962" y="1120"/>
                </a:cubicBezTo>
                <a:cubicBezTo>
                  <a:pt x="1961" y="1122"/>
                  <a:pt x="1961" y="1123"/>
                  <a:pt x="1960" y="1124"/>
                </a:cubicBezTo>
                <a:cubicBezTo>
                  <a:pt x="1961" y="1126"/>
                  <a:pt x="1961" y="1127"/>
                  <a:pt x="1960" y="1129"/>
                </a:cubicBezTo>
                <a:cubicBezTo>
                  <a:pt x="1959" y="1134"/>
                  <a:pt x="1959" y="1134"/>
                  <a:pt x="1959" y="1134"/>
                </a:cubicBezTo>
                <a:cubicBezTo>
                  <a:pt x="1959" y="1139"/>
                  <a:pt x="1959" y="1139"/>
                  <a:pt x="1959" y="1139"/>
                </a:cubicBezTo>
                <a:cubicBezTo>
                  <a:pt x="1958" y="1139"/>
                  <a:pt x="1958" y="1139"/>
                  <a:pt x="1958" y="1139"/>
                </a:cubicBezTo>
                <a:cubicBezTo>
                  <a:pt x="1958" y="1145"/>
                  <a:pt x="1958" y="1145"/>
                  <a:pt x="1958" y="1145"/>
                </a:cubicBezTo>
                <a:cubicBezTo>
                  <a:pt x="1957" y="1145"/>
                  <a:pt x="1957" y="1145"/>
                  <a:pt x="1957" y="1145"/>
                </a:cubicBezTo>
                <a:cubicBezTo>
                  <a:pt x="1957" y="1147"/>
                  <a:pt x="1957" y="1147"/>
                  <a:pt x="1957" y="1147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6" y="1155"/>
                  <a:pt x="1956" y="1155"/>
                  <a:pt x="1956" y="1155"/>
                </a:cubicBezTo>
                <a:cubicBezTo>
                  <a:pt x="1957" y="1158"/>
                  <a:pt x="1957" y="1158"/>
                  <a:pt x="1957" y="1158"/>
                </a:cubicBezTo>
                <a:cubicBezTo>
                  <a:pt x="1958" y="1158"/>
                  <a:pt x="1958" y="1158"/>
                  <a:pt x="1958" y="1158"/>
                </a:cubicBezTo>
                <a:cubicBezTo>
                  <a:pt x="1959" y="1162"/>
                  <a:pt x="1959" y="1162"/>
                  <a:pt x="1959" y="1162"/>
                </a:cubicBezTo>
                <a:cubicBezTo>
                  <a:pt x="1960" y="1164"/>
                  <a:pt x="1960" y="1166"/>
                  <a:pt x="1959" y="1167"/>
                </a:cubicBezTo>
                <a:cubicBezTo>
                  <a:pt x="1960" y="1167"/>
                  <a:pt x="1960" y="1168"/>
                  <a:pt x="1960" y="1168"/>
                </a:cubicBezTo>
                <a:cubicBezTo>
                  <a:pt x="1960" y="1169"/>
                  <a:pt x="1960" y="1169"/>
                  <a:pt x="1960" y="1169"/>
                </a:cubicBezTo>
                <a:cubicBezTo>
                  <a:pt x="1962" y="1169"/>
                  <a:pt x="1962" y="1169"/>
                  <a:pt x="1962" y="1169"/>
                </a:cubicBezTo>
                <a:cubicBezTo>
                  <a:pt x="1962" y="1174"/>
                  <a:pt x="1962" y="1174"/>
                  <a:pt x="1962" y="1174"/>
                </a:cubicBezTo>
                <a:cubicBezTo>
                  <a:pt x="1964" y="1175"/>
                  <a:pt x="1964" y="1175"/>
                  <a:pt x="1964" y="1175"/>
                </a:cubicBezTo>
                <a:cubicBezTo>
                  <a:pt x="1964" y="1191"/>
                  <a:pt x="1964" y="1191"/>
                  <a:pt x="1964" y="1191"/>
                </a:cubicBezTo>
                <a:cubicBezTo>
                  <a:pt x="1962" y="1193"/>
                  <a:pt x="1962" y="1193"/>
                  <a:pt x="1962" y="1193"/>
                </a:cubicBezTo>
                <a:cubicBezTo>
                  <a:pt x="1962" y="1201"/>
                  <a:pt x="1962" y="1201"/>
                  <a:pt x="1962" y="1201"/>
                </a:cubicBezTo>
                <a:cubicBezTo>
                  <a:pt x="1960" y="1201"/>
                  <a:pt x="1960" y="1201"/>
                  <a:pt x="1960" y="1201"/>
                </a:cubicBezTo>
                <a:cubicBezTo>
                  <a:pt x="1960" y="1210"/>
                  <a:pt x="1960" y="1210"/>
                  <a:pt x="1960" y="1210"/>
                </a:cubicBezTo>
                <a:cubicBezTo>
                  <a:pt x="1959" y="1210"/>
                  <a:pt x="1959" y="1210"/>
                  <a:pt x="1959" y="1210"/>
                </a:cubicBezTo>
                <a:cubicBezTo>
                  <a:pt x="1958" y="1216"/>
                  <a:pt x="1958" y="1216"/>
                  <a:pt x="1958" y="1216"/>
                </a:cubicBezTo>
                <a:cubicBezTo>
                  <a:pt x="1962" y="1226"/>
                  <a:pt x="1962" y="1226"/>
                  <a:pt x="1962" y="1226"/>
                </a:cubicBezTo>
                <a:cubicBezTo>
                  <a:pt x="1959" y="1226"/>
                  <a:pt x="1959" y="1226"/>
                  <a:pt x="1959" y="1226"/>
                </a:cubicBezTo>
                <a:cubicBezTo>
                  <a:pt x="1959" y="1233"/>
                  <a:pt x="1959" y="1233"/>
                  <a:pt x="1959" y="1233"/>
                </a:cubicBezTo>
                <a:cubicBezTo>
                  <a:pt x="1958" y="1233"/>
                  <a:pt x="1958" y="1233"/>
                  <a:pt x="1958" y="1233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9" y="1243"/>
                  <a:pt x="1959" y="1243"/>
                  <a:pt x="1959" y="1243"/>
                </a:cubicBezTo>
                <a:cubicBezTo>
                  <a:pt x="1960" y="1245"/>
                  <a:pt x="1959" y="1247"/>
                  <a:pt x="1958" y="1249"/>
                </a:cubicBezTo>
                <a:cubicBezTo>
                  <a:pt x="1958" y="1251"/>
                  <a:pt x="1958" y="1251"/>
                  <a:pt x="1958" y="1251"/>
                </a:cubicBezTo>
                <a:cubicBezTo>
                  <a:pt x="1962" y="1251"/>
                  <a:pt x="1962" y="1251"/>
                  <a:pt x="1962" y="1251"/>
                </a:cubicBezTo>
                <a:cubicBezTo>
                  <a:pt x="1958" y="1261"/>
                  <a:pt x="1958" y="1261"/>
                  <a:pt x="1958" y="1261"/>
                </a:cubicBezTo>
                <a:cubicBezTo>
                  <a:pt x="1959" y="1261"/>
                  <a:pt x="1959" y="1261"/>
                  <a:pt x="1959" y="1261"/>
                </a:cubicBezTo>
                <a:cubicBezTo>
                  <a:pt x="1959" y="1269"/>
                  <a:pt x="1959" y="1269"/>
                  <a:pt x="1959" y="1269"/>
                </a:cubicBezTo>
                <a:cubicBezTo>
                  <a:pt x="1960" y="1271"/>
                  <a:pt x="1960" y="1271"/>
                  <a:pt x="1960" y="1271"/>
                </a:cubicBezTo>
                <a:cubicBezTo>
                  <a:pt x="1961" y="1275"/>
                  <a:pt x="1960" y="1279"/>
                  <a:pt x="1959" y="1282"/>
                </a:cubicBezTo>
                <a:cubicBezTo>
                  <a:pt x="1960" y="1287"/>
                  <a:pt x="1960" y="1287"/>
                  <a:pt x="1960" y="1287"/>
                </a:cubicBezTo>
                <a:cubicBezTo>
                  <a:pt x="1961" y="1290"/>
                  <a:pt x="1960" y="1293"/>
                  <a:pt x="1959" y="1295"/>
                </a:cubicBezTo>
                <a:cubicBezTo>
                  <a:pt x="1959" y="1295"/>
                  <a:pt x="1959" y="1295"/>
                  <a:pt x="1959" y="1295"/>
                </a:cubicBezTo>
                <a:cubicBezTo>
                  <a:pt x="1960" y="1296"/>
                  <a:pt x="1960" y="1296"/>
                  <a:pt x="1960" y="1296"/>
                </a:cubicBezTo>
                <a:cubicBezTo>
                  <a:pt x="1960" y="1298"/>
                  <a:pt x="1960" y="1298"/>
                  <a:pt x="1960" y="1298"/>
                </a:cubicBezTo>
                <a:cubicBezTo>
                  <a:pt x="1967" y="1301"/>
                  <a:pt x="1967" y="1301"/>
                  <a:pt x="1967" y="1301"/>
                </a:cubicBezTo>
                <a:cubicBezTo>
                  <a:pt x="1963" y="1307"/>
                  <a:pt x="1963" y="1307"/>
                  <a:pt x="1963" y="1307"/>
                </a:cubicBezTo>
                <a:cubicBezTo>
                  <a:pt x="1962" y="1308"/>
                  <a:pt x="1961" y="1309"/>
                  <a:pt x="1961" y="1310"/>
                </a:cubicBezTo>
                <a:cubicBezTo>
                  <a:pt x="1963" y="1317"/>
                  <a:pt x="1963" y="1317"/>
                  <a:pt x="1963" y="1317"/>
                </a:cubicBezTo>
                <a:cubicBezTo>
                  <a:pt x="1959" y="1317"/>
                  <a:pt x="1959" y="1317"/>
                  <a:pt x="1959" y="1317"/>
                </a:cubicBezTo>
                <a:cubicBezTo>
                  <a:pt x="1959" y="1327"/>
                  <a:pt x="1959" y="1327"/>
                  <a:pt x="1959" y="1327"/>
                </a:cubicBezTo>
                <a:cubicBezTo>
                  <a:pt x="1958" y="1327"/>
                  <a:pt x="1958" y="1327"/>
                  <a:pt x="1958" y="1327"/>
                </a:cubicBezTo>
                <a:cubicBezTo>
                  <a:pt x="1957" y="1342"/>
                  <a:pt x="1957" y="1342"/>
                  <a:pt x="1957" y="1342"/>
                </a:cubicBezTo>
                <a:cubicBezTo>
                  <a:pt x="1958" y="1343"/>
                  <a:pt x="1958" y="1344"/>
                  <a:pt x="1958" y="1346"/>
                </a:cubicBezTo>
                <a:cubicBezTo>
                  <a:pt x="1958" y="1347"/>
                  <a:pt x="1958" y="1347"/>
                  <a:pt x="1958" y="1347"/>
                </a:cubicBezTo>
                <a:cubicBezTo>
                  <a:pt x="1958" y="1359"/>
                  <a:pt x="1958" y="1359"/>
                  <a:pt x="1958" y="1359"/>
                </a:cubicBezTo>
                <a:cubicBezTo>
                  <a:pt x="1952" y="1359"/>
                  <a:pt x="1952" y="1359"/>
                  <a:pt x="1952" y="1359"/>
                </a:cubicBezTo>
                <a:cubicBezTo>
                  <a:pt x="1952" y="1361"/>
                  <a:pt x="1952" y="1361"/>
                  <a:pt x="1952" y="1361"/>
                </a:cubicBezTo>
                <a:cubicBezTo>
                  <a:pt x="1945" y="1361"/>
                  <a:pt x="1945" y="1361"/>
                  <a:pt x="1945" y="1361"/>
                </a:cubicBezTo>
                <a:cubicBezTo>
                  <a:pt x="1943" y="1363"/>
                  <a:pt x="1943" y="1363"/>
                  <a:pt x="1943" y="1363"/>
                </a:cubicBezTo>
                <a:cubicBezTo>
                  <a:pt x="1927" y="1363"/>
                  <a:pt x="1927" y="1363"/>
                  <a:pt x="1927" y="1363"/>
                </a:cubicBezTo>
                <a:cubicBezTo>
                  <a:pt x="1926" y="1361"/>
                  <a:pt x="1926" y="1361"/>
                  <a:pt x="1926" y="1361"/>
                </a:cubicBezTo>
                <a:cubicBezTo>
                  <a:pt x="1921" y="1361"/>
                  <a:pt x="1921" y="1361"/>
                  <a:pt x="1921" y="1361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8"/>
                  <a:pt x="1920" y="1358"/>
                  <a:pt x="1920" y="1358"/>
                </a:cubicBezTo>
                <a:cubicBezTo>
                  <a:pt x="1920" y="1358"/>
                  <a:pt x="1919" y="1358"/>
                  <a:pt x="1919" y="1358"/>
                </a:cubicBezTo>
                <a:cubicBezTo>
                  <a:pt x="1918" y="1358"/>
                  <a:pt x="1917" y="1358"/>
                  <a:pt x="1916" y="1358"/>
                </a:cubicBezTo>
                <a:cubicBezTo>
                  <a:pt x="1912" y="1356"/>
                  <a:pt x="1912" y="1356"/>
                  <a:pt x="1912" y="1356"/>
                </a:cubicBezTo>
                <a:cubicBezTo>
                  <a:pt x="1912" y="1355"/>
                  <a:pt x="1912" y="1355"/>
                  <a:pt x="1912" y="1355"/>
                </a:cubicBezTo>
                <a:cubicBezTo>
                  <a:pt x="1909" y="1355"/>
                  <a:pt x="1909" y="1355"/>
                  <a:pt x="1909" y="1355"/>
                </a:cubicBezTo>
                <a:cubicBezTo>
                  <a:pt x="1907" y="1355"/>
                  <a:pt x="1907" y="1355"/>
                  <a:pt x="1907" y="1355"/>
                </a:cubicBezTo>
                <a:cubicBezTo>
                  <a:pt x="1907" y="1356"/>
                  <a:pt x="1907" y="1356"/>
                  <a:pt x="1907" y="1356"/>
                </a:cubicBezTo>
                <a:cubicBezTo>
                  <a:pt x="1901" y="1356"/>
                  <a:pt x="1901" y="1356"/>
                  <a:pt x="1901" y="1356"/>
                </a:cubicBezTo>
                <a:cubicBezTo>
                  <a:pt x="1901" y="1357"/>
                  <a:pt x="1901" y="1357"/>
                  <a:pt x="1901" y="1357"/>
                </a:cubicBezTo>
                <a:cubicBezTo>
                  <a:pt x="1896" y="1357"/>
                  <a:pt x="1896" y="1357"/>
                  <a:pt x="1896" y="1357"/>
                </a:cubicBezTo>
                <a:cubicBezTo>
                  <a:pt x="1896" y="1358"/>
                  <a:pt x="1896" y="1358"/>
                  <a:pt x="1896" y="1358"/>
                </a:cubicBezTo>
                <a:cubicBezTo>
                  <a:pt x="1890" y="1358"/>
                  <a:pt x="1890" y="1358"/>
                  <a:pt x="1890" y="1358"/>
                </a:cubicBezTo>
                <a:cubicBezTo>
                  <a:pt x="1887" y="1359"/>
                  <a:pt x="1887" y="1359"/>
                  <a:pt x="1887" y="1359"/>
                </a:cubicBezTo>
                <a:cubicBezTo>
                  <a:pt x="1885" y="1360"/>
                  <a:pt x="1883" y="1360"/>
                  <a:pt x="1882" y="1359"/>
                </a:cubicBezTo>
                <a:cubicBezTo>
                  <a:pt x="1880" y="1360"/>
                  <a:pt x="1879" y="1361"/>
                  <a:pt x="1878" y="1361"/>
                </a:cubicBezTo>
                <a:cubicBezTo>
                  <a:pt x="1872" y="1361"/>
                  <a:pt x="1872" y="1361"/>
                  <a:pt x="1872" y="1361"/>
                </a:cubicBezTo>
                <a:cubicBezTo>
                  <a:pt x="1872" y="1359"/>
                  <a:pt x="1872" y="1359"/>
                  <a:pt x="1872" y="1359"/>
                </a:cubicBezTo>
                <a:cubicBezTo>
                  <a:pt x="1869" y="1359"/>
                  <a:pt x="1869" y="1359"/>
                  <a:pt x="1869" y="1359"/>
                </a:cubicBezTo>
                <a:cubicBezTo>
                  <a:pt x="1869" y="1357"/>
                  <a:pt x="1869" y="1357"/>
                  <a:pt x="1869" y="1357"/>
                </a:cubicBezTo>
                <a:cubicBezTo>
                  <a:pt x="1865" y="1357"/>
                  <a:pt x="1865" y="1357"/>
                  <a:pt x="1865" y="1357"/>
                </a:cubicBezTo>
                <a:cubicBezTo>
                  <a:pt x="1856" y="1362"/>
                  <a:pt x="1856" y="1362"/>
                  <a:pt x="1856" y="1362"/>
                </a:cubicBezTo>
                <a:cubicBezTo>
                  <a:pt x="1856" y="1357"/>
                  <a:pt x="1856" y="1357"/>
                  <a:pt x="1856" y="1357"/>
                </a:cubicBezTo>
                <a:cubicBezTo>
                  <a:pt x="1843" y="1357"/>
                  <a:pt x="1843" y="1357"/>
                  <a:pt x="1843" y="1357"/>
                </a:cubicBezTo>
                <a:cubicBezTo>
                  <a:pt x="1843" y="1358"/>
                  <a:pt x="1843" y="1358"/>
                  <a:pt x="1843" y="1358"/>
                </a:cubicBezTo>
                <a:cubicBezTo>
                  <a:pt x="1830" y="1358"/>
                  <a:pt x="1830" y="1358"/>
                  <a:pt x="1830" y="1358"/>
                </a:cubicBezTo>
                <a:cubicBezTo>
                  <a:pt x="1830" y="1357"/>
                  <a:pt x="1830" y="1357"/>
                  <a:pt x="1830" y="1357"/>
                </a:cubicBezTo>
                <a:cubicBezTo>
                  <a:pt x="1825" y="1357"/>
                  <a:pt x="1825" y="1357"/>
                  <a:pt x="1825" y="1357"/>
                </a:cubicBezTo>
                <a:cubicBezTo>
                  <a:pt x="1825" y="1356"/>
                  <a:pt x="1825" y="1356"/>
                  <a:pt x="1825" y="1356"/>
                </a:cubicBezTo>
                <a:cubicBezTo>
                  <a:pt x="1822" y="1356"/>
                  <a:pt x="1822" y="1356"/>
                  <a:pt x="1822" y="1356"/>
                </a:cubicBezTo>
                <a:cubicBezTo>
                  <a:pt x="1822" y="1357"/>
                  <a:pt x="1822" y="1357"/>
                  <a:pt x="1822" y="1357"/>
                </a:cubicBezTo>
                <a:cubicBezTo>
                  <a:pt x="1817" y="1358"/>
                  <a:pt x="1817" y="1358"/>
                  <a:pt x="1817" y="1358"/>
                </a:cubicBezTo>
                <a:cubicBezTo>
                  <a:pt x="1814" y="1359"/>
                  <a:pt x="1811" y="1358"/>
                  <a:pt x="1810" y="1357"/>
                </a:cubicBezTo>
                <a:cubicBezTo>
                  <a:pt x="1809" y="1358"/>
                  <a:pt x="1808" y="1358"/>
                  <a:pt x="1807" y="1358"/>
                </a:cubicBezTo>
                <a:cubicBezTo>
                  <a:pt x="1807" y="1362"/>
                  <a:pt x="1807" y="1362"/>
                  <a:pt x="1807" y="1362"/>
                </a:cubicBezTo>
                <a:cubicBezTo>
                  <a:pt x="1800" y="1359"/>
                  <a:pt x="1800" y="1359"/>
                  <a:pt x="1800" y="1359"/>
                </a:cubicBezTo>
                <a:cubicBezTo>
                  <a:pt x="1780" y="1359"/>
                  <a:pt x="1780" y="1359"/>
                  <a:pt x="1780" y="1359"/>
                </a:cubicBezTo>
                <a:cubicBezTo>
                  <a:pt x="1780" y="1358"/>
                  <a:pt x="1780" y="1358"/>
                  <a:pt x="1780" y="1358"/>
                </a:cubicBezTo>
                <a:cubicBezTo>
                  <a:pt x="1777" y="1358"/>
                  <a:pt x="1777" y="1358"/>
                  <a:pt x="1777" y="1358"/>
                </a:cubicBezTo>
                <a:cubicBezTo>
                  <a:pt x="1777" y="1357"/>
                  <a:pt x="1777" y="1357"/>
                  <a:pt x="1777" y="1357"/>
                </a:cubicBezTo>
                <a:cubicBezTo>
                  <a:pt x="1776" y="1357"/>
                  <a:pt x="1776" y="1357"/>
                  <a:pt x="1775" y="1357"/>
                </a:cubicBezTo>
                <a:cubicBezTo>
                  <a:pt x="1775" y="1357"/>
                  <a:pt x="1775" y="1357"/>
                  <a:pt x="1774" y="1357"/>
                </a:cubicBezTo>
                <a:cubicBezTo>
                  <a:pt x="1774" y="1358"/>
                  <a:pt x="1774" y="1358"/>
                  <a:pt x="1774" y="1358"/>
                </a:cubicBezTo>
                <a:cubicBezTo>
                  <a:pt x="1740" y="1360"/>
                  <a:pt x="1740" y="1360"/>
                  <a:pt x="1740" y="1360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61"/>
                  <a:pt x="1740" y="1361"/>
                  <a:pt x="1740" y="1361"/>
                </a:cubicBezTo>
                <a:cubicBezTo>
                  <a:pt x="1720" y="1361"/>
                  <a:pt x="1720" y="1361"/>
                  <a:pt x="1720" y="1361"/>
                </a:cubicBezTo>
                <a:cubicBezTo>
                  <a:pt x="1720" y="1359"/>
                  <a:pt x="1720" y="1359"/>
                  <a:pt x="1720" y="1359"/>
                </a:cubicBezTo>
                <a:cubicBezTo>
                  <a:pt x="1718" y="1359"/>
                  <a:pt x="1718" y="1359"/>
                  <a:pt x="1718" y="1359"/>
                </a:cubicBezTo>
                <a:cubicBezTo>
                  <a:pt x="1718" y="1361"/>
                  <a:pt x="1718" y="1361"/>
                  <a:pt x="1718" y="1361"/>
                </a:cubicBezTo>
                <a:cubicBezTo>
                  <a:pt x="1705" y="1361"/>
                  <a:pt x="1705" y="1361"/>
                  <a:pt x="1705" y="1361"/>
                </a:cubicBezTo>
                <a:cubicBezTo>
                  <a:pt x="1705" y="1359"/>
                  <a:pt x="1705" y="1359"/>
                  <a:pt x="1705" y="1359"/>
                </a:cubicBezTo>
                <a:cubicBezTo>
                  <a:pt x="1698" y="1359"/>
                  <a:pt x="1698" y="1359"/>
                  <a:pt x="1698" y="1359"/>
                </a:cubicBezTo>
                <a:cubicBezTo>
                  <a:pt x="1698" y="1358"/>
                  <a:pt x="1698" y="1358"/>
                  <a:pt x="1698" y="1358"/>
                </a:cubicBezTo>
                <a:cubicBezTo>
                  <a:pt x="1695" y="1358"/>
                  <a:pt x="1695" y="1358"/>
                  <a:pt x="1695" y="1358"/>
                </a:cubicBezTo>
                <a:cubicBezTo>
                  <a:pt x="1695" y="1357"/>
                  <a:pt x="1695" y="1357"/>
                  <a:pt x="1695" y="1357"/>
                </a:cubicBezTo>
                <a:cubicBezTo>
                  <a:pt x="1673" y="1358"/>
                  <a:pt x="1673" y="1358"/>
                  <a:pt x="1673" y="1358"/>
                </a:cubicBezTo>
                <a:cubicBezTo>
                  <a:pt x="1672" y="1356"/>
                  <a:pt x="1672" y="1356"/>
                  <a:pt x="1672" y="1356"/>
                </a:cubicBezTo>
                <a:cubicBezTo>
                  <a:pt x="1659" y="1359"/>
                  <a:pt x="1659" y="1359"/>
                  <a:pt x="1659" y="1359"/>
                </a:cubicBezTo>
                <a:cubicBezTo>
                  <a:pt x="1656" y="1354"/>
                  <a:pt x="1656" y="1354"/>
                  <a:pt x="1656" y="1354"/>
                </a:cubicBezTo>
                <a:cubicBezTo>
                  <a:pt x="1655" y="1354"/>
                  <a:pt x="1654" y="1354"/>
                  <a:pt x="1652" y="1354"/>
                </a:cubicBezTo>
                <a:cubicBezTo>
                  <a:pt x="1650" y="1354"/>
                  <a:pt x="1649" y="1354"/>
                  <a:pt x="1648" y="1354"/>
                </a:cubicBezTo>
                <a:cubicBezTo>
                  <a:pt x="1648" y="1356"/>
                  <a:pt x="1648" y="1356"/>
                  <a:pt x="1648" y="1356"/>
                </a:cubicBezTo>
                <a:cubicBezTo>
                  <a:pt x="1644" y="1356"/>
                  <a:pt x="1644" y="1356"/>
                  <a:pt x="1644" y="1356"/>
                </a:cubicBezTo>
                <a:cubicBezTo>
                  <a:pt x="1644" y="1357"/>
                  <a:pt x="1644" y="1357"/>
                  <a:pt x="1644" y="1357"/>
                </a:cubicBezTo>
                <a:cubicBezTo>
                  <a:pt x="1634" y="1357"/>
                  <a:pt x="1634" y="1357"/>
                  <a:pt x="1634" y="1357"/>
                </a:cubicBezTo>
                <a:cubicBezTo>
                  <a:pt x="1634" y="1358"/>
                  <a:pt x="1634" y="1358"/>
                  <a:pt x="1634" y="1358"/>
                </a:cubicBezTo>
                <a:cubicBezTo>
                  <a:pt x="1632" y="1359"/>
                  <a:pt x="1632" y="1359"/>
                  <a:pt x="1632" y="1359"/>
                </a:cubicBezTo>
                <a:cubicBezTo>
                  <a:pt x="1632" y="1360"/>
                  <a:pt x="1632" y="1360"/>
                  <a:pt x="1632" y="1360"/>
                </a:cubicBezTo>
                <a:cubicBezTo>
                  <a:pt x="1628" y="1361"/>
                  <a:pt x="1628" y="1361"/>
                  <a:pt x="1628" y="1361"/>
                </a:cubicBezTo>
                <a:cubicBezTo>
                  <a:pt x="1627" y="1362"/>
                  <a:pt x="1625" y="1362"/>
                  <a:pt x="1623" y="1362"/>
                </a:cubicBezTo>
                <a:cubicBezTo>
                  <a:pt x="1619" y="1362"/>
                  <a:pt x="1615" y="1360"/>
                  <a:pt x="1613" y="1359"/>
                </a:cubicBezTo>
                <a:cubicBezTo>
                  <a:pt x="1612" y="1359"/>
                  <a:pt x="1612" y="1359"/>
                  <a:pt x="1612" y="1359"/>
                </a:cubicBezTo>
                <a:cubicBezTo>
                  <a:pt x="1607" y="1358"/>
                  <a:pt x="1607" y="1358"/>
                  <a:pt x="1607" y="1358"/>
                </a:cubicBezTo>
                <a:cubicBezTo>
                  <a:pt x="1606" y="1359"/>
                  <a:pt x="1604" y="1359"/>
                  <a:pt x="1603" y="1359"/>
                </a:cubicBezTo>
                <a:cubicBezTo>
                  <a:pt x="1603" y="1359"/>
                  <a:pt x="1602" y="1359"/>
                  <a:pt x="1602" y="1359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61" y="1361"/>
                  <a:pt x="1561" y="1361"/>
                  <a:pt x="1561" y="1361"/>
                </a:cubicBezTo>
                <a:cubicBezTo>
                  <a:pt x="1561" y="1358"/>
                  <a:pt x="1561" y="1358"/>
                  <a:pt x="1561" y="1358"/>
                </a:cubicBezTo>
                <a:cubicBezTo>
                  <a:pt x="1550" y="1362"/>
                  <a:pt x="1550" y="1362"/>
                  <a:pt x="1550" y="1362"/>
                </a:cubicBezTo>
                <a:cubicBezTo>
                  <a:pt x="1550" y="1358"/>
                  <a:pt x="1550" y="1358"/>
                  <a:pt x="1550" y="1358"/>
                </a:cubicBezTo>
                <a:cubicBezTo>
                  <a:pt x="1547" y="1358"/>
                  <a:pt x="1547" y="1358"/>
                  <a:pt x="1547" y="1358"/>
                </a:cubicBezTo>
                <a:cubicBezTo>
                  <a:pt x="1547" y="1357"/>
                  <a:pt x="1547" y="1357"/>
                  <a:pt x="1547" y="1357"/>
                </a:cubicBezTo>
                <a:cubicBezTo>
                  <a:pt x="1545" y="1357"/>
                  <a:pt x="1545" y="1357"/>
                  <a:pt x="1545" y="1357"/>
                </a:cubicBezTo>
                <a:cubicBezTo>
                  <a:pt x="1533" y="1357"/>
                  <a:pt x="1528" y="1358"/>
                  <a:pt x="1520" y="1361"/>
                </a:cubicBezTo>
                <a:cubicBezTo>
                  <a:pt x="1515" y="1363"/>
                  <a:pt x="1515" y="1363"/>
                  <a:pt x="1515" y="1363"/>
                </a:cubicBezTo>
                <a:cubicBezTo>
                  <a:pt x="1513" y="1359"/>
                  <a:pt x="1513" y="1359"/>
                  <a:pt x="1513" y="1359"/>
                </a:cubicBezTo>
                <a:cubicBezTo>
                  <a:pt x="1512" y="1359"/>
                  <a:pt x="1512" y="1359"/>
                  <a:pt x="1512" y="1359"/>
                </a:cubicBezTo>
                <a:cubicBezTo>
                  <a:pt x="1511" y="1359"/>
                  <a:pt x="1510" y="1359"/>
                  <a:pt x="1509" y="1359"/>
                </a:cubicBezTo>
                <a:cubicBezTo>
                  <a:pt x="1508" y="1360"/>
                  <a:pt x="1506" y="1360"/>
                  <a:pt x="1505" y="1360"/>
                </a:cubicBezTo>
                <a:cubicBezTo>
                  <a:pt x="1499" y="1360"/>
                  <a:pt x="1496" y="1358"/>
                  <a:pt x="1493" y="1355"/>
                </a:cubicBezTo>
                <a:cubicBezTo>
                  <a:pt x="1491" y="1355"/>
                  <a:pt x="1491" y="1355"/>
                  <a:pt x="1491" y="1355"/>
                </a:cubicBezTo>
                <a:cubicBezTo>
                  <a:pt x="1491" y="1356"/>
                  <a:pt x="1491" y="1356"/>
                  <a:pt x="1491" y="1356"/>
                </a:cubicBezTo>
                <a:cubicBezTo>
                  <a:pt x="1481" y="1356"/>
                  <a:pt x="1481" y="1356"/>
                  <a:pt x="1481" y="1356"/>
                </a:cubicBezTo>
                <a:cubicBezTo>
                  <a:pt x="1481" y="1357"/>
                  <a:pt x="1481" y="1357"/>
                  <a:pt x="1481" y="1357"/>
                </a:cubicBezTo>
                <a:cubicBezTo>
                  <a:pt x="1476" y="1357"/>
                  <a:pt x="1476" y="1357"/>
                  <a:pt x="1476" y="1357"/>
                </a:cubicBezTo>
                <a:cubicBezTo>
                  <a:pt x="1476" y="1359"/>
                  <a:pt x="1476" y="1359"/>
                  <a:pt x="1476" y="1359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55" y="1358"/>
                  <a:pt x="1455" y="1358"/>
                  <a:pt x="1455" y="1358"/>
                </a:cubicBezTo>
                <a:cubicBezTo>
                  <a:pt x="1451" y="1359"/>
                  <a:pt x="1451" y="1359"/>
                  <a:pt x="1451" y="1359"/>
                </a:cubicBezTo>
                <a:cubicBezTo>
                  <a:pt x="1447" y="1360"/>
                  <a:pt x="1442" y="1359"/>
                  <a:pt x="1439" y="1358"/>
                </a:cubicBezTo>
                <a:cubicBezTo>
                  <a:pt x="1438" y="1358"/>
                  <a:pt x="1438" y="1358"/>
                  <a:pt x="1437" y="1358"/>
                </a:cubicBezTo>
                <a:cubicBezTo>
                  <a:pt x="1424" y="1360"/>
                  <a:pt x="1424" y="1360"/>
                  <a:pt x="1424" y="1360"/>
                </a:cubicBezTo>
                <a:cubicBezTo>
                  <a:pt x="1424" y="1358"/>
                  <a:pt x="1424" y="1358"/>
                  <a:pt x="1424" y="1358"/>
                </a:cubicBezTo>
                <a:cubicBezTo>
                  <a:pt x="1420" y="1358"/>
                  <a:pt x="1420" y="1358"/>
                  <a:pt x="1420" y="1358"/>
                </a:cubicBezTo>
                <a:cubicBezTo>
                  <a:pt x="1420" y="1357"/>
                  <a:pt x="1420" y="1357"/>
                  <a:pt x="1420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04" y="1356"/>
                  <a:pt x="1404" y="1356"/>
                  <a:pt x="1404" y="1356"/>
                </a:cubicBezTo>
                <a:cubicBezTo>
                  <a:pt x="1383" y="1359"/>
                  <a:pt x="1383" y="1359"/>
                  <a:pt x="1383" y="1359"/>
                </a:cubicBezTo>
                <a:cubicBezTo>
                  <a:pt x="1378" y="1360"/>
                  <a:pt x="1378" y="1360"/>
                  <a:pt x="1378" y="1360"/>
                </a:cubicBezTo>
                <a:cubicBezTo>
                  <a:pt x="1378" y="1357"/>
                  <a:pt x="1378" y="1357"/>
                  <a:pt x="1378" y="1357"/>
                </a:cubicBezTo>
                <a:cubicBezTo>
                  <a:pt x="1376" y="1357"/>
                  <a:pt x="1374" y="1357"/>
                  <a:pt x="1372" y="1357"/>
                </a:cubicBezTo>
                <a:cubicBezTo>
                  <a:pt x="1371" y="1357"/>
                  <a:pt x="1370" y="1357"/>
                  <a:pt x="1369" y="1357"/>
                </a:cubicBezTo>
                <a:cubicBezTo>
                  <a:pt x="1368" y="1357"/>
                  <a:pt x="1367" y="1357"/>
                  <a:pt x="1367" y="1357"/>
                </a:cubicBezTo>
                <a:cubicBezTo>
                  <a:pt x="1366" y="1358"/>
                  <a:pt x="1366" y="1358"/>
                  <a:pt x="1366" y="1358"/>
                </a:cubicBezTo>
                <a:cubicBezTo>
                  <a:pt x="1360" y="1358"/>
                  <a:pt x="1360" y="1358"/>
                  <a:pt x="1360" y="1358"/>
                </a:cubicBezTo>
                <a:cubicBezTo>
                  <a:pt x="1358" y="1355"/>
                  <a:pt x="1358" y="1355"/>
                  <a:pt x="1358" y="1355"/>
                </a:cubicBezTo>
                <a:cubicBezTo>
                  <a:pt x="1355" y="1356"/>
                  <a:pt x="1355" y="1356"/>
                  <a:pt x="1355" y="1356"/>
                </a:cubicBezTo>
                <a:cubicBezTo>
                  <a:pt x="1353" y="1356"/>
                  <a:pt x="1352" y="1356"/>
                  <a:pt x="1350" y="1355"/>
                </a:cubicBezTo>
                <a:cubicBezTo>
                  <a:pt x="1330" y="1359"/>
                  <a:pt x="1330" y="1359"/>
                  <a:pt x="1330" y="1359"/>
                </a:cubicBezTo>
                <a:cubicBezTo>
                  <a:pt x="1330" y="1364"/>
                  <a:pt x="1330" y="1364"/>
                  <a:pt x="1330" y="1364"/>
                </a:cubicBezTo>
                <a:cubicBezTo>
                  <a:pt x="1316" y="1359"/>
                  <a:pt x="1316" y="1359"/>
                  <a:pt x="1316" y="1359"/>
                </a:cubicBezTo>
                <a:cubicBezTo>
                  <a:pt x="1299" y="1359"/>
                  <a:pt x="1299" y="1359"/>
                  <a:pt x="1299" y="1359"/>
                </a:cubicBezTo>
                <a:cubicBezTo>
                  <a:pt x="1296" y="1359"/>
                  <a:pt x="1294" y="1359"/>
                  <a:pt x="1290" y="1359"/>
                </a:cubicBezTo>
                <a:cubicBezTo>
                  <a:pt x="1288" y="1359"/>
                  <a:pt x="1287" y="1359"/>
                  <a:pt x="1285" y="1359"/>
                </a:cubicBezTo>
                <a:cubicBezTo>
                  <a:pt x="1283" y="1359"/>
                  <a:pt x="1280" y="1359"/>
                  <a:pt x="1278" y="1359"/>
                </a:cubicBezTo>
                <a:cubicBezTo>
                  <a:pt x="1278" y="1362"/>
                  <a:pt x="1278" y="1362"/>
                  <a:pt x="1278" y="1362"/>
                </a:cubicBezTo>
                <a:cubicBezTo>
                  <a:pt x="1271" y="1360"/>
                  <a:pt x="1271" y="1360"/>
                  <a:pt x="1271" y="1360"/>
                </a:cubicBezTo>
                <a:cubicBezTo>
                  <a:pt x="1270" y="1360"/>
                  <a:pt x="1269" y="1360"/>
                  <a:pt x="1268" y="1360"/>
                </a:cubicBezTo>
                <a:cubicBezTo>
                  <a:pt x="1267" y="1359"/>
                  <a:pt x="1267" y="1359"/>
                  <a:pt x="1266" y="1359"/>
                </a:cubicBezTo>
                <a:cubicBezTo>
                  <a:pt x="1264" y="1361"/>
                  <a:pt x="1263" y="1361"/>
                  <a:pt x="1262" y="1361"/>
                </a:cubicBezTo>
                <a:cubicBezTo>
                  <a:pt x="1261" y="1361"/>
                  <a:pt x="1260" y="1361"/>
                  <a:pt x="1259" y="1360"/>
                </a:cubicBezTo>
                <a:cubicBezTo>
                  <a:pt x="1257" y="1359"/>
                  <a:pt x="1257" y="1359"/>
                  <a:pt x="1257" y="1359"/>
                </a:cubicBezTo>
                <a:cubicBezTo>
                  <a:pt x="1256" y="1358"/>
                  <a:pt x="1256" y="1358"/>
                  <a:pt x="1256" y="1358"/>
                </a:cubicBezTo>
                <a:cubicBezTo>
                  <a:pt x="1251" y="1358"/>
                  <a:pt x="1251" y="1358"/>
                  <a:pt x="1251" y="1358"/>
                </a:cubicBezTo>
                <a:cubicBezTo>
                  <a:pt x="1251" y="1357"/>
                  <a:pt x="1251" y="1357"/>
                  <a:pt x="1251" y="1357"/>
                </a:cubicBezTo>
                <a:cubicBezTo>
                  <a:pt x="1246" y="1357"/>
                  <a:pt x="1246" y="1357"/>
                  <a:pt x="1246" y="1357"/>
                </a:cubicBezTo>
                <a:cubicBezTo>
                  <a:pt x="1246" y="1358"/>
                  <a:pt x="1246" y="1358"/>
                  <a:pt x="1246" y="1358"/>
                </a:cubicBezTo>
                <a:cubicBezTo>
                  <a:pt x="1240" y="1358"/>
                  <a:pt x="1240" y="1358"/>
                  <a:pt x="1240" y="1358"/>
                </a:cubicBezTo>
                <a:cubicBezTo>
                  <a:pt x="1240" y="1359"/>
                  <a:pt x="1240" y="1359"/>
                  <a:pt x="1240" y="1359"/>
                </a:cubicBezTo>
                <a:cubicBezTo>
                  <a:pt x="1234" y="1359"/>
                  <a:pt x="1234" y="1359"/>
                  <a:pt x="1234" y="1359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7" y="1361"/>
                  <a:pt x="1226" y="1361"/>
                  <a:pt x="1225" y="1361"/>
                </a:cubicBezTo>
                <a:cubicBezTo>
                  <a:pt x="1224" y="1361"/>
                  <a:pt x="1224" y="1361"/>
                  <a:pt x="1224" y="1361"/>
                </a:cubicBezTo>
                <a:cubicBezTo>
                  <a:pt x="1224" y="1362"/>
                  <a:pt x="1224" y="1362"/>
                  <a:pt x="1224" y="1362"/>
                </a:cubicBezTo>
                <a:cubicBezTo>
                  <a:pt x="1211" y="1362"/>
                  <a:pt x="1211" y="1362"/>
                  <a:pt x="1211" y="1362"/>
                </a:cubicBezTo>
                <a:cubicBezTo>
                  <a:pt x="1211" y="1361"/>
                  <a:pt x="1211" y="1361"/>
                  <a:pt x="1211" y="1361"/>
                </a:cubicBezTo>
                <a:cubicBezTo>
                  <a:pt x="1207" y="1361"/>
                  <a:pt x="1207" y="1361"/>
                  <a:pt x="1207" y="1361"/>
                </a:cubicBezTo>
                <a:cubicBezTo>
                  <a:pt x="1207" y="1359"/>
                  <a:pt x="1207" y="1359"/>
                  <a:pt x="1207" y="1359"/>
                </a:cubicBezTo>
                <a:cubicBezTo>
                  <a:pt x="1204" y="1359"/>
                  <a:pt x="1204" y="1359"/>
                  <a:pt x="1204" y="1359"/>
                </a:cubicBezTo>
                <a:cubicBezTo>
                  <a:pt x="1199" y="1360"/>
                  <a:pt x="1194" y="1360"/>
                  <a:pt x="1190" y="1359"/>
                </a:cubicBezTo>
                <a:cubicBezTo>
                  <a:pt x="1188" y="1358"/>
                  <a:pt x="1188" y="1358"/>
                  <a:pt x="1188" y="1358"/>
                </a:cubicBezTo>
                <a:cubicBezTo>
                  <a:pt x="1188" y="1357"/>
                  <a:pt x="1188" y="1357"/>
                  <a:pt x="1188" y="1357"/>
                </a:cubicBezTo>
                <a:cubicBezTo>
                  <a:pt x="1172" y="1357"/>
                  <a:pt x="1172" y="1357"/>
                  <a:pt x="1172" y="1357"/>
                </a:cubicBezTo>
                <a:cubicBezTo>
                  <a:pt x="1172" y="1357"/>
                  <a:pt x="1172" y="1357"/>
                  <a:pt x="1171" y="1357"/>
                </a:cubicBezTo>
                <a:cubicBezTo>
                  <a:pt x="1167" y="1359"/>
                  <a:pt x="1163" y="1360"/>
                  <a:pt x="1160" y="1359"/>
                </a:cubicBezTo>
                <a:cubicBezTo>
                  <a:pt x="1156" y="1358"/>
                  <a:pt x="1156" y="1358"/>
                  <a:pt x="1156" y="1358"/>
                </a:cubicBezTo>
                <a:cubicBezTo>
                  <a:pt x="1151" y="1358"/>
                  <a:pt x="1151" y="1358"/>
                  <a:pt x="1151" y="1358"/>
                </a:cubicBezTo>
                <a:cubicBezTo>
                  <a:pt x="1151" y="1357"/>
                  <a:pt x="1151" y="1357"/>
                  <a:pt x="1151" y="1357"/>
                </a:cubicBezTo>
                <a:cubicBezTo>
                  <a:pt x="1140" y="1357"/>
                  <a:pt x="1140" y="1357"/>
                  <a:pt x="1140" y="1357"/>
                </a:cubicBezTo>
                <a:cubicBezTo>
                  <a:pt x="1140" y="1358"/>
                  <a:pt x="1140" y="1358"/>
                  <a:pt x="1140" y="1358"/>
                </a:cubicBezTo>
                <a:cubicBezTo>
                  <a:pt x="1127" y="1358"/>
                  <a:pt x="1127" y="1358"/>
                  <a:pt x="1127" y="1358"/>
                </a:cubicBezTo>
                <a:cubicBezTo>
                  <a:pt x="1127" y="1357"/>
                  <a:pt x="1127" y="1357"/>
                  <a:pt x="1127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14" y="1357"/>
                  <a:pt x="1114" y="1357"/>
                  <a:pt x="1114" y="1357"/>
                </a:cubicBezTo>
                <a:cubicBezTo>
                  <a:pt x="1114" y="1358"/>
                  <a:pt x="1114" y="1358"/>
                  <a:pt x="1114" y="1358"/>
                </a:cubicBezTo>
                <a:cubicBezTo>
                  <a:pt x="1103" y="1358"/>
                  <a:pt x="1103" y="1358"/>
                  <a:pt x="1103" y="1358"/>
                </a:cubicBezTo>
                <a:cubicBezTo>
                  <a:pt x="1103" y="1359"/>
                  <a:pt x="1103" y="1359"/>
                  <a:pt x="1103" y="1359"/>
                </a:cubicBezTo>
                <a:cubicBezTo>
                  <a:pt x="1083" y="1361"/>
                  <a:pt x="1083" y="1361"/>
                  <a:pt x="1083" y="1361"/>
                </a:cubicBezTo>
                <a:cubicBezTo>
                  <a:pt x="1081" y="1357"/>
                  <a:pt x="1081" y="1357"/>
                  <a:pt x="1081" y="1357"/>
                </a:cubicBezTo>
                <a:cubicBezTo>
                  <a:pt x="1080" y="1356"/>
                  <a:pt x="1078" y="1356"/>
                  <a:pt x="1074" y="1356"/>
                </a:cubicBezTo>
                <a:cubicBezTo>
                  <a:pt x="1074" y="1356"/>
                  <a:pt x="1073" y="1356"/>
                  <a:pt x="1072" y="1356"/>
                </a:cubicBezTo>
                <a:cubicBezTo>
                  <a:pt x="1072" y="1358"/>
                  <a:pt x="1072" y="1358"/>
                  <a:pt x="1072" y="1358"/>
                </a:cubicBezTo>
                <a:cubicBezTo>
                  <a:pt x="1059" y="1358"/>
                  <a:pt x="1059" y="1358"/>
                  <a:pt x="1059" y="1358"/>
                </a:cubicBezTo>
                <a:cubicBezTo>
                  <a:pt x="1059" y="1357"/>
                  <a:pt x="1059" y="1357"/>
                  <a:pt x="1059" y="1357"/>
                </a:cubicBezTo>
                <a:cubicBezTo>
                  <a:pt x="1055" y="1357"/>
                  <a:pt x="1055" y="1357"/>
                  <a:pt x="1055" y="1357"/>
                </a:cubicBezTo>
                <a:cubicBezTo>
                  <a:pt x="1032" y="1360"/>
                  <a:pt x="1032" y="1360"/>
                  <a:pt x="1032" y="1360"/>
                </a:cubicBezTo>
                <a:cubicBezTo>
                  <a:pt x="1032" y="1358"/>
                  <a:pt x="1032" y="1358"/>
                  <a:pt x="1032" y="1358"/>
                </a:cubicBezTo>
                <a:cubicBezTo>
                  <a:pt x="1030" y="1358"/>
                  <a:pt x="1030" y="1358"/>
                  <a:pt x="1030" y="1358"/>
                </a:cubicBezTo>
                <a:cubicBezTo>
                  <a:pt x="1024" y="1359"/>
                  <a:pt x="1024" y="1359"/>
                  <a:pt x="1024" y="1359"/>
                </a:cubicBezTo>
                <a:cubicBezTo>
                  <a:pt x="1024" y="1358"/>
                  <a:pt x="1024" y="1358"/>
                  <a:pt x="1024" y="1358"/>
                </a:cubicBezTo>
                <a:cubicBezTo>
                  <a:pt x="1019" y="1359"/>
                  <a:pt x="1019" y="1359"/>
                  <a:pt x="1019" y="1359"/>
                </a:cubicBezTo>
                <a:cubicBezTo>
                  <a:pt x="1019" y="1363"/>
                  <a:pt x="1019" y="1363"/>
                  <a:pt x="1019" y="1363"/>
                </a:cubicBezTo>
                <a:cubicBezTo>
                  <a:pt x="1012" y="1361"/>
                  <a:pt x="1012" y="1361"/>
                  <a:pt x="1012" y="1361"/>
                </a:cubicBezTo>
                <a:cubicBezTo>
                  <a:pt x="987" y="1360"/>
                  <a:pt x="987" y="1360"/>
                  <a:pt x="987" y="1360"/>
                </a:cubicBezTo>
                <a:cubicBezTo>
                  <a:pt x="984" y="1361"/>
                  <a:pt x="984" y="1361"/>
                  <a:pt x="984" y="1361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77" y="1364"/>
                  <a:pt x="977" y="1364"/>
                  <a:pt x="977" y="1364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0" y="1361"/>
                  <a:pt x="970" y="1361"/>
                  <a:pt x="970" y="1361"/>
                </a:cubicBezTo>
                <a:cubicBezTo>
                  <a:pt x="970" y="1362"/>
                  <a:pt x="970" y="1362"/>
                  <a:pt x="970" y="1362"/>
                </a:cubicBezTo>
                <a:cubicBezTo>
                  <a:pt x="957" y="1362"/>
                  <a:pt x="957" y="1362"/>
                  <a:pt x="957" y="1362"/>
                </a:cubicBezTo>
                <a:cubicBezTo>
                  <a:pt x="957" y="1361"/>
                  <a:pt x="957" y="1361"/>
                  <a:pt x="957" y="1361"/>
                </a:cubicBezTo>
                <a:cubicBezTo>
                  <a:pt x="956" y="1360"/>
                  <a:pt x="956" y="1360"/>
                  <a:pt x="956" y="1360"/>
                </a:cubicBezTo>
                <a:cubicBezTo>
                  <a:pt x="955" y="1360"/>
                  <a:pt x="955" y="1360"/>
                  <a:pt x="954" y="1359"/>
                </a:cubicBezTo>
                <a:cubicBezTo>
                  <a:pt x="953" y="1359"/>
                  <a:pt x="953" y="1359"/>
                  <a:pt x="953" y="1359"/>
                </a:cubicBezTo>
                <a:cubicBezTo>
                  <a:pt x="953" y="1363"/>
                  <a:pt x="953" y="1363"/>
                  <a:pt x="953" y="1363"/>
                </a:cubicBezTo>
                <a:cubicBezTo>
                  <a:pt x="947" y="1361"/>
                  <a:pt x="947" y="1361"/>
                  <a:pt x="947" y="1361"/>
                </a:cubicBezTo>
                <a:cubicBezTo>
                  <a:pt x="947" y="1362"/>
                  <a:pt x="947" y="1362"/>
                  <a:pt x="947" y="1362"/>
                </a:cubicBezTo>
                <a:cubicBezTo>
                  <a:pt x="941" y="1362"/>
                  <a:pt x="941" y="1362"/>
                  <a:pt x="941" y="1362"/>
                </a:cubicBezTo>
                <a:cubicBezTo>
                  <a:pt x="941" y="1363"/>
                  <a:pt x="941" y="1363"/>
                  <a:pt x="941" y="1363"/>
                </a:cubicBezTo>
                <a:cubicBezTo>
                  <a:pt x="937" y="1362"/>
                  <a:pt x="937" y="1362"/>
                  <a:pt x="937" y="1362"/>
                </a:cubicBezTo>
                <a:cubicBezTo>
                  <a:pt x="934" y="1362"/>
                  <a:pt x="934" y="1362"/>
                  <a:pt x="934" y="1362"/>
                </a:cubicBezTo>
                <a:cubicBezTo>
                  <a:pt x="934" y="1361"/>
                  <a:pt x="934" y="1361"/>
                  <a:pt x="934" y="1361"/>
                </a:cubicBezTo>
                <a:cubicBezTo>
                  <a:pt x="926" y="1360"/>
                  <a:pt x="926" y="1360"/>
                  <a:pt x="926" y="1360"/>
                </a:cubicBezTo>
                <a:cubicBezTo>
                  <a:pt x="926" y="1358"/>
                  <a:pt x="926" y="1358"/>
                  <a:pt x="926" y="1358"/>
                </a:cubicBezTo>
                <a:cubicBezTo>
                  <a:pt x="925" y="1358"/>
                  <a:pt x="924" y="1358"/>
                  <a:pt x="923" y="1358"/>
                </a:cubicBezTo>
                <a:cubicBezTo>
                  <a:pt x="921" y="1358"/>
                  <a:pt x="918" y="1359"/>
                  <a:pt x="915" y="1359"/>
                </a:cubicBezTo>
                <a:cubicBezTo>
                  <a:pt x="912" y="1359"/>
                  <a:pt x="910" y="1359"/>
                  <a:pt x="907" y="1358"/>
                </a:cubicBezTo>
                <a:cubicBezTo>
                  <a:pt x="905" y="1357"/>
                  <a:pt x="905" y="1357"/>
                  <a:pt x="905" y="1357"/>
                </a:cubicBezTo>
                <a:cubicBezTo>
                  <a:pt x="903" y="1357"/>
                  <a:pt x="903" y="1357"/>
                  <a:pt x="903" y="1357"/>
                </a:cubicBezTo>
                <a:cubicBezTo>
                  <a:pt x="902" y="1358"/>
                  <a:pt x="902" y="1358"/>
                  <a:pt x="902" y="1358"/>
                </a:cubicBezTo>
                <a:cubicBezTo>
                  <a:pt x="899" y="1358"/>
                  <a:pt x="899" y="1358"/>
                  <a:pt x="899" y="1358"/>
                </a:cubicBezTo>
                <a:cubicBezTo>
                  <a:pt x="898" y="1358"/>
                  <a:pt x="898" y="1358"/>
                  <a:pt x="897" y="1358"/>
                </a:cubicBezTo>
                <a:cubicBezTo>
                  <a:pt x="893" y="1357"/>
                  <a:pt x="893" y="1357"/>
                  <a:pt x="893" y="1357"/>
                </a:cubicBezTo>
                <a:cubicBezTo>
                  <a:pt x="881" y="1358"/>
                  <a:pt x="881" y="1358"/>
                  <a:pt x="881" y="1358"/>
                </a:cubicBezTo>
                <a:cubicBezTo>
                  <a:pt x="881" y="1359"/>
                  <a:pt x="881" y="1359"/>
                  <a:pt x="881" y="1359"/>
                </a:cubicBezTo>
                <a:cubicBezTo>
                  <a:pt x="879" y="1359"/>
                  <a:pt x="879" y="1359"/>
                  <a:pt x="879" y="1359"/>
                </a:cubicBezTo>
                <a:cubicBezTo>
                  <a:pt x="879" y="1363"/>
                  <a:pt x="879" y="1363"/>
                  <a:pt x="879" y="1363"/>
                </a:cubicBezTo>
                <a:cubicBezTo>
                  <a:pt x="873" y="1361"/>
                  <a:pt x="873" y="1361"/>
                  <a:pt x="873" y="1361"/>
                </a:cubicBezTo>
                <a:cubicBezTo>
                  <a:pt x="873" y="1362"/>
                  <a:pt x="873" y="1362"/>
                  <a:pt x="873" y="1362"/>
                </a:cubicBezTo>
                <a:cubicBezTo>
                  <a:pt x="870" y="1362"/>
                  <a:pt x="870" y="1362"/>
                  <a:pt x="870" y="1362"/>
                </a:cubicBezTo>
                <a:cubicBezTo>
                  <a:pt x="869" y="1365"/>
                  <a:pt x="865" y="1366"/>
                  <a:pt x="864" y="1366"/>
                </a:cubicBezTo>
                <a:cubicBezTo>
                  <a:pt x="858" y="1368"/>
                  <a:pt x="858" y="1368"/>
                  <a:pt x="858" y="1368"/>
                </a:cubicBezTo>
                <a:cubicBezTo>
                  <a:pt x="856" y="1362"/>
                  <a:pt x="856" y="1362"/>
                  <a:pt x="856" y="1362"/>
                </a:cubicBezTo>
                <a:cubicBezTo>
                  <a:pt x="854" y="1361"/>
                  <a:pt x="853" y="1360"/>
                  <a:pt x="851" y="1360"/>
                </a:cubicBezTo>
                <a:cubicBezTo>
                  <a:pt x="850" y="1359"/>
                  <a:pt x="849" y="1359"/>
                  <a:pt x="848" y="1358"/>
                </a:cubicBezTo>
                <a:cubicBezTo>
                  <a:pt x="844" y="1360"/>
                  <a:pt x="844" y="1360"/>
                  <a:pt x="844" y="1360"/>
                </a:cubicBezTo>
                <a:cubicBezTo>
                  <a:pt x="842" y="1359"/>
                  <a:pt x="842" y="1359"/>
                  <a:pt x="842" y="1359"/>
                </a:cubicBezTo>
                <a:cubicBezTo>
                  <a:pt x="841" y="1358"/>
                  <a:pt x="839" y="1357"/>
                  <a:pt x="836" y="1357"/>
                </a:cubicBezTo>
                <a:cubicBezTo>
                  <a:pt x="836" y="1360"/>
                  <a:pt x="836" y="1360"/>
                  <a:pt x="836" y="1360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26" y="1359"/>
                  <a:pt x="826" y="1359"/>
                  <a:pt x="826" y="1359"/>
                </a:cubicBezTo>
                <a:cubicBezTo>
                  <a:pt x="826" y="1361"/>
                  <a:pt x="826" y="1361"/>
                  <a:pt x="826" y="1361"/>
                </a:cubicBezTo>
                <a:cubicBezTo>
                  <a:pt x="820" y="1362"/>
                  <a:pt x="820" y="1362"/>
                  <a:pt x="820" y="1362"/>
                </a:cubicBezTo>
                <a:cubicBezTo>
                  <a:pt x="819" y="1362"/>
                  <a:pt x="818" y="1362"/>
                  <a:pt x="818" y="1361"/>
                </a:cubicBezTo>
                <a:cubicBezTo>
                  <a:pt x="817" y="1364"/>
                  <a:pt x="817" y="1364"/>
                  <a:pt x="817" y="1364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799" y="1361"/>
                  <a:pt x="799" y="1361"/>
                  <a:pt x="799" y="1361"/>
                </a:cubicBezTo>
                <a:cubicBezTo>
                  <a:pt x="799" y="1362"/>
                  <a:pt x="799" y="1362"/>
                  <a:pt x="799" y="1362"/>
                </a:cubicBezTo>
                <a:cubicBezTo>
                  <a:pt x="793" y="1362"/>
                  <a:pt x="793" y="1362"/>
                  <a:pt x="793" y="1362"/>
                </a:cubicBezTo>
                <a:cubicBezTo>
                  <a:pt x="792" y="1362"/>
                  <a:pt x="791" y="1363"/>
                  <a:pt x="791" y="1364"/>
                </a:cubicBezTo>
                <a:lnTo>
                  <a:pt x="782" y="1369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107" y="189723"/>
            <a:ext cx="6859786" cy="1144556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943956" y="3429000"/>
            <a:ext cx="2057936" cy="2514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89F7-88D8-48FB-903E-D182C3B1499C}" type="datetimeFigureOut">
              <a:rPr lang="ru-RU" smtClean="0"/>
              <a:t>16.01.2016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1A413-D117-4E34-9DE9-F085738B47D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280493" y="2087880"/>
            <a:ext cx="4339864" cy="3886200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noProof="0" dirty="0" smtClean="0"/>
              <a:t>Вставка рисунка</a:t>
            </a:r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89F7-88D8-48FB-903E-D182C3B1499C}" type="datetimeFigureOut">
              <a:rPr lang="ru-RU" smtClean="0"/>
              <a:t>16.01.2016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1A413-D117-4E34-9DE9-F085738B47D2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1" y="0"/>
            <a:ext cx="6987724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 bwMode="hidden">
          <a:xfrm>
            <a:off x="1" y="1"/>
            <a:ext cx="6915759" cy="685800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noProof="0" dirty="0"/>
          </a:p>
        </p:txBody>
      </p:sp>
      <p:sp>
        <p:nvSpPr>
          <p:cNvPr id="9" name="Полилиния 9"/>
          <p:cNvSpPr>
            <a:spLocks/>
          </p:cNvSpPr>
          <p:nvPr/>
        </p:nvSpPr>
        <p:spPr bwMode="hidden">
          <a:xfrm rot="5400000">
            <a:off x="3558725" y="3357038"/>
            <a:ext cx="6858000" cy="143930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2107" y="685800"/>
            <a:ext cx="5597089" cy="5486400"/>
          </a:xfrm>
        </p:spPr>
        <p:txBody>
          <a:bodyPr vert="eaVert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89F7-88D8-48FB-903E-D182C3B1499C}" type="datetimeFigureOut">
              <a:rPr lang="ru-RU" smtClean="0"/>
              <a:t>16.01.2016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1A413-D117-4E34-9DE9-F085738B47D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Vertical Заголовок 1"/>
          <p:cNvSpPr>
            <a:spLocks noGrp="1"/>
          </p:cNvSpPr>
          <p:nvPr>
            <p:ph type="title" orient="vert"/>
          </p:nvPr>
        </p:nvSpPr>
        <p:spPr>
          <a:xfrm>
            <a:off x="7170868" y="685800"/>
            <a:ext cx="971804" cy="5486400"/>
          </a:xfrm>
        </p:spPr>
        <p:txBody>
          <a:bodyPr vert="eaVert"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876800" y="4572000"/>
            <a:ext cx="3886200" cy="1371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Place Your </a:t>
            </a:r>
          </a:p>
          <a:p>
            <a:pPr lvl="0"/>
            <a:r>
              <a:rPr lang="en-US" smtClean="0"/>
              <a:t>Subtitle Here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Arial" charset="0"/>
                <a:cs typeface="+mn-cs"/>
              </a:defRPr>
            </a:lvl1pPr>
          </a:lstStyle>
          <a:p>
            <a:fld id="{5B106E36-FD25-4E2D-B0AA-010F637433A0}" type="datetimeFigureOut">
              <a:rPr lang="ru-RU" smtClean="0"/>
              <a:pPr/>
              <a:t>16.01.2016</a:t>
            </a:fld>
            <a:endParaRPr 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+mn-cs"/>
              </a:defRPr>
            </a:lvl1pPr>
          </a:lstStyle>
          <a:p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+mn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533400"/>
            <a:ext cx="8382000" cy="1143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Science Template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75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7500">
          <a:solidFill>
            <a:schemeClr val="bg1"/>
          </a:solidFill>
          <a:latin typeface="HeliosCondBlack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7500">
          <a:solidFill>
            <a:schemeClr val="bg1"/>
          </a:solidFill>
          <a:latin typeface="HeliosCondBlack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7500">
          <a:solidFill>
            <a:schemeClr val="bg1"/>
          </a:solidFill>
          <a:latin typeface="HeliosCondBlack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7500">
          <a:solidFill>
            <a:schemeClr val="bg1"/>
          </a:solidFill>
          <a:latin typeface="HeliosCondBlack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7500">
          <a:solidFill>
            <a:schemeClr val="bg1"/>
          </a:solidFill>
          <a:latin typeface="HeliosCondBlack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7500">
          <a:solidFill>
            <a:schemeClr val="bg1"/>
          </a:solidFill>
          <a:latin typeface="HeliosCondBlack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7500">
          <a:solidFill>
            <a:schemeClr val="bg1"/>
          </a:solidFill>
          <a:latin typeface="HeliosCondBlack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7500">
          <a:solidFill>
            <a:schemeClr val="bg1"/>
          </a:solidFill>
          <a:latin typeface="HeliosCondBlack" pitchFamily="34" charset="0"/>
        </a:defRPr>
      </a:lvl9pPr>
    </p:titleStyle>
    <p:bodyStyle>
      <a:lvl1pPr marL="342900" indent="-342900" algn="ctr" rtl="0" eaLnBrk="1" fontAlgn="base" hangingPunct="1">
        <a:spcBef>
          <a:spcPct val="20000"/>
        </a:spcBef>
        <a:spcAft>
          <a:spcPct val="0"/>
        </a:spcAft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81000"/>
            <a:ext cx="5867400" cy="7318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3333CC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Place Your Topic Here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524000"/>
            <a:ext cx="8229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Your Description Goes Here</a:t>
            </a: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B654FCD8-D771-44F7-A473-522A87482D5F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HeliosCondBlack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HeliosCondBlack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HeliosCondBlack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HeliosCond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HeliosCond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HeliosCond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HeliosCond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HeliosCondBlack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1525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1525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D105A7A-11DA-45DB-B9F9-3AE8013112E6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  <p:sp>
        <p:nvSpPr>
          <p:cNvPr id="3077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81000"/>
            <a:ext cx="5867400" cy="7318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hlin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Place Your Topic Here</a:t>
            </a:r>
          </a:p>
        </p:txBody>
      </p:sp>
      <p:sp>
        <p:nvSpPr>
          <p:cNvPr id="3078" name="Rectangle 3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524000"/>
            <a:ext cx="8229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Your Description Goes Here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HeliosCondBlack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HeliosCondBlack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HeliosCondBlack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HeliosCond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HeliosCond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HeliosCond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HeliosCond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HeliosCondBlack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rgbClr val="CCFFFF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MY" dirty="0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87F079C4-04DD-469D-91E4-200A0A2D98CF}" type="slidenum">
              <a:rPr lang="en-MY"/>
              <a:pPr>
                <a:defRPr/>
              </a:pPr>
              <a:t>‹#›</a:t>
            </a:fld>
            <a:endParaRPr lang="en-MY" dirty="0"/>
          </a:p>
        </p:txBody>
      </p:sp>
      <p:sp>
        <p:nvSpPr>
          <p:cNvPr id="4101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953000" y="4343400"/>
            <a:ext cx="3657600" cy="1600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Transitional Page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000">
          <a:solidFill>
            <a:srgbClr val="CCFFFF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000">
          <a:solidFill>
            <a:srgbClr val="CCFFFF"/>
          </a:solidFill>
          <a:latin typeface="HeliosCondBlack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000">
          <a:solidFill>
            <a:srgbClr val="CCFFFF"/>
          </a:solidFill>
          <a:latin typeface="HeliosCondBlack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000">
          <a:solidFill>
            <a:srgbClr val="CCFFFF"/>
          </a:solidFill>
          <a:latin typeface="HeliosCondBlack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000">
          <a:solidFill>
            <a:srgbClr val="CCFFFF"/>
          </a:solidFill>
          <a:latin typeface="HeliosCondBlack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5000">
          <a:solidFill>
            <a:srgbClr val="CCFFFF"/>
          </a:solidFill>
          <a:latin typeface="HeliosCondBlack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5000">
          <a:solidFill>
            <a:srgbClr val="CCFFFF"/>
          </a:solidFill>
          <a:latin typeface="HeliosCondBlack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5000">
          <a:solidFill>
            <a:srgbClr val="CCFFFF"/>
          </a:solidFill>
          <a:latin typeface="HeliosCondBlack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5000">
          <a:solidFill>
            <a:srgbClr val="CCFFFF"/>
          </a:solidFill>
          <a:latin typeface="HeliosCondBlack" pitchFamily="34" charset="0"/>
        </a:defRPr>
      </a:lvl9pPr>
    </p:titleStyle>
    <p:bodyStyle>
      <a:lvl1pPr marL="342900" indent="-342900" algn="ctr" rtl="0" eaLnBrk="1" fontAlgn="base" hangingPunct="1">
        <a:spcBef>
          <a:spcPct val="20000"/>
        </a:spcBef>
        <a:spcAft>
          <a:spcPct val="0"/>
        </a:spcAft>
        <a:defRPr sz="45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107" y="189723"/>
            <a:ext cx="6859786" cy="11445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0" y="1628777"/>
            <a:ext cx="9144000" cy="522922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Прямоугольник 16"/>
          <p:cNvSpPr/>
          <p:nvPr/>
        </p:nvSpPr>
        <p:spPr bwMode="hidden">
          <a:xfrm>
            <a:off x="0" y="1535909"/>
            <a:ext cx="9144000" cy="5322093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42107" y="1905000"/>
            <a:ext cx="6859786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608262" y="6420898"/>
            <a:ext cx="723215" cy="236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142107" y="6420898"/>
            <a:ext cx="5259169" cy="236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522900" y="6420898"/>
            <a:ext cx="478994" cy="236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8" name="Полилиния 9"/>
          <p:cNvSpPr>
            <a:spLocks/>
          </p:cNvSpPr>
          <p:nvPr/>
        </p:nvSpPr>
        <p:spPr bwMode="white">
          <a:xfrm>
            <a:off x="793" y="1470257"/>
            <a:ext cx="9142413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90000"/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72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15468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566160" indent="-27432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548680"/>
            <a:ext cx="7416824" cy="100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6600" dirty="0" smtClean="0">
                <a:solidFill>
                  <a:schemeClr val="accent1">
                    <a:lumMod val="50000"/>
                  </a:schemeClr>
                </a:solidFill>
              </a:rPr>
              <a:t>Презентация.</a:t>
            </a:r>
            <a:endParaRPr lang="ru-RU" sz="6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2204864"/>
            <a:ext cx="8568952" cy="1034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3600" dirty="0" smtClean="0"/>
              <a:t>Тема:</a:t>
            </a:r>
            <a:r>
              <a:rPr lang="ru-RU" sz="2400" dirty="0" smtClean="0"/>
              <a:t> </a:t>
            </a:r>
            <a:r>
              <a:rPr lang="ru-RU" sz="3200" dirty="0" smtClean="0"/>
              <a:t>Профилактика обморожений и первая помощь при переохлаждении организма.</a:t>
            </a:r>
            <a:endParaRPr lang="ru-RU" sz="32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188640"/>
            <a:ext cx="8352928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i="1" dirty="0" smtClean="0">
                <a:solidFill>
                  <a:schemeClr val="accent1">
                    <a:lumMod val="50000"/>
                  </a:schemeClr>
                </a:solidFill>
              </a:rPr>
              <a:t>Переохлаждение организма </a:t>
            </a:r>
            <a:r>
              <a:rPr lang="ru-RU" sz="2000" dirty="0" smtClean="0"/>
              <a:t>– это общее состояние человека, когда на всю его поверхность тела воздействует холод, а температура тела при этом падает ниже 35°C. Длительное влияние низких температур приводит к замерзанию, функции организма угнетаются, а при длительном воздействии холода и вовсе угасают. Переохлаждение и обморожение – похожие понятия, но имеющие некоторые различия.</a:t>
            </a:r>
            <a:endParaRPr lang="ru-RU" sz="2000" dirty="0"/>
          </a:p>
        </p:txBody>
      </p:sp>
      <p:pic>
        <p:nvPicPr>
          <p:cNvPr id="4" name="Рисунок 3" descr="pereoxlazhdenie_inde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608" y="2337098"/>
            <a:ext cx="7200800" cy="45209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332656"/>
            <a:ext cx="8568952" cy="175432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i="1" dirty="0" smtClean="0">
                <a:solidFill>
                  <a:schemeClr val="accent1">
                    <a:lumMod val="50000"/>
                  </a:schemeClr>
                </a:solidFill>
              </a:rPr>
              <a:t>Обморожение (отморожение) </a:t>
            </a:r>
            <a:r>
              <a:rPr lang="ru-RU" sz="2000" dirty="0" smtClean="0"/>
              <a:t>— повреждение тканей организма под воздействием холода. Нередко сопровождается общим переохлаждением организма и особенно часто затрагивает такие части тела как ушные раковины, нос, недостаточно защищённые конечности, прежде всего пальцы рук и ног.</a:t>
            </a:r>
            <a:endParaRPr lang="ru-RU" sz="2000" dirty="0"/>
          </a:p>
        </p:txBody>
      </p:sp>
      <p:pic>
        <p:nvPicPr>
          <p:cNvPr id="4" name="Рисунок 3" descr="1229440587947833_200_2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2249488"/>
            <a:ext cx="6264696" cy="4608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139952" y="692696"/>
            <a:ext cx="4824536" cy="470898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dirty="0" smtClean="0"/>
              <a:t>Чаще всего отморожения возникают в холодное зимнее время при температуре окружающей среды ниже −10 °C — −20 °C. При длительном пребывании вне помещения, особенно при высокой влажности и сильном ветре, отморожение можно получить осенью и весной при температуре воздуха выше нуля.</a:t>
            </a:r>
          </a:p>
          <a:p>
            <a:endParaRPr lang="ru-RU" sz="2000" dirty="0" smtClean="0"/>
          </a:p>
          <a:p>
            <a:r>
              <a:rPr lang="ru-RU" sz="2000" dirty="0" smtClean="0"/>
              <a:t>Следует обратить внимание на тот факт, что смерть человека от холода может наступить при температуре тела 17 — 25°С, а не как обычно многие полагают — при 0°С.</a:t>
            </a:r>
            <a:endParaRPr lang="ru-RU" sz="2000" dirty="0"/>
          </a:p>
        </p:txBody>
      </p:sp>
      <p:pic>
        <p:nvPicPr>
          <p:cNvPr id="4" name="Рисунок 3" descr="49343f4b93cedcfe2ff017d70812fc6f_76027_f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3995936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76950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i="1" dirty="0" smtClean="0">
                <a:solidFill>
                  <a:schemeClr val="accent1">
                    <a:lumMod val="50000"/>
                  </a:schemeClr>
                </a:solidFill>
              </a:rPr>
              <a:t>Степени переохлаждения организма:</a:t>
            </a:r>
            <a:endParaRPr lang="ru-RU" sz="36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620688"/>
            <a:ext cx="9144000" cy="16312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i="1" dirty="0" smtClean="0"/>
              <a:t>1 степень переохлаждения (легкая) </a:t>
            </a:r>
            <a:r>
              <a:rPr lang="ru-RU" sz="1900" i="1" dirty="0" smtClean="0"/>
              <a:t>—</a:t>
            </a:r>
            <a:r>
              <a:rPr lang="ru-RU" sz="2000" i="1" dirty="0" smtClean="0"/>
              <a:t> </a:t>
            </a:r>
            <a:r>
              <a:rPr lang="ru-RU" sz="1900" dirty="0" smtClean="0"/>
              <a:t>возникает, если температура тела понижается до 32-34 градусов. Кожные покровы приобретают бледную окраску, появляются озноб, затруднения речи, «гусиная кожа». Артериальное давление остается нормальным, если повышается, то незначительно. При легком переохлаждении уже возможны обморожение разных участков тела, 1-2 степени.</a:t>
            </a:r>
            <a:endParaRPr lang="ru-RU" sz="19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2276872"/>
            <a:ext cx="9144000" cy="250837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400" i="1" dirty="0" smtClean="0"/>
              <a:t>2 степень переохлаждения (средняя) </a:t>
            </a:r>
            <a:r>
              <a:rPr lang="ru-RU" sz="1900" dirty="0" smtClean="0"/>
              <a:t>— влечет за собой понижение температуры тела до 29-32 градусов. Пульс при этом значительно замедляется – до 50 ударов в минуту. Кожа становится синюшной, на ощупь холодной. Несколько снижается артериальное давление, а дыхание становится поверхностным и редким. Часто при переохлаждении средней тяжести нападает внезапная сонливость. Позволять спать в таких условиях нельзя категорически, потому что выработка энергии во время сна снижается значительно, человек в таком состоянии может погибнуть. При этой стадии переохлаждения возможны обморожения 1-4 степени.</a:t>
            </a:r>
            <a:endParaRPr lang="ru-RU" sz="19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0" y="4857452"/>
            <a:ext cx="9144000" cy="192360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400" i="1" dirty="0" smtClean="0"/>
              <a:t>3 степень переохлаждения (тяжелая) </a:t>
            </a:r>
            <a:r>
              <a:rPr lang="ru-RU" sz="1900" dirty="0" smtClean="0"/>
              <a:t>— температура тела становится ниже 31 градуса. Человек уже теряет сознание, пульс его замедляется до 36 биений в минуту. Часто возникают судороги и рвота. Дыхание становится совсем редким – до 3-4 в минуту. Происходит острое кислородное голодание головного мозга. Обморожения при этой степени переохлаждения очень тяжелые, и если не оказать немедленную помощь, наступит окоченение и смерть.</a:t>
            </a:r>
            <a:endParaRPr lang="ru-RU" sz="19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75963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i="1" dirty="0" smtClean="0">
                <a:solidFill>
                  <a:schemeClr val="accent1">
                    <a:lumMod val="50000"/>
                  </a:schemeClr>
                </a:solidFill>
              </a:rPr>
              <a:t>Степени обморожения организма:</a:t>
            </a:r>
            <a:endParaRPr lang="ru-RU" sz="36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16016" y="908720"/>
            <a:ext cx="4427984" cy="609397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i="1" dirty="0" smtClean="0"/>
              <a:t>— Отморожение I степени (наиболее лёгкое) </a:t>
            </a:r>
            <a:r>
              <a:rPr lang="ru-RU" sz="1900" dirty="0" smtClean="0"/>
              <a:t>— обычно наступает при непродолжительном воздействии холода. Поражённый участок кожи бледный, после согревания покрасневший, в некоторых случаях имеет багрово-красный оттенок; развивается отёк. Омертвения кожи не возникает. К концу недели после отморожения иногда наблюдается незначительное шелушение кожи. Полное выздоровление наступает к 5 — 7 дню после отморожения. Первые признаки такого отморожения — чувство жжения, покалывания с последующим онемением поражённого участка. Затем появляются кожный зуд и боли, которые могут быть и незначительными, и резко выраженными.</a:t>
            </a:r>
            <a:endParaRPr lang="ru-RU" sz="1900" dirty="0"/>
          </a:p>
        </p:txBody>
      </p:sp>
      <p:pic>
        <p:nvPicPr>
          <p:cNvPr id="6" name="Рисунок 5" descr="obmorozhenie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36713"/>
            <a:ext cx="4644008" cy="60212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280076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i="1" dirty="0" smtClean="0"/>
              <a:t>— Отморожение II степени </a:t>
            </a:r>
            <a:r>
              <a:rPr lang="ru-RU" sz="1900" dirty="0" smtClean="0"/>
              <a:t>— возникает при более продолжительном воздействии холода. В начальном периоде имеется побледнение, похолодание, утрата чувствительности, но эти явления наблюдаются при всех степенях отморожения. Поэтому наиболее характерный признак — образование в первые дни после травмы пузырей, наполненных прозрачным содержимым. Полное восстановление целостности кожного покрова происходит в течение 1 — 2 недель, грануляции и рубцы не образуются. При отморожении II степени после согревания боли интенсивнее и продолжительнее, чем при отморожении I степени, беспокоят кожный зуд, жжение.</a:t>
            </a:r>
            <a:endParaRPr lang="ru-RU" sz="1900" dirty="0"/>
          </a:p>
        </p:txBody>
      </p:sp>
      <p:pic>
        <p:nvPicPr>
          <p:cNvPr id="4" name="Рисунок 3" descr="Severe-Frostbite-on-Fingers-Wink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2924944"/>
            <a:ext cx="7380311" cy="3933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280076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i="1" dirty="0" smtClean="0"/>
              <a:t>— Отморожение III степени </a:t>
            </a:r>
            <a:r>
              <a:rPr lang="ru-RU" sz="1900" dirty="0" smtClean="0"/>
              <a:t>— продолжительность периода </a:t>
            </a:r>
            <a:r>
              <a:rPr lang="ru-RU" sz="1900" dirty="0" err="1" smtClean="0"/>
              <a:t>холодового</a:t>
            </a:r>
            <a:r>
              <a:rPr lang="ru-RU" sz="1900" dirty="0" smtClean="0"/>
              <a:t> воздействия и снижения температуры в тканях увеличивается. Образующиеся в начальном периоде пузыри наполнены кровянистым содержимым, дно их сине-багровое, нечувствительное к раздражениям. Происходит гибель всех элементов кожи с развитием в исходе отморожения грануляций и рубцов. Сошедшие ногти вновь не отрастают или вырастают деформированными. Отторжение отмерших тканей заканчивается на 2 — 3-й неделе, после чего наступает рубцевание, которое продолжается до 1 месяца. Интенсивность и продолжительность болевых ощущений более выражена, чем при отморожении II степени.</a:t>
            </a:r>
            <a:endParaRPr lang="ru-RU" sz="1900" dirty="0"/>
          </a:p>
        </p:txBody>
      </p:sp>
      <p:pic>
        <p:nvPicPr>
          <p:cNvPr id="4" name="Рисунок 3" descr="02659823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2924944"/>
            <a:ext cx="7812360" cy="3933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30931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i="1" dirty="0" smtClean="0"/>
              <a:t>— Отморожение IV степени </a:t>
            </a:r>
            <a:r>
              <a:rPr lang="ru-RU" sz="1900" dirty="0" smtClean="0"/>
              <a:t>— возникает при длительном воздействии холода, снижение температуры в тканях при нём наибольшее. Оно нередко сочетается с отморожением III и даже II степени. Омертвевают все слои мягких тканей, нередко поражаются кости и суставы. Повреждённый участок конечности резко синюшный, иногда с мраморной расцветкой. Отёк развивается сразу после согревания и быстро увеличивается. Температура кожи значительно ниже, чем на окружающих участок отморожения тканях. Пузыри развиваются в менее отмороженных участках, где имеется отморожение III—II степени. Отсутствие пузырей при развившемся значительно отёке, утрата чувствительности свидетельствуют об отморожении IV степени.</a:t>
            </a:r>
            <a:endParaRPr lang="ru-RU" sz="1900" dirty="0"/>
          </a:p>
        </p:txBody>
      </p:sp>
      <p:pic>
        <p:nvPicPr>
          <p:cNvPr id="4" name="Рисунок 3" descr="025840246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140968"/>
            <a:ext cx="5004048" cy="3717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Фото04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80000" y="3140968"/>
            <a:ext cx="4064000" cy="3717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934011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5_osobiy_reportaj_05_bi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 smtClean="0">
                <a:solidFill>
                  <a:schemeClr val="accent1">
                    <a:lumMod val="50000"/>
                  </a:schemeClr>
                </a:solidFill>
              </a:rPr>
              <a:t>Профилактика обморожений и переохлаждения организма.</a:t>
            </a:r>
          </a:p>
          <a:p>
            <a:endParaRPr lang="ru-RU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2627784" y="620688"/>
            <a:ext cx="6372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Есть несколько простых правил, которые позволят вам избежать переохлаждения и обморожений на сильном морозе: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1916832"/>
            <a:ext cx="9144000" cy="96949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900" dirty="0" smtClean="0"/>
              <a:t>1. Не пейте спиртного — алкогольное опьянение  на самом деле вызывает большую потерю тепла (в связи с расширением периферических сосудов), в то же время вызывая иллюзию согревания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2924944"/>
            <a:ext cx="9144000" cy="677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900" dirty="0" smtClean="0"/>
              <a:t>2. Не курите на морозе — курение уменьшает периферийную циркуляцию крови, и таким образом делает конечности более уязвимыми;</a:t>
            </a:r>
            <a:endParaRPr lang="ru-RU" sz="19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3645024"/>
            <a:ext cx="9144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3. Не ходите в морозную погоду по улице голодным, уставшим;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0" y="4077072"/>
            <a:ext cx="9144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4. Носите свободную одежду — это способствует нормальной циркуляции крови;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0" y="4509120"/>
            <a:ext cx="9144000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5. Одевайтесь как «капуста» — при этом между слоями одежды всегда есть прослойки воздуха, отлично удерживающие тепло;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5229200"/>
            <a:ext cx="9144000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6. Тесная обувь, отсутствие стельки, сырые грязные носки часто служат основной предпосылкой для появления потертостей и отморожения.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0" y="5949280"/>
            <a:ext cx="9144000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7. Не мочите кожу — вода проводит тепло значительно лучше воздуха. Не выходите на мороз с влажными волосами после душа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76840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i="1" dirty="0" smtClean="0">
                <a:solidFill>
                  <a:schemeClr val="accent1">
                    <a:lumMod val="50000"/>
                  </a:schemeClr>
                </a:solidFill>
              </a:rPr>
              <a:t>Первая помощь при переохлаждении:</a:t>
            </a:r>
            <a:endParaRPr lang="ru-RU" sz="36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764704"/>
            <a:ext cx="8604448" cy="21390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900" dirty="0" smtClean="0"/>
              <a:t>Прежде всего, нужно перенести пострадавшего в теплое место, или хотя бы безветренное, хорошо укутать шубой или теплым одеялом. </a:t>
            </a:r>
          </a:p>
          <a:p>
            <a:r>
              <a:rPr lang="ru-RU" sz="1900" dirty="0" smtClean="0"/>
              <a:t>Мокрую одежду нужно сразу же снять и одеть сухую. </a:t>
            </a:r>
          </a:p>
          <a:p>
            <a:r>
              <a:rPr lang="ru-RU" sz="1900" dirty="0" smtClean="0"/>
              <a:t>Пострадавший не должен двигаться. </a:t>
            </a:r>
          </a:p>
          <a:p>
            <a:r>
              <a:rPr lang="ru-RU" sz="1900" dirty="0" smtClean="0"/>
              <a:t>Если человек находится в обмороке, нужно постоянно контролировать дыхание и пульс, а если он не прощупывается, начинайте непрямой массаж сердца и искусственное дыхание.</a:t>
            </a:r>
            <a:endParaRPr lang="ru-RU" sz="19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3068960"/>
            <a:ext cx="8640960" cy="36009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900" dirty="0" smtClean="0"/>
              <a:t>Если пострадавший в сознании, дайте ему выпить горячий чай, морс или молоко, но категорически запрещается алкоголь и кофе!</a:t>
            </a:r>
          </a:p>
          <a:p>
            <a:r>
              <a:rPr lang="ru-RU" sz="1900" dirty="0" smtClean="0"/>
              <a:t> Не старайтесь быстро согреть человека, не набирайте ему горячую ванну, не тяните его в душ, интенсивно не растирайте, не обкладывайте грелками. </a:t>
            </a:r>
          </a:p>
          <a:p>
            <a:r>
              <a:rPr lang="ru-RU" sz="1900" dirty="0" smtClean="0"/>
              <a:t>При таких манипуляциях последствия переохлаждения могут быть губительными.</a:t>
            </a:r>
          </a:p>
          <a:p>
            <a:r>
              <a:rPr lang="ru-RU" sz="1900" dirty="0" smtClean="0"/>
              <a:t> Могут возникнуть нарушения сердечного ритма и внутренние кровоизлияния. Если произошло только переохлаждение ног или переохлаждение головы, то нужно снять с человека тесную и мокрую обувь и одеть на него шапку, таким образом согревая человека постепенно. </a:t>
            </a:r>
          </a:p>
          <a:p>
            <a:r>
              <a:rPr lang="ru-RU" sz="1900" dirty="0" smtClean="0"/>
              <a:t>Запомните, что оказание первой помощи при переохлаждении не должно навредить человеку.</a:t>
            </a:r>
            <a:endParaRPr lang="ru-RU" sz="1900" dirty="0"/>
          </a:p>
        </p:txBody>
      </p:sp>
      <p:pic>
        <p:nvPicPr>
          <p:cNvPr id="9" name="Рисунок 8" descr="medpo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28384" y="0"/>
            <a:ext cx="720080" cy="7220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260648"/>
            <a:ext cx="8496944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/>
              <a:t>Наконец, помните, что лучший способ выйти из неприятного положения — это в него не попадать.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31640" y="1556792"/>
            <a:ext cx="635802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800" i="1" dirty="0" smtClean="0">
                <a:solidFill>
                  <a:schemeClr val="accent1">
                    <a:lumMod val="50000"/>
                  </a:schemeClr>
                </a:solidFill>
              </a:rPr>
              <a:t>Будьте осторожными!</a:t>
            </a:r>
            <a:endParaRPr lang="ru-RU" sz="48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Рисунок 6" descr="a476befd03d8691bb468aec335cdf54c4e2485782030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2571750"/>
            <a:ext cx="7236296" cy="4286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11science">
  <a:themeElements>
    <a:clrScheme name="11scien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science">
      <a:majorFont>
        <a:latin typeface="HeliosCondBlack"/>
        <a:ea typeface=""/>
        <a:cs typeface=""/>
      </a:majorFont>
      <a:minorFont>
        <a:latin typeface="HeliosCondBlac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MY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MY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1scien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scien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scien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scien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scien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scien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scien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scien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scien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scien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scien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scien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HeliosCondBlack"/>
        <a:ea typeface=""/>
        <a:cs typeface=""/>
      </a:majorFont>
      <a:minorFont>
        <a:latin typeface="HeliosCond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MY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MY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HeliosCondBlack"/>
        <a:ea typeface=""/>
        <a:cs typeface=""/>
      </a:majorFont>
      <a:minorFont>
        <a:latin typeface="HeliosCond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MY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MY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HeliosCondBlack"/>
        <a:ea typeface=""/>
        <a:cs typeface=""/>
      </a:majorFont>
      <a:minorFont>
        <a:latin typeface="Arial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MY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MY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Earthtones_16x9">
  <a:themeElements>
    <a:clrScheme name="Earthtones_16x9">
      <a:dk1>
        <a:srgbClr val="652825"/>
      </a:dk1>
      <a:lt1>
        <a:sysClr val="window" lastClr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Earthtones_16x9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tint val="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50000"/>
              </a:schemeClr>
              <a:schemeClr val="phClr">
                <a:tint val="80000"/>
              </a:schemeClr>
            </a:duotone>
          </a:blip>
          <a:stretch/>
        </a:blipFill>
      </a:bgFillStyleLst>
    </a:fmtScheme>
  </a:themeElements>
  <a:objectDefaults>
    <a:lnDef>
      <a:spPr>
        <a:ln w="28575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TS101951756</Template>
  <TotalTime>119</TotalTime>
  <Words>1166</Words>
  <Application>Microsoft Office PowerPoint</Application>
  <PresentationFormat>Экран (4:3)</PresentationFormat>
  <Paragraphs>39</Paragraphs>
  <Slides>14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14</vt:i4>
      </vt:variant>
    </vt:vector>
  </HeadingPairs>
  <TitlesOfParts>
    <vt:vector size="25" baseType="lpstr">
      <vt:lpstr>Arial</vt:lpstr>
      <vt:lpstr>Arial Black</vt:lpstr>
      <vt:lpstr>Calibri</vt:lpstr>
      <vt:lpstr>Corbel</vt:lpstr>
      <vt:lpstr>HeliosCondBlack</vt:lpstr>
      <vt:lpstr>Wingdings</vt:lpstr>
      <vt:lpstr>11science</vt:lpstr>
      <vt:lpstr>Custom Design</vt:lpstr>
      <vt:lpstr>1_Custom Design</vt:lpstr>
      <vt:lpstr>1_Default Design</vt:lpstr>
      <vt:lpstr>Earthtones_16x9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Люба</dc:creator>
  <cp:lastModifiedBy>DMX</cp:lastModifiedBy>
  <cp:revision>13</cp:revision>
  <dcterms:created xsi:type="dcterms:W3CDTF">2013-02-12T15:16:06Z</dcterms:created>
  <dcterms:modified xsi:type="dcterms:W3CDTF">2016-01-16T07:11:32Z</dcterms:modified>
</cp:coreProperties>
</file>