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1" r:id="rId3"/>
    <p:sldId id="292" r:id="rId4"/>
    <p:sldId id="293" r:id="rId5"/>
    <p:sldId id="294" r:id="rId6"/>
    <p:sldId id="295" r:id="rId7"/>
    <p:sldId id="297" r:id="rId8"/>
    <p:sldId id="296" r:id="rId9"/>
    <p:sldId id="298" r:id="rId10"/>
    <p:sldId id="299" r:id="rId11"/>
    <p:sldId id="290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429A4-AA57-48B1-829F-84B3F08EFEBD}" type="datetimeFigureOut">
              <a:rPr lang="ru-RU" smtClean="0"/>
              <a:pPr/>
              <a:t>12.03.2023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7781D-F439-4218-8834-731AA350E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7781D-F439-4218-8834-731AA350E68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76A1C-D914-40F1-96FE-D8741CE049C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111620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1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2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3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4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5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26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1627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8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29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0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1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2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111634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5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6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" name="Group 21"/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111638" name="Freeform 22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39" name="Freeform 23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0" name="Freeform 24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25"/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111642" name="Freeform 26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3" name="Freeform 27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4" name="Freeform 28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29"/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111646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7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48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33"/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111650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1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1652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1653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4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5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6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7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8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9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1660" name="Rectangle 4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1661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1662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23C5313-6EDC-4E89-A109-29F465E01E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1663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1664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0F2EB-DB51-41D3-9AE7-DC1C91A17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A431C-F1B0-47BA-9597-507D7385C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481D99-4AF8-4D7C-B662-2CC36C4CD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A089C-5FBF-44E5-9FBA-D8F11FA5D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BACC3-AD74-4DC3-BF09-8DB7AF744C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63D46-7A4C-499E-A800-B3A43F298C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CDC1C-6614-41FD-A590-8A12C0FF20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A67D3-BC62-4529-A420-5D909A5B20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812A0-A683-4D9E-8DCA-060C0D23CF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C04FD-703B-4A11-9785-EAAC19259E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10595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10597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598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599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600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1060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0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0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0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0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1060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60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061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6" name="Group 19"/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10612" name="Freeform 2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13" name="Freeform 2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14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1061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1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1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10620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21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22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623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0624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25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26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27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28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29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0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1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2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3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4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5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636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0637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0638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0639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10640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10641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5CC0F3-3A54-4BB3-9B02-3C8CAFCF4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circle/>
  </p:transition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3" y="1214422"/>
            <a:ext cx="7362848" cy="3714776"/>
          </a:xfrm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Простое предложение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764688" y="4293096"/>
            <a:ext cx="2560736" cy="1040656"/>
          </a:xfrm>
        </p:spPr>
        <p:txBody>
          <a:bodyPr/>
          <a:lstStyle/>
          <a:p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5786454"/>
            <a:ext cx="6429420" cy="857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Учитель: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Юрченко </a:t>
            </a:r>
            <a:r>
              <a:rPr lang="ru-RU" sz="2400" b="1" dirty="0" err="1" smtClean="0">
                <a:solidFill>
                  <a:srgbClr val="C00000"/>
                </a:solidFill>
                <a:latin typeface="Monotype Corsiva" pitchFamily="66" charset="0"/>
              </a:rPr>
              <a:t>Карина</a:t>
            </a:r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 Юрьевна</a:t>
            </a:r>
            <a:endParaRPr lang="ru-RU" sz="2400" b="1" dirty="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перо и чернильница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571480"/>
            <a:ext cx="17859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:\МОЯ РАБОТА\Картинки\школьные картинки\eb71429ce1e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85728"/>
            <a:ext cx="1981205" cy="199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Цели урока:</a:t>
            </a:r>
            <a:endParaRPr lang="ru-RU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3600" b="1" dirty="0" smtClean="0">
                <a:latin typeface="Monotype Corsiva" pitchFamily="66" charset="0"/>
              </a:rPr>
              <a:t>Вспомнить всё, что мы знаем о простом предложении.</a:t>
            </a:r>
          </a:p>
          <a:p>
            <a:pPr algn="just"/>
            <a:r>
              <a:rPr lang="ru-RU" sz="3600" b="1" dirty="0" smtClean="0">
                <a:latin typeface="Monotype Corsiva" pitchFamily="66" charset="0"/>
              </a:rPr>
              <a:t>формировать </a:t>
            </a:r>
            <a:r>
              <a:rPr lang="ru-RU" sz="3600" b="1" dirty="0" smtClean="0">
                <a:latin typeface="Monotype Corsiva" pitchFamily="66" charset="0"/>
              </a:rPr>
              <a:t>умение различать простые </a:t>
            </a:r>
            <a:r>
              <a:rPr lang="ru-RU" sz="3600" b="1" dirty="0" smtClean="0">
                <a:latin typeface="Monotype Corsiva" pitchFamily="66" charset="0"/>
              </a:rPr>
              <a:t>предложения;</a:t>
            </a:r>
          </a:p>
          <a:p>
            <a:pPr algn="just"/>
            <a:r>
              <a:rPr lang="ru-RU" sz="3600" b="1" dirty="0" smtClean="0">
                <a:latin typeface="Monotype Corsiva" pitchFamily="66" charset="0"/>
              </a:rPr>
              <a:t>н</a:t>
            </a:r>
            <a:r>
              <a:rPr lang="ru-RU" sz="3600" b="1" dirty="0" smtClean="0">
                <a:latin typeface="Monotype Corsiva" pitchFamily="66" charset="0"/>
              </a:rPr>
              <a:t>аучиться находить грамматическую основу </a:t>
            </a:r>
            <a:r>
              <a:rPr lang="ru-RU" sz="3600" b="1" dirty="0" smtClean="0">
                <a:latin typeface="Monotype Corsiva" pitchFamily="66" charset="0"/>
              </a:rPr>
              <a:t> </a:t>
            </a:r>
            <a:r>
              <a:rPr lang="ru-RU" sz="3600" b="1" dirty="0" smtClean="0">
                <a:latin typeface="Monotype Corsiva" pitchFamily="66" charset="0"/>
              </a:rPr>
              <a:t>в простом предложении.</a:t>
            </a:r>
            <a:endParaRPr lang="ru-RU" sz="3600" b="1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397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Повторим изученное.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24728" y="2924944"/>
            <a:ext cx="144016" cy="2123257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Monotype Corsiva" pitchFamily="66" charset="0"/>
            </a:endParaRPr>
          </a:p>
        </p:txBody>
      </p:sp>
      <p:pic>
        <p:nvPicPr>
          <p:cNvPr id="4" name="Рисунок 3" descr="kni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8148" y="5715016"/>
            <a:ext cx="1085840" cy="888415"/>
          </a:xfrm>
          <a:prstGeom prst="rect">
            <a:avLst/>
          </a:prstGeom>
        </p:spPr>
      </p:pic>
      <p:pic>
        <p:nvPicPr>
          <p:cNvPr id="34818" name="Picture 2" descr="https://fsd.multiurok.ru/html/2022/03/15/s_62300242bc174/phpQmKsuz_eniklopediya-russkij_html_f33c6f660ebfc9a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96752"/>
            <a:ext cx="7776864" cy="54303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397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Повторим изученное.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24728" y="2924944"/>
            <a:ext cx="144016" cy="2123257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Monotype Corsiva" pitchFamily="66" charset="0"/>
            </a:endParaRPr>
          </a:p>
        </p:txBody>
      </p:sp>
      <p:pic>
        <p:nvPicPr>
          <p:cNvPr id="4" name="Рисунок 3" descr="kni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8148" y="5715016"/>
            <a:ext cx="1085840" cy="888415"/>
          </a:xfrm>
          <a:prstGeom prst="rect">
            <a:avLst/>
          </a:prstGeom>
        </p:spPr>
      </p:pic>
      <p:pic>
        <p:nvPicPr>
          <p:cNvPr id="52226" name="Picture 2" descr="https://cf.ppt-online.org/files/slide/w/WtbKM3ax6rq9veAplQFsjgiXBw7f2PHInCG4YoRyN/slide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96752"/>
            <a:ext cx="7704856" cy="5400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397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Повторим изученное.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24728" y="2924944"/>
            <a:ext cx="144016" cy="2123257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Monotype Corsiva" pitchFamily="66" charset="0"/>
            </a:endParaRPr>
          </a:p>
        </p:txBody>
      </p:sp>
      <p:pic>
        <p:nvPicPr>
          <p:cNvPr id="4" name="Рисунок 3" descr="kni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8148" y="5715016"/>
            <a:ext cx="1085840" cy="888415"/>
          </a:xfrm>
          <a:prstGeom prst="rect">
            <a:avLst/>
          </a:prstGeom>
        </p:spPr>
      </p:pic>
      <p:pic>
        <p:nvPicPr>
          <p:cNvPr id="54274" name="Picture 2" descr="https://prezentacii.org/upload/cloud/18/09/75078/images/screen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96752"/>
            <a:ext cx="7992888" cy="54452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397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Повторим изученное.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24728" y="2924944"/>
            <a:ext cx="144016" cy="2123257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Monotype Corsiva" pitchFamily="66" charset="0"/>
            </a:endParaRPr>
          </a:p>
        </p:txBody>
      </p:sp>
      <p:pic>
        <p:nvPicPr>
          <p:cNvPr id="4" name="Рисунок 3" descr="kni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8148" y="5715016"/>
            <a:ext cx="1085840" cy="888415"/>
          </a:xfrm>
          <a:prstGeom prst="rect">
            <a:avLst/>
          </a:prstGeom>
        </p:spPr>
      </p:pic>
      <p:sp>
        <p:nvSpPr>
          <p:cNvPr id="55298" name="AutoShape 2" descr="https://theslide.ru/img/thumbs/9ac62a76ed9f1fb192d1feae4b75262e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300" name="AutoShape 4" descr="https://theslide.ru/img/thumbs/9ac62a76ed9f1fb192d1feae4b75262e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301" name="Picture 5" descr="D:\9ac62a76ed9f1fb192d1feae4b75262e-800x.jpg"/>
          <p:cNvPicPr>
            <a:picLocks noChangeAspect="1" noChangeArrowheads="1"/>
          </p:cNvPicPr>
          <p:nvPr/>
        </p:nvPicPr>
        <p:blipFill>
          <a:blip r:embed="rId3" cstate="print"/>
          <a:srcRect t="28580"/>
          <a:stretch>
            <a:fillRect/>
          </a:stretch>
        </p:blipFill>
        <p:spPr bwMode="auto">
          <a:xfrm>
            <a:off x="762000" y="1268760"/>
            <a:ext cx="8130480" cy="53285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397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Повторим изученное.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24728" y="2924944"/>
            <a:ext cx="144016" cy="2123257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Monotype Corsiva" pitchFamily="66" charset="0"/>
            </a:endParaRPr>
          </a:p>
        </p:txBody>
      </p:sp>
      <p:pic>
        <p:nvPicPr>
          <p:cNvPr id="4" name="Рисунок 3" descr="kni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8148" y="5715016"/>
            <a:ext cx="1085840" cy="888415"/>
          </a:xfrm>
          <a:prstGeom prst="rect">
            <a:avLst/>
          </a:prstGeom>
        </p:spPr>
      </p:pic>
      <p:sp>
        <p:nvSpPr>
          <p:cNvPr id="55298" name="AutoShape 2" descr="https://theslide.ru/img/thumbs/9ac62a76ed9f1fb192d1feae4b75262e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300" name="AutoShape 4" descr="https://theslide.ru/img/thumbs/9ac62a76ed9f1fb192d1feae4b75262e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6322" name="Picture 2" descr="https://cf2.ppt-online.org/files2/slide/t/Tawb9JC56O3vqQzBmriEs2xKXHej0A8ZkNtPoUfD4G/slide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8208912" cy="5505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0188624" y="3212976"/>
            <a:ext cx="1080120" cy="28433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7346" name="AutoShape 2" descr="https://s1.slide-share.ru/s_slide/41515a2d9b9254aea69ccabaf5b62947/e63f4494-27fd-431d-a245-3a27733b9ef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48" name="AutoShape 4" descr="https://s1.slide-share.ru/s_slide/41515a2d9b9254aea69ccabaf5b62947/e63f4494-27fd-431d-a245-3a27733b9ef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49" name="Picture 5" descr="D:\e63f4494-27fd-431d-a245-3a27733b9ef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0764688" y="3140968"/>
            <a:ext cx="72008" cy="291534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8370" name="Picture 2" descr="http://sklonenie-slova.ru/rus/wp-content/uploads/2019/03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8208912" cy="61926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0044608" y="3068960"/>
            <a:ext cx="720080" cy="298735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9394" name="AutoShape 2" descr="https://avatars.mds.yandex.net/i?id=3bcd16c4b6f21963b62b150d53e113b0-4219240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9396" name="Picture 4" descr="https://avatars.mds.yandex.net/i?id=3bcd16c4b6f21963b62b150d53e113b0-4219240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8208912" cy="62646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8215370" cy="1000132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ДОМАШНЕЕ ЗАДАНИЕ</a:t>
            </a:r>
            <a:endParaRPr lang="ru-RU" sz="5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школа4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90290">
            <a:off x="7008433" y="5260650"/>
            <a:ext cx="1659431" cy="122089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14282" y="1071546"/>
            <a:ext cx="8343904" cy="1598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noProof="0" dirty="0" smtClean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Mistral" pitchFamily="66" charset="0"/>
              <a:ea typeface="+mj-ea"/>
              <a:cs typeface="Courier New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4282" y="5259474"/>
            <a:ext cx="7772400" cy="1598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>
              <a:bevelB w="0" h="0"/>
              <a:contourClr>
                <a:srgbClr val="1C5C90"/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4436A"/>
              </a:solidFill>
              <a:effectLst>
                <a:outerShdw blurRad="50800" dist="38100" dir="2700000" algn="tl" rotWithShape="0">
                  <a:schemeClr val="bg1">
                    <a:lumMod val="75000"/>
                    <a:alpha val="40000"/>
                  </a:schemeClr>
                </a:outerShdw>
              </a:effectLst>
              <a:uLnTx/>
              <a:uFillTx/>
              <a:latin typeface="Calibri" pitchFamily="34" charset="0"/>
              <a:ea typeface="+mj-ea"/>
              <a:cs typeface="Segoe UI" pitchFamily="34" charset="0"/>
            </a:endParaRP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428596" y="1071546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857224" y="2688361"/>
            <a:ext cx="785818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70C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1.Переписать и выучить правило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70C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2.Выполнить упражнение в тетради по образцу.</a:t>
            </a:r>
            <a:endParaRPr lang="ru-RU" sz="3600" b="1" dirty="0" smtClean="0">
              <a:solidFill>
                <a:srgbClr val="0070C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Рисунок 9" descr="bd07213_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071546"/>
            <a:ext cx="2643206" cy="2000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Тема15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63</Words>
  <Application>Microsoft Office PowerPoint</Application>
  <PresentationFormat>Экран (4:3)</PresentationFormat>
  <Paragraphs>19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Тема15</vt:lpstr>
      <vt:lpstr>                   Простое предложение  </vt:lpstr>
      <vt:lpstr>Цели урока:</vt:lpstr>
      <vt:lpstr>Повторим изученное.</vt:lpstr>
      <vt:lpstr>Повторим изученное.</vt:lpstr>
      <vt:lpstr>Повторим изученное.</vt:lpstr>
      <vt:lpstr>Повторим изученное.</vt:lpstr>
      <vt:lpstr>Повторим изученное.</vt:lpstr>
      <vt:lpstr>Слайд 8</vt:lpstr>
      <vt:lpstr>Слайд 9</vt:lpstr>
      <vt:lpstr>Слайд 10</vt:lpstr>
      <vt:lpstr>ДОМАШНЕЕ ЗАДАНИЕ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Седьмое мая. Сжатое изложение. </dc:title>
  <dc:creator>Loner-XP</dc:creator>
  <cp:lastModifiedBy>Александр</cp:lastModifiedBy>
  <cp:revision>25</cp:revision>
  <dcterms:created xsi:type="dcterms:W3CDTF">2013-05-06T17:18:46Z</dcterms:created>
  <dcterms:modified xsi:type="dcterms:W3CDTF">2023-03-12T14:09:59Z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1892514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