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72" r:id="rId9"/>
    <p:sldId id="269" r:id="rId10"/>
    <p:sldId id="275" r:id="rId11"/>
    <p:sldId id="268" r:id="rId12"/>
    <p:sldId id="277" r:id="rId13"/>
    <p:sldId id="27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E4103E-0E97-40A3-A6B6-345A02CEF0A9}" type="doc">
      <dgm:prSet loTypeId="urn:microsoft.com/office/officeart/2005/8/layout/lProcess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A4362E9-59EC-49C1-A3EB-8E6D125AD9BC}">
      <dgm:prSet phldrT="[Текст]"/>
      <dgm:spPr/>
      <dgm:t>
        <a:bodyPr/>
        <a:lstStyle/>
        <a:p>
          <a:r>
            <a:rPr lang="ru-RU" dirty="0" smtClean="0"/>
            <a:t>Признак действия</a:t>
          </a:r>
          <a:endParaRPr lang="ru-RU" dirty="0"/>
        </a:p>
      </dgm:t>
    </dgm:pt>
    <dgm:pt modelId="{F3CCE525-B750-471C-9039-24155579F0FA}" type="parTrans" cxnId="{81BB194A-2187-462E-82C0-5B84F9F9EA8C}">
      <dgm:prSet/>
      <dgm:spPr/>
      <dgm:t>
        <a:bodyPr/>
        <a:lstStyle/>
        <a:p>
          <a:endParaRPr lang="ru-RU"/>
        </a:p>
      </dgm:t>
    </dgm:pt>
    <dgm:pt modelId="{40DAAB2E-F67E-4C39-BE8A-CABC5343C07D}" type="sibTrans" cxnId="{81BB194A-2187-462E-82C0-5B84F9F9EA8C}">
      <dgm:prSet/>
      <dgm:spPr/>
      <dgm:t>
        <a:bodyPr/>
        <a:lstStyle/>
        <a:p>
          <a:endParaRPr lang="ru-RU"/>
        </a:p>
      </dgm:t>
    </dgm:pt>
    <dgm:pt modelId="{B37E4DEC-76A3-4DF5-AD59-CE13FD9CF95F}">
      <dgm:prSet phldrT="[Текст]"/>
      <dgm:spPr/>
      <dgm:t>
        <a:bodyPr/>
        <a:lstStyle/>
        <a:p>
          <a:r>
            <a:rPr lang="ru-RU" dirty="0" smtClean="0"/>
            <a:t>Бежать быстро</a:t>
          </a:r>
          <a:endParaRPr lang="ru-RU" dirty="0"/>
        </a:p>
      </dgm:t>
    </dgm:pt>
    <dgm:pt modelId="{066CFAC6-0C69-4658-BC59-1B907E74B65D}" type="parTrans" cxnId="{45249471-2899-48F5-B7AC-0CF3469EEFE1}">
      <dgm:prSet/>
      <dgm:spPr/>
      <dgm:t>
        <a:bodyPr/>
        <a:lstStyle/>
        <a:p>
          <a:endParaRPr lang="ru-RU"/>
        </a:p>
      </dgm:t>
    </dgm:pt>
    <dgm:pt modelId="{1259C445-304D-4736-9A09-3230DAE6B57D}" type="sibTrans" cxnId="{45249471-2899-48F5-B7AC-0CF3469EEFE1}">
      <dgm:prSet/>
      <dgm:spPr/>
      <dgm:t>
        <a:bodyPr/>
        <a:lstStyle/>
        <a:p>
          <a:endParaRPr lang="ru-RU"/>
        </a:p>
      </dgm:t>
    </dgm:pt>
    <dgm:pt modelId="{553A2254-2221-4C59-9F6B-75C5AB1F009D}">
      <dgm:prSet phldrT="[Текст]"/>
      <dgm:spPr/>
      <dgm:t>
        <a:bodyPr/>
        <a:lstStyle/>
        <a:p>
          <a:r>
            <a:rPr lang="ru-RU" dirty="0" smtClean="0"/>
            <a:t>Идти пешком</a:t>
          </a:r>
          <a:endParaRPr lang="ru-RU" dirty="0"/>
        </a:p>
      </dgm:t>
    </dgm:pt>
    <dgm:pt modelId="{BC4A1636-8A51-4146-B0B2-8FCD4545D552}" type="parTrans" cxnId="{DB2C06B5-3634-47A6-B038-7A0C2CD321E6}">
      <dgm:prSet/>
      <dgm:spPr/>
      <dgm:t>
        <a:bodyPr/>
        <a:lstStyle/>
        <a:p>
          <a:endParaRPr lang="ru-RU"/>
        </a:p>
      </dgm:t>
    </dgm:pt>
    <dgm:pt modelId="{79357200-413B-4AE8-98A2-3C590AF1D414}" type="sibTrans" cxnId="{DB2C06B5-3634-47A6-B038-7A0C2CD321E6}">
      <dgm:prSet/>
      <dgm:spPr/>
      <dgm:t>
        <a:bodyPr/>
        <a:lstStyle/>
        <a:p>
          <a:endParaRPr lang="ru-RU"/>
        </a:p>
      </dgm:t>
    </dgm:pt>
    <dgm:pt modelId="{3F80D57E-D453-4B5D-86C3-F63BFCA699D0}">
      <dgm:prSet phldrT="[Текст]"/>
      <dgm:spPr/>
      <dgm:t>
        <a:bodyPr/>
        <a:lstStyle/>
        <a:p>
          <a:r>
            <a:rPr lang="ru-RU" dirty="0" smtClean="0"/>
            <a:t>Признак предмета</a:t>
          </a:r>
          <a:endParaRPr lang="ru-RU" dirty="0"/>
        </a:p>
      </dgm:t>
    </dgm:pt>
    <dgm:pt modelId="{6603FFD1-AC24-4C05-AF4A-75F9C4A22E44}" type="parTrans" cxnId="{C8462A20-1206-4631-BF47-92C009C6A5EF}">
      <dgm:prSet/>
      <dgm:spPr/>
      <dgm:t>
        <a:bodyPr/>
        <a:lstStyle/>
        <a:p>
          <a:endParaRPr lang="ru-RU"/>
        </a:p>
      </dgm:t>
    </dgm:pt>
    <dgm:pt modelId="{B83CEDFB-BEBF-4946-A444-313040534DB9}" type="sibTrans" cxnId="{C8462A20-1206-4631-BF47-92C009C6A5EF}">
      <dgm:prSet/>
      <dgm:spPr/>
      <dgm:t>
        <a:bodyPr/>
        <a:lstStyle/>
        <a:p>
          <a:endParaRPr lang="ru-RU"/>
        </a:p>
      </dgm:t>
    </dgm:pt>
    <dgm:pt modelId="{61B7427C-B424-4423-8178-652109F90E20}">
      <dgm:prSet phldrT="[Текст]"/>
      <dgm:spPr/>
      <dgm:t>
        <a:bodyPr/>
        <a:lstStyle/>
        <a:p>
          <a:r>
            <a:rPr lang="ru-RU" dirty="0" smtClean="0"/>
            <a:t>Яйцо всмятку</a:t>
          </a:r>
          <a:endParaRPr lang="ru-RU" dirty="0"/>
        </a:p>
      </dgm:t>
    </dgm:pt>
    <dgm:pt modelId="{10E06EA2-419D-485E-A95C-B8202800F611}" type="parTrans" cxnId="{2C53BDB3-73D0-483F-8757-488514399C2D}">
      <dgm:prSet/>
      <dgm:spPr/>
      <dgm:t>
        <a:bodyPr/>
        <a:lstStyle/>
        <a:p>
          <a:endParaRPr lang="ru-RU"/>
        </a:p>
      </dgm:t>
    </dgm:pt>
    <dgm:pt modelId="{BFB76D20-97AC-421E-92F4-D9FE3657D454}" type="sibTrans" cxnId="{2C53BDB3-73D0-483F-8757-488514399C2D}">
      <dgm:prSet/>
      <dgm:spPr/>
      <dgm:t>
        <a:bodyPr/>
        <a:lstStyle/>
        <a:p>
          <a:endParaRPr lang="ru-RU"/>
        </a:p>
      </dgm:t>
    </dgm:pt>
    <dgm:pt modelId="{662EE5B7-FF81-49EF-B53B-C9631E4546A4}">
      <dgm:prSet phldrT="[Текст]"/>
      <dgm:spPr/>
      <dgm:t>
        <a:bodyPr/>
        <a:lstStyle/>
        <a:p>
          <a:r>
            <a:rPr lang="ru-RU" dirty="0" smtClean="0"/>
            <a:t>Вблизи дома</a:t>
          </a:r>
          <a:endParaRPr lang="ru-RU" dirty="0"/>
        </a:p>
      </dgm:t>
    </dgm:pt>
    <dgm:pt modelId="{67B681D1-5E60-4748-A546-1E0480F3C979}" type="parTrans" cxnId="{F3649177-A90C-4077-B3E5-059C9E76A925}">
      <dgm:prSet/>
      <dgm:spPr/>
      <dgm:t>
        <a:bodyPr/>
        <a:lstStyle/>
        <a:p>
          <a:endParaRPr lang="ru-RU"/>
        </a:p>
      </dgm:t>
    </dgm:pt>
    <dgm:pt modelId="{23361F93-694D-4A64-909D-31555BB2CBFA}" type="sibTrans" cxnId="{F3649177-A90C-4077-B3E5-059C9E76A925}">
      <dgm:prSet/>
      <dgm:spPr/>
      <dgm:t>
        <a:bodyPr/>
        <a:lstStyle/>
        <a:p>
          <a:endParaRPr lang="ru-RU"/>
        </a:p>
      </dgm:t>
    </dgm:pt>
    <dgm:pt modelId="{292C9609-EED5-488E-8FA8-A19A6B6C80E6}">
      <dgm:prSet phldrT="[Текст]"/>
      <dgm:spPr/>
      <dgm:t>
        <a:bodyPr/>
        <a:lstStyle/>
        <a:p>
          <a:r>
            <a:rPr lang="ru-RU" dirty="0" smtClean="0"/>
            <a:t>Признак признака</a:t>
          </a:r>
          <a:endParaRPr lang="ru-RU" dirty="0"/>
        </a:p>
      </dgm:t>
    </dgm:pt>
    <dgm:pt modelId="{87E7FB35-6FB6-4650-A26C-26A8B5BA8F4D}" type="parTrans" cxnId="{7651E00D-C118-4C0B-B44B-BA480CC68796}">
      <dgm:prSet/>
      <dgm:spPr/>
      <dgm:t>
        <a:bodyPr/>
        <a:lstStyle/>
        <a:p>
          <a:endParaRPr lang="ru-RU"/>
        </a:p>
      </dgm:t>
    </dgm:pt>
    <dgm:pt modelId="{3F0582D8-3732-433B-8B1C-833E860E74D2}" type="sibTrans" cxnId="{7651E00D-C118-4C0B-B44B-BA480CC68796}">
      <dgm:prSet/>
      <dgm:spPr/>
      <dgm:t>
        <a:bodyPr/>
        <a:lstStyle/>
        <a:p>
          <a:endParaRPr lang="ru-RU"/>
        </a:p>
      </dgm:t>
    </dgm:pt>
    <dgm:pt modelId="{6D692C17-E1CD-4D14-96BD-5B7BB974077D}">
      <dgm:prSet phldrT="[Текст]"/>
      <dgm:spPr/>
      <dgm:t>
        <a:bodyPr/>
        <a:lstStyle/>
        <a:p>
          <a:r>
            <a:rPr lang="ru-RU" dirty="0" smtClean="0"/>
            <a:t>Очень далеко</a:t>
          </a:r>
          <a:endParaRPr lang="ru-RU" dirty="0"/>
        </a:p>
      </dgm:t>
    </dgm:pt>
    <dgm:pt modelId="{99135CBA-7B22-4E1E-8774-85285C4B6509}" type="parTrans" cxnId="{B87B3261-999A-4F9F-8571-903B4F2C0C75}">
      <dgm:prSet/>
      <dgm:spPr/>
      <dgm:t>
        <a:bodyPr/>
        <a:lstStyle/>
        <a:p>
          <a:endParaRPr lang="ru-RU"/>
        </a:p>
      </dgm:t>
    </dgm:pt>
    <dgm:pt modelId="{F668529B-5BF8-45E8-B38E-047E55320E50}" type="sibTrans" cxnId="{B87B3261-999A-4F9F-8571-903B4F2C0C75}">
      <dgm:prSet/>
      <dgm:spPr/>
      <dgm:t>
        <a:bodyPr/>
        <a:lstStyle/>
        <a:p>
          <a:endParaRPr lang="ru-RU"/>
        </a:p>
      </dgm:t>
    </dgm:pt>
    <dgm:pt modelId="{66601ECF-E85C-48F6-81F5-C597AE0E29E2}">
      <dgm:prSet phldrT="[Текст]"/>
      <dgm:spPr/>
      <dgm:t>
        <a:bodyPr/>
        <a:lstStyle/>
        <a:p>
          <a:r>
            <a:rPr lang="ru-RU" dirty="0" smtClean="0"/>
            <a:t>Вполне хорошо</a:t>
          </a:r>
          <a:endParaRPr lang="ru-RU" dirty="0"/>
        </a:p>
      </dgm:t>
    </dgm:pt>
    <dgm:pt modelId="{5A8E5533-FE5A-4919-9369-EBAA792D9F5B}" type="parTrans" cxnId="{C21BA1D9-F3BE-4727-BF52-83D2F7FB934E}">
      <dgm:prSet/>
      <dgm:spPr/>
      <dgm:t>
        <a:bodyPr/>
        <a:lstStyle/>
        <a:p>
          <a:endParaRPr lang="ru-RU"/>
        </a:p>
      </dgm:t>
    </dgm:pt>
    <dgm:pt modelId="{44DE0DA9-F20E-4B7F-97A6-6A942C09BAC4}" type="sibTrans" cxnId="{C21BA1D9-F3BE-4727-BF52-83D2F7FB934E}">
      <dgm:prSet/>
      <dgm:spPr/>
      <dgm:t>
        <a:bodyPr/>
        <a:lstStyle/>
        <a:p>
          <a:endParaRPr lang="ru-RU"/>
        </a:p>
      </dgm:t>
    </dgm:pt>
    <dgm:pt modelId="{19044049-F09C-4A55-9B02-07981AA73148}" type="pres">
      <dgm:prSet presAssocID="{1BE4103E-0E97-40A3-A6B6-345A02CEF0A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4FBABB-A221-45CB-A097-D7B4A7577591}" type="pres">
      <dgm:prSet presAssocID="{1A4362E9-59EC-49C1-A3EB-8E6D125AD9BC}" presName="compNode" presStyleCnt="0"/>
      <dgm:spPr/>
      <dgm:t>
        <a:bodyPr/>
        <a:lstStyle/>
        <a:p>
          <a:endParaRPr lang="ru-RU"/>
        </a:p>
      </dgm:t>
    </dgm:pt>
    <dgm:pt modelId="{1E9E86E6-2D2B-45C6-8D0B-476FDA332AE7}" type="pres">
      <dgm:prSet presAssocID="{1A4362E9-59EC-49C1-A3EB-8E6D125AD9BC}" presName="aNode" presStyleLbl="bgShp" presStyleIdx="0" presStyleCnt="3"/>
      <dgm:spPr/>
      <dgm:t>
        <a:bodyPr/>
        <a:lstStyle/>
        <a:p>
          <a:endParaRPr lang="ru-RU"/>
        </a:p>
      </dgm:t>
    </dgm:pt>
    <dgm:pt modelId="{5AB4056E-7700-44F5-AACE-9699D88656ED}" type="pres">
      <dgm:prSet presAssocID="{1A4362E9-59EC-49C1-A3EB-8E6D125AD9BC}" presName="textNode" presStyleLbl="bgShp" presStyleIdx="0" presStyleCnt="3"/>
      <dgm:spPr/>
      <dgm:t>
        <a:bodyPr/>
        <a:lstStyle/>
        <a:p>
          <a:endParaRPr lang="ru-RU"/>
        </a:p>
      </dgm:t>
    </dgm:pt>
    <dgm:pt modelId="{4EB3E71C-2530-4949-A7A5-9C47217B8B5D}" type="pres">
      <dgm:prSet presAssocID="{1A4362E9-59EC-49C1-A3EB-8E6D125AD9BC}" presName="compChildNode" presStyleCnt="0"/>
      <dgm:spPr/>
      <dgm:t>
        <a:bodyPr/>
        <a:lstStyle/>
        <a:p>
          <a:endParaRPr lang="ru-RU"/>
        </a:p>
      </dgm:t>
    </dgm:pt>
    <dgm:pt modelId="{D1D5269B-7A78-4011-B135-2F7086EB8C49}" type="pres">
      <dgm:prSet presAssocID="{1A4362E9-59EC-49C1-A3EB-8E6D125AD9BC}" presName="theInnerList" presStyleCnt="0"/>
      <dgm:spPr/>
      <dgm:t>
        <a:bodyPr/>
        <a:lstStyle/>
        <a:p>
          <a:endParaRPr lang="ru-RU"/>
        </a:p>
      </dgm:t>
    </dgm:pt>
    <dgm:pt modelId="{5C727C9A-EAF1-43D5-879F-5D6001B9D69B}" type="pres">
      <dgm:prSet presAssocID="{B37E4DEC-76A3-4DF5-AD59-CE13FD9CF95F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489910-B377-44EB-9D9F-0AF2854827DE}" type="pres">
      <dgm:prSet presAssocID="{B37E4DEC-76A3-4DF5-AD59-CE13FD9CF95F}" presName="aSpace2" presStyleCnt="0"/>
      <dgm:spPr/>
      <dgm:t>
        <a:bodyPr/>
        <a:lstStyle/>
        <a:p>
          <a:endParaRPr lang="ru-RU"/>
        </a:p>
      </dgm:t>
    </dgm:pt>
    <dgm:pt modelId="{F75AE2E8-6BC0-438B-B479-5B3A40365AF2}" type="pres">
      <dgm:prSet presAssocID="{553A2254-2221-4C59-9F6B-75C5AB1F009D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0A13D0-E524-474F-A8F5-661CF961E0C4}" type="pres">
      <dgm:prSet presAssocID="{1A4362E9-59EC-49C1-A3EB-8E6D125AD9BC}" presName="aSpace" presStyleCnt="0"/>
      <dgm:spPr/>
      <dgm:t>
        <a:bodyPr/>
        <a:lstStyle/>
        <a:p>
          <a:endParaRPr lang="ru-RU"/>
        </a:p>
      </dgm:t>
    </dgm:pt>
    <dgm:pt modelId="{07C6F266-E4D5-40FE-9E03-4D25F5380676}" type="pres">
      <dgm:prSet presAssocID="{3F80D57E-D453-4B5D-86C3-F63BFCA699D0}" presName="compNode" presStyleCnt="0"/>
      <dgm:spPr/>
      <dgm:t>
        <a:bodyPr/>
        <a:lstStyle/>
        <a:p>
          <a:endParaRPr lang="ru-RU"/>
        </a:p>
      </dgm:t>
    </dgm:pt>
    <dgm:pt modelId="{5BD31027-6421-4D9B-9510-B43A4255C861}" type="pres">
      <dgm:prSet presAssocID="{3F80D57E-D453-4B5D-86C3-F63BFCA699D0}" presName="aNode" presStyleLbl="bgShp" presStyleIdx="1" presStyleCnt="3"/>
      <dgm:spPr/>
      <dgm:t>
        <a:bodyPr/>
        <a:lstStyle/>
        <a:p>
          <a:endParaRPr lang="ru-RU"/>
        </a:p>
      </dgm:t>
    </dgm:pt>
    <dgm:pt modelId="{D4D36A62-E6C4-40F8-8F2B-D1FB5B1C48CB}" type="pres">
      <dgm:prSet presAssocID="{3F80D57E-D453-4B5D-86C3-F63BFCA699D0}" presName="textNode" presStyleLbl="bgShp" presStyleIdx="1" presStyleCnt="3"/>
      <dgm:spPr/>
      <dgm:t>
        <a:bodyPr/>
        <a:lstStyle/>
        <a:p>
          <a:endParaRPr lang="ru-RU"/>
        </a:p>
      </dgm:t>
    </dgm:pt>
    <dgm:pt modelId="{78360678-C0E5-4B19-B0CE-EEE415EE8DBD}" type="pres">
      <dgm:prSet presAssocID="{3F80D57E-D453-4B5D-86C3-F63BFCA699D0}" presName="compChildNode" presStyleCnt="0"/>
      <dgm:spPr/>
      <dgm:t>
        <a:bodyPr/>
        <a:lstStyle/>
        <a:p>
          <a:endParaRPr lang="ru-RU"/>
        </a:p>
      </dgm:t>
    </dgm:pt>
    <dgm:pt modelId="{9D415E9E-72C8-41EA-A98F-9D260FEF589B}" type="pres">
      <dgm:prSet presAssocID="{3F80D57E-D453-4B5D-86C3-F63BFCA699D0}" presName="theInnerList" presStyleCnt="0"/>
      <dgm:spPr/>
      <dgm:t>
        <a:bodyPr/>
        <a:lstStyle/>
        <a:p>
          <a:endParaRPr lang="ru-RU"/>
        </a:p>
      </dgm:t>
    </dgm:pt>
    <dgm:pt modelId="{C65DF44C-0D43-497A-87D2-D2239D5F5371}" type="pres">
      <dgm:prSet presAssocID="{61B7427C-B424-4423-8178-652109F90E20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EF73A0-DCE8-41B9-BADF-1E1155E18E56}" type="pres">
      <dgm:prSet presAssocID="{61B7427C-B424-4423-8178-652109F90E20}" presName="aSpace2" presStyleCnt="0"/>
      <dgm:spPr/>
      <dgm:t>
        <a:bodyPr/>
        <a:lstStyle/>
        <a:p>
          <a:endParaRPr lang="ru-RU"/>
        </a:p>
      </dgm:t>
    </dgm:pt>
    <dgm:pt modelId="{0E56F2F7-FB53-47B9-90AB-E751FA6F2917}" type="pres">
      <dgm:prSet presAssocID="{662EE5B7-FF81-49EF-B53B-C9631E4546A4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1E1269-DD1F-4B10-88FF-3B26E10CFCE3}" type="pres">
      <dgm:prSet presAssocID="{3F80D57E-D453-4B5D-86C3-F63BFCA699D0}" presName="aSpace" presStyleCnt="0"/>
      <dgm:spPr/>
      <dgm:t>
        <a:bodyPr/>
        <a:lstStyle/>
        <a:p>
          <a:endParaRPr lang="ru-RU"/>
        </a:p>
      </dgm:t>
    </dgm:pt>
    <dgm:pt modelId="{4A4DCF89-DC22-44DF-BC12-04D428D29E47}" type="pres">
      <dgm:prSet presAssocID="{292C9609-EED5-488E-8FA8-A19A6B6C80E6}" presName="compNode" presStyleCnt="0"/>
      <dgm:spPr/>
      <dgm:t>
        <a:bodyPr/>
        <a:lstStyle/>
        <a:p>
          <a:endParaRPr lang="ru-RU"/>
        </a:p>
      </dgm:t>
    </dgm:pt>
    <dgm:pt modelId="{229FA74B-AFF4-4114-87B8-9C1A3CBA357B}" type="pres">
      <dgm:prSet presAssocID="{292C9609-EED5-488E-8FA8-A19A6B6C80E6}" presName="aNode" presStyleLbl="bgShp" presStyleIdx="2" presStyleCnt="3"/>
      <dgm:spPr/>
      <dgm:t>
        <a:bodyPr/>
        <a:lstStyle/>
        <a:p>
          <a:endParaRPr lang="ru-RU"/>
        </a:p>
      </dgm:t>
    </dgm:pt>
    <dgm:pt modelId="{11E7D6C2-7438-4FB0-96C9-DE849C8F7845}" type="pres">
      <dgm:prSet presAssocID="{292C9609-EED5-488E-8FA8-A19A6B6C80E6}" presName="textNode" presStyleLbl="bgShp" presStyleIdx="2" presStyleCnt="3"/>
      <dgm:spPr/>
      <dgm:t>
        <a:bodyPr/>
        <a:lstStyle/>
        <a:p>
          <a:endParaRPr lang="ru-RU"/>
        </a:p>
      </dgm:t>
    </dgm:pt>
    <dgm:pt modelId="{C75D3D22-6E37-4D93-9F4B-2D28C2B9C93B}" type="pres">
      <dgm:prSet presAssocID="{292C9609-EED5-488E-8FA8-A19A6B6C80E6}" presName="compChildNode" presStyleCnt="0"/>
      <dgm:spPr/>
      <dgm:t>
        <a:bodyPr/>
        <a:lstStyle/>
        <a:p>
          <a:endParaRPr lang="ru-RU"/>
        </a:p>
      </dgm:t>
    </dgm:pt>
    <dgm:pt modelId="{E9F17317-C968-4DF1-A848-E30EC93DF858}" type="pres">
      <dgm:prSet presAssocID="{292C9609-EED5-488E-8FA8-A19A6B6C80E6}" presName="theInnerList" presStyleCnt="0"/>
      <dgm:spPr/>
      <dgm:t>
        <a:bodyPr/>
        <a:lstStyle/>
        <a:p>
          <a:endParaRPr lang="ru-RU"/>
        </a:p>
      </dgm:t>
    </dgm:pt>
    <dgm:pt modelId="{424D555C-557A-4460-9198-9EAC321BC7D4}" type="pres">
      <dgm:prSet presAssocID="{6D692C17-E1CD-4D14-96BD-5B7BB974077D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D85986-32DC-4DCC-9E79-07E7E110FDD0}" type="pres">
      <dgm:prSet presAssocID="{6D692C17-E1CD-4D14-96BD-5B7BB974077D}" presName="aSpace2" presStyleCnt="0"/>
      <dgm:spPr/>
      <dgm:t>
        <a:bodyPr/>
        <a:lstStyle/>
        <a:p>
          <a:endParaRPr lang="ru-RU"/>
        </a:p>
      </dgm:t>
    </dgm:pt>
    <dgm:pt modelId="{89C533D7-4D5E-489D-AE33-E9779F40DAD3}" type="pres">
      <dgm:prSet presAssocID="{66601ECF-E85C-48F6-81F5-C597AE0E29E2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249471-2899-48F5-B7AC-0CF3469EEFE1}" srcId="{1A4362E9-59EC-49C1-A3EB-8E6D125AD9BC}" destId="{B37E4DEC-76A3-4DF5-AD59-CE13FD9CF95F}" srcOrd="0" destOrd="0" parTransId="{066CFAC6-0C69-4658-BC59-1B907E74B65D}" sibTransId="{1259C445-304D-4736-9A09-3230DAE6B57D}"/>
    <dgm:cxn modelId="{B87B3261-999A-4F9F-8571-903B4F2C0C75}" srcId="{292C9609-EED5-488E-8FA8-A19A6B6C80E6}" destId="{6D692C17-E1CD-4D14-96BD-5B7BB974077D}" srcOrd="0" destOrd="0" parTransId="{99135CBA-7B22-4E1E-8774-85285C4B6509}" sibTransId="{F668529B-5BF8-45E8-B38E-047E55320E50}"/>
    <dgm:cxn modelId="{C21BA1D9-F3BE-4727-BF52-83D2F7FB934E}" srcId="{292C9609-EED5-488E-8FA8-A19A6B6C80E6}" destId="{66601ECF-E85C-48F6-81F5-C597AE0E29E2}" srcOrd="1" destOrd="0" parTransId="{5A8E5533-FE5A-4919-9369-EBAA792D9F5B}" sibTransId="{44DE0DA9-F20E-4B7F-97A6-6A942C09BAC4}"/>
    <dgm:cxn modelId="{2B2544EC-D6C1-4223-ABCC-CE791D22386B}" type="presOf" srcId="{1BE4103E-0E97-40A3-A6B6-345A02CEF0A9}" destId="{19044049-F09C-4A55-9B02-07981AA73148}" srcOrd="0" destOrd="0" presId="urn:microsoft.com/office/officeart/2005/8/layout/lProcess2"/>
    <dgm:cxn modelId="{C8462A20-1206-4631-BF47-92C009C6A5EF}" srcId="{1BE4103E-0E97-40A3-A6B6-345A02CEF0A9}" destId="{3F80D57E-D453-4B5D-86C3-F63BFCA699D0}" srcOrd="1" destOrd="0" parTransId="{6603FFD1-AC24-4C05-AF4A-75F9C4A22E44}" sibTransId="{B83CEDFB-BEBF-4946-A444-313040534DB9}"/>
    <dgm:cxn modelId="{F3649177-A90C-4077-B3E5-059C9E76A925}" srcId="{3F80D57E-D453-4B5D-86C3-F63BFCA699D0}" destId="{662EE5B7-FF81-49EF-B53B-C9631E4546A4}" srcOrd="1" destOrd="0" parTransId="{67B681D1-5E60-4748-A546-1E0480F3C979}" sibTransId="{23361F93-694D-4A64-909D-31555BB2CBFA}"/>
    <dgm:cxn modelId="{B68ED2AC-45E5-4F66-9E3B-A28A5D4A938B}" type="presOf" srcId="{3F80D57E-D453-4B5D-86C3-F63BFCA699D0}" destId="{D4D36A62-E6C4-40F8-8F2B-D1FB5B1C48CB}" srcOrd="1" destOrd="0" presId="urn:microsoft.com/office/officeart/2005/8/layout/lProcess2"/>
    <dgm:cxn modelId="{2C53BDB3-73D0-483F-8757-488514399C2D}" srcId="{3F80D57E-D453-4B5D-86C3-F63BFCA699D0}" destId="{61B7427C-B424-4423-8178-652109F90E20}" srcOrd="0" destOrd="0" parTransId="{10E06EA2-419D-485E-A95C-B8202800F611}" sibTransId="{BFB76D20-97AC-421E-92F4-D9FE3657D454}"/>
    <dgm:cxn modelId="{81BB194A-2187-462E-82C0-5B84F9F9EA8C}" srcId="{1BE4103E-0E97-40A3-A6B6-345A02CEF0A9}" destId="{1A4362E9-59EC-49C1-A3EB-8E6D125AD9BC}" srcOrd="0" destOrd="0" parTransId="{F3CCE525-B750-471C-9039-24155579F0FA}" sibTransId="{40DAAB2E-F67E-4C39-BE8A-CABC5343C07D}"/>
    <dgm:cxn modelId="{BF4479A7-0F15-4B42-877F-8CD4EDC705FB}" type="presOf" srcId="{292C9609-EED5-488E-8FA8-A19A6B6C80E6}" destId="{229FA74B-AFF4-4114-87B8-9C1A3CBA357B}" srcOrd="0" destOrd="0" presId="urn:microsoft.com/office/officeart/2005/8/layout/lProcess2"/>
    <dgm:cxn modelId="{BB0B87FC-F632-4F2B-B46F-F05D9F469B37}" type="presOf" srcId="{B37E4DEC-76A3-4DF5-AD59-CE13FD9CF95F}" destId="{5C727C9A-EAF1-43D5-879F-5D6001B9D69B}" srcOrd="0" destOrd="0" presId="urn:microsoft.com/office/officeart/2005/8/layout/lProcess2"/>
    <dgm:cxn modelId="{69C5F92E-D3C3-4618-9863-952FBCD79997}" type="presOf" srcId="{662EE5B7-FF81-49EF-B53B-C9631E4546A4}" destId="{0E56F2F7-FB53-47B9-90AB-E751FA6F2917}" srcOrd="0" destOrd="0" presId="urn:microsoft.com/office/officeart/2005/8/layout/lProcess2"/>
    <dgm:cxn modelId="{7651E00D-C118-4C0B-B44B-BA480CC68796}" srcId="{1BE4103E-0E97-40A3-A6B6-345A02CEF0A9}" destId="{292C9609-EED5-488E-8FA8-A19A6B6C80E6}" srcOrd="2" destOrd="0" parTransId="{87E7FB35-6FB6-4650-A26C-26A8B5BA8F4D}" sibTransId="{3F0582D8-3732-433B-8B1C-833E860E74D2}"/>
    <dgm:cxn modelId="{EABB6C13-17AB-49E8-A03C-EF56B268239A}" type="presOf" srcId="{553A2254-2221-4C59-9F6B-75C5AB1F009D}" destId="{F75AE2E8-6BC0-438B-B479-5B3A40365AF2}" srcOrd="0" destOrd="0" presId="urn:microsoft.com/office/officeart/2005/8/layout/lProcess2"/>
    <dgm:cxn modelId="{278E1D5D-210B-4D11-8DCB-E2B865A88350}" type="presOf" srcId="{3F80D57E-D453-4B5D-86C3-F63BFCA699D0}" destId="{5BD31027-6421-4D9B-9510-B43A4255C861}" srcOrd="0" destOrd="0" presId="urn:microsoft.com/office/officeart/2005/8/layout/lProcess2"/>
    <dgm:cxn modelId="{89B527B5-C2DF-4A1C-A328-65D75001CBAA}" type="presOf" srcId="{66601ECF-E85C-48F6-81F5-C597AE0E29E2}" destId="{89C533D7-4D5E-489D-AE33-E9779F40DAD3}" srcOrd="0" destOrd="0" presId="urn:microsoft.com/office/officeart/2005/8/layout/lProcess2"/>
    <dgm:cxn modelId="{7E5B8ED3-64D6-4B57-A7E3-F2CF4CDD993B}" type="presOf" srcId="{1A4362E9-59EC-49C1-A3EB-8E6D125AD9BC}" destId="{5AB4056E-7700-44F5-AACE-9699D88656ED}" srcOrd="1" destOrd="0" presId="urn:microsoft.com/office/officeart/2005/8/layout/lProcess2"/>
    <dgm:cxn modelId="{5C0B7D67-4960-4D9F-9702-6ACA734E4BA4}" type="presOf" srcId="{292C9609-EED5-488E-8FA8-A19A6B6C80E6}" destId="{11E7D6C2-7438-4FB0-96C9-DE849C8F7845}" srcOrd="1" destOrd="0" presId="urn:microsoft.com/office/officeart/2005/8/layout/lProcess2"/>
    <dgm:cxn modelId="{83DF4718-D316-434E-BFEB-C919B54152EA}" type="presOf" srcId="{61B7427C-B424-4423-8178-652109F90E20}" destId="{C65DF44C-0D43-497A-87D2-D2239D5F5371}" srcOrd="0" destOrd="0" presId="urn:microsoft.com/office/officeart/2005/8/layout/lProcess2"/>
    <dgm:cxn modelId="{B5A1016D-EC27-4981-8B72-4E6FC50D937D}" type="presOf" srcId="{1A4362E9-59EC-49C1-A3EB-8E6D125AD9BC}" destId="{1E9E86E6-2D2B-45C6-8D0B-476FDA332AE7}" srcOrd="0" destOrd="0" presId="urn:microsoft.com/office/officeart/2005/8/layout/lProcess2"/>
    <dgm:cxn modelId="{4E779BE9-FB96-41AF-B27F-C495F7ADF0A1}" type="presOf" srcId="{6D692C17-E1CD-4D14-96BD-5B7BB974077D}" destId="{424D555C-557A-4460-9198-9EAC321BC7D4}" srcOrd="0" destOrd="0" presId="urn:microsoft.com/office/officeart/2005/8/layout/lProcess2"/>
    <dgm:cxn modelId="{DB2C06B5-3634-47A6-B038-7A0C2CD321E6}" srcId="{1A4362E9-59EC-49C1-A3EB-8E6D125AD9BC}" destId="{553A2254-2221-4C59-9F6B-75C5AB1F009D}" srcOrd="1" destOrd="0" parTransId="{BC4A1636-8A51-4146-B0B2-8FCD4545D552}" sibTransId="{79357200-413B-4AE8-98A2-3C590AF1D414}"/>
    <dgm:cxn modelId="{1C762136-C642-4915-8CF9-2FC355DF334C}" type="presParOf" srcId="{19044049-F09C-4A55-9B02-07981AA73148}" destId="{354FBABB-A221-45CB-A097-D7B4A7577591}" srcOrd="0" destOrd="0" presId="urn:microsoft.com/office/officeart/2005/8/layout/lProcess2"/>
    <dgm:cxn modelId="{1508002B-0CF0-4832-9E51-270699834556}" type="presParOf" srcId="{354FBABB-A221-45CB-A097-D7B4A7577591}" destId="{1E9E86E6-2D2B-45C6-8D0B-476FDA332AE7}" srcOrd="0" destOrd="0" presId="urn:microsoft.com/office/officeart/2005/8/layout/lProcess2"/>
    <dgm:cxn modelId="{2554FD21-BBA1-4E2D-A931-0D7679693E2A}" type="presParOf" srcId="{354FBABB-A221-45CB-A097-D7B4A7577591}" destId="{5AB4056E-7700-44F5-AACE-9699D88656ED}" srcOrd="1" destOrd="0" presId="urn:microsoft.com/office/officeart/2005/8/layout/lProcess2"/>
    <dgm:cxn modelId="{837AE74A-D036-4412-89A6-C9214538D3FC}" type="presParOf" srcId="{354FBABB-A221-45CB-A097-D7B4A7577591}" destId="{4EB3E71C-2530-4949-A7A5-9C47217B8B5D}" srcOrd="2" destOrd="0" presId="urn:microsoft.com/office/officeart/2005/8/layout/lProcess2"/>
    <dgm:cxn modelId="{26384F79-45C0-4FD7-87C9-2AF8F9E96D9A}" type="presParOf" srcId="{4EB3E71C-2530-4949-A7A5-9C47217B8B5D}" destId="{D1D5269B-7A78-4011-B135-2F7086EB8C49}" srcOrd="0" destOrd="0" presId="urn:microsoft.com/office/officeart/2005/8/layout/lProcess2"/>
    <dgm:cxn modelId="{21F8D63B-8AC6-4805-8789-54272BEAA889}" type="presParOf" srcId="{D1D5269B-7A78-4011-B135-2F7086EB8C49}" destId="{5C727C9A-EAF1-43D5-879F-5D6001B9D69B}" srcOrd="0" destOrd="0" presId="urn:microsoft.com/office/officeart/2005/8/layout/lProcess2"/>
    <dgm:cxn modelId="{541DBB02-EC43-4F2F-AD18-233BE77A2FF9}" type="presParOf" srcId="{D1D5269B-7A78-4011-B135-2F7086EB8C49}" destId="{DF489910-B377-44EB-9D9F-0AF2854827DE}" srcOrd="1" destOrd="0" presId="urn:microsoft.com/office/officeart/2005/8/layout/lProcess2"/>
    <dgm:cxn modelId="{9CBB85AB-61EB-4F2A-96AD-C6BC17837E96}" type="presParOf" srcId="{D1D5269B-7A78-4011-B135-2F7086EB8C49}" destId="{F75AE2E8-6BC0-438B-B479-5B3A40365AF2}" srcOrd="2" destOrd="0" presId="urn:microsoft.com/office/officeart/2005/8/layout/lProcess2"/>
    <dgm:cxn modelId="{B5696D75-258B-4BA3-B9FE-6B51BB049950}" type="presParOf" srcId="{19044049-F09C-4A55-9B02-07981AA73148}" destId="{980A13D0-E524-474F-A8F5-661CF961E0C4}" srcOrd="1" destOrd="0" presId="urn:microsoft.com/office/officeart/2005/8/layout/lProcess2"/>
    <dgm:cxn modelId="{42A66FD0-7E20-498C-A10D-D4B649D2A532}" type="presParOf" srcId="{19044049-F09C-4A55-9B02-07981AA73148}" destId="{07C6F266-E4D5-40FE-9E03-4D25F5380676}" srcOrd="2" destOrd="0" presId="urn:microsoft.com/office/officeart/2005/8/layout/lProcess2"/>
    <dgm:cxn modelId="{63E4F42D-1161-44AB-879F-59FCBF9E3432}" type="presParOf" srcId="{07C6F266-E4D5-40FE-9E03-4D25F5380676}" destId="{5BD31027-6421-4D9B-9510-B43A4255C861}" srcOrd="0" destOrd="0" presId="urn:microsoft.com/office/officeart/2005/8/layout/lProcess2"/>
    <dgm:cxn modelId="{61D20273-3A9E-44B8-BCCF-4AC81CE29F86}" type="presParOf" srcId="{07C6F266-E4D5-40FE-9E03-4D25F5380676}" destId="{D4D36A62-E6C4-40F8-8F2B-D1FB5B1C48CB}" srcOrd="1" destOrd="0" presId="urn:microsoft.com/office/officeart/2005/8/layout/lProcess2"/>
    <dgm:cxn modelId="{99C1361A-E3AA-414C-9FBA-DB4D4429D8C1}" type="presParOf" srcId="{07C6F266-E4D5-40FE-9E03-4D25F5380676}" destId="{78360678-C0E5-4B19-B0CE-EEE415EE8DBD}" srcOrd="2" destOrd="0" presId="urn:microsoft.com/office/officeart/2005/8/layout/lProcess2"/>
    <dgm:cxn modelId="{5C006CAD-FF91-4F91-BDE6-7012F83E4FB4}" type="presParOf" srcId="{78360678-C0E5-4B19-B0CE-EEE415EE8DBD}" destId="{9D415E9E-72C8-41EA-A98F-9D260FEF589B}" srcOrd="0" destOrd="0" presId="urn:microsoft.com/office/officeart/2005/8/layout/lProcess2"/>
    <dgm:cxn modelId="{6CF68431-0A65-4F2D-A2D3-EE48AA2A765F}" type="presParOf" srcId="{9D415E9E-72C8-41EA-A98F-9D260FEF589B}" destId="{C65DF44C-0D43-497A-87D2-D2239D5F5371}" srcOrd="0" destOrd="0" presId="urn:microsoft.com/office/officeart/2005/8/layout/lProcess2"/>
    <dgm:cxn modelId="{2760F55C-89CA-4CE9-B506-4D3F7C893B9A}" type="presParOf" srcId="{9D415E9E-72C8-41EA-A98F-9D260FEF589B}" destId="{64EF73A0-DCE8-41B9-BADF-1E1155E18E56}" srcOrd="1" destOrd="0" presId="urn:microsoft.com/office/officeart/2005/8/layout/lProcess2"/>
    <dgm:cxn modelId="{619EED26-E374-43D1-B4E9-F82132939B4F}" type="presParOf" srcId="{9D415E9E-72C8-41EA-A98F-9D260FEF589B}" destId="{0E56F2F7-FB53-47B9-90AB-E751FA6F2917}" srcOrd="2" destOrd="0" presId="urn:microsoft.com/office/officeart/2005/8/layout/lProcess2"/>
    <dgm:cxn modelId="{219ACC8D-E6CA-4B75-BFF4-C59C9CF75CA0}" type="presParOf" srcId="{19044049-F09C-4A55-9B02-07981AA73148}" destId="{611E1269-DD1F-4B10-88FF-3B26E10CFCE3}" srcOrd="3" destOrd="0" presId="urn:microsoft.com/office/officeart/2005/8/layout/lProcess2"/>
    <dgm:cxn modelId="{C76BC8AC-5EB1-4D53-A6CA-36496DC9A6E6}" type="presParOf" srcId="{19044049-F09C-4A55-9B02-07981AA73148}" destId="{4A4DCF89-DC22-44DF-BC12-04D428D29E47}" srcOrd="4" destOrd="0" presId="urn:microsoft.com/office/officeart/2005/8/layout/lProcess2"/>
    <dgm:cxn modelId="{8C3761B1-68D6-44E9-B4A4-8FBC78EEF246}" type="presParOf" srcId="{4A4DCF89-DC22-44DF-BC12-04D428D29E47}" destId="{229FA74B-AFF4-4114-87B8-9C1A3CBA357B}" srcOrd="0" destOrd="0" presId="urn:microsoft.com/office/officeart/2005/8/layout/lProcess2"/>
    <dgm:cxn modelId="{83C2CAD4-8DDA-4ACC-9D0E-B8139067211D}" type="presParOf" srcId="{4A4DCF89-DC22-44DF-BC12-04D428D29E47}" destId="{11E7D6C2-7438-4FB0-96C9-DE849C8F7845}" srcOrd="1" destOrd="0" presId="urn:microsoft.com/office/officeart/2005/8/layout/lProcess2"/>
    <dgm:cxn modelId="{8DE6B1A4-6B93-4C3A-8BF3-023B64216615}" type="presParOf" srcId="{4A4DCF89-DC22-44DF-BC12-04D428D29E47}" destId="{C75D3D22-6E37-4D93-9F4B-2D28C2B9C93B}" srcOrd="2" destOrd="0" presId="urn:microsoft.com/office/officeart/2005/8/layout/lProcess2"/>
    <dgm:cxn modelId="{75A22046-0375-4BFE-9E95-C7F99F68023F}" type="presParOf" srcId="{C75D3D22-6E37-4D93-9F4B-2D28C2B9C93B}" destId="{E9F17317-C968-4DF1-A848-E30EC93DF858}" srcOrd="0" destOrd="0" presId="urn:microsoft.com/office/officeart/2005/8/layout/lProcess2"/>
    <dgm:cxn modelId="{84654494-16BB-4043-87F5-736BDCA5020F}" type="presParOf" srcId="{E9F17317-C968-4DF1-A848-E30EC93DF858}" destId="{424D555C-557A-4460-9198-9EAC321BC7D4}" srcOrd="0" destOrd="0" presId="urn:microsoft.com/office/officeart/2005/8/layout/lProcess2"/>
    <dgm:cxn modelId="{434F2DE9-F9FA-4559-BC7C-250F884CA43D}" type="presParOf" srcId="{E9F17317-C968-4DF1-A848-E30EC93DF858}" destId="{B7D85986-32DC-4DCC-9E79-07E7E110FDD0}" srcOrd="1" destOrd="0" presId="urn:microsoft.com/office/officeart/2005/8/layout/lProcess2"/>
    <dgm:cxn modelId="{3DC3B9B6-6A17-4872-A7BB-F011E73A14B0}" type="presParOf" srcId="{E9F17317-C968-4DF1-A848-E30EC93DF858}" destId="{89C533D7-4D5E-489D-AE33-E9779F40DAD3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6C0469-C130-4521-89AA-777F6C67ECBF}" type="doc">
      <dgm:prSet loTypeId="urn:microsoft.com/office/officeart/2005/8/layout/vList6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17AFBCF-6B77-407E-B7A0-6F50F1021030}">
      <dgm:prSet phldrT="[Текст]"/>
      <dgm:spPr/>
      <dgm:t>
        <a:bodyPr/>
        <a:lstStyle/>
        <a:p>
          <a:r>
            <a:rPr lang="ru-RU" dirty="0" smtClean="0"/>
            <a:t>Из-</a:t>
          </a:r>
        </a:p>
        <a:p>
          <a:r>
            <a:rPr lang="ru-RU" dirty="0" smtClean="0"/>
            <a:t>До-</a:t>
          </a:r>
        </a:p>
        <a:p>
          <a:r>
            <a:rPr lang="ru-RU" dirty="0" smtClean="0"/>
            <a:t>С-</a:t>
          </a:r>
          <a:endParaRPr lang="ru-RU" dirty="0"/>
        </a:p>
      </dgm:t>
    </dgm:pt>
    <dgm:pt modelId="{8A11CA1D-4107-4934-B4FF-463AFE81E5B1}" type="parTrans" cxnId="{7DF87FFD-61EA-42E7-8664-C596FB4659A1}">
      <dgm:prSet/>
      <dgm:spPr/>
      <dgm:t>
        <a:bodyPr/>
        <a:lstStyle/>
        <a:p>
          <a:endParaRPr lang="ru-RU"/>
        </a:p>
      </dgm:t>
    </dgm:pt>
    <dgm:pt modelId="{4EAB19F8-6F1A-4419-888A-93C9878B13E1}" type="sibTrans" cxnId="{7DF87FFD-61EA-42E7-8664-C596FB4659A1}">
      <dgm:prSet/>
      <dgm:spPr/>
      <dgm:t>
        <a:bodyPr/>
        <a:lstStyle/>
        <a:p>
          <a:endParaRPr lang="ru-RU"/>
        </a:p>
      </dgm:t>
    </dgm:pt>
    <dgm:pt modelId="{30D9C3D8-DE8F-466D-8FFC-896A44D26E33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Из</a:t>
          </a:r>
          <a:r>
            <a:rPr lang="ru-RU" dirty="0" smtClean="0"/>
            <a:t>давн</a:t>
          </a:r>
          <a:r>
            <a:rPr lang="ru-RU" dirty="0" smtClean="0">
              <a:solidFill>
                <a:srgbClr val="0070C0"/>
              </a:solidFill>
            </a:rPr>
            <a:t>а</a:t>
          </a:r>
          <a:endParaRPr lang="ru-RU" dirty="0">
            <a:solidFill>
              <a:srgbClr val="0070C0"/>
            </a:solidFill>
          </a:endParaRPr>
        </a:p>
      </dgm:t>
    </dgm:pt>
    <dgm:pt modelId="{F56F808E-5D97-49C6-B25A-24A158D8EEA7}" type="parTrans" cxnId="{0F1B930A-A1D0-4010-8B0B-72F9D3E6E292}">
      <dgm:prSet/>
      <dgm:spPr/>
      <dgm:t>
        <a:bodyPr/>
        <a:lstStyle/>
        <a:p>
          <a:endParaRPr lang="ru-RU"/>
        </a:p>
      </dgm:t>
    </dgm:pt>
    <dgm:pt modelId="{BEE99486-6B31-4F1E-8781-5616F99CBAC8}" type="sibTrans" cxnId="{0F1B930A-A1D0-4010-8B0B-72F9D3E6E292}">
      <dgm:prSet/>
      <dgm:spPr/>
      <dgm:t>
        <a:bodyPr/>
        <a:lstStyle/>
        <a:p>
          <a:endParaRPr lang="ru-RU"/>
        </a:p>
      </dgm:t>
    </dgm:pt>
    <dgm:pt modelId="{02F41FFD-9F20-44A6-AD46-2C243BBE0D24}">
      <dgm:prSet phldrT="[Текст]"/>
      <dgm:spPr/>
      <dgm:t>
        <a:bodyPr/>
        <a:lstStyle/>
        <a:p>
          <a:r>
            <a:rPr lang="ru-RU" dirty="0" smtClean="0"/>
            <a:t>В-</a:t>
          </a:r>
        </a:p>
        <a:p>
          <a:r>
            <a:rPr lang="ru-RU" dirty="0" smtClean="0"/>
            <a:t>На-</a:t>
          </a:r>
        </a:p>
        <a:p>
          <a:r>
            <a:rPr lang="ru-RU" dirty="0" smtClean="0"/>
            <a:t>За-</a:t>
          </a:r>
          <a:endParaRPr lang="ru-RU" dirty="0"/>
        </a:p>
      </dgm:t>
    </dgm:pt>
    <dgm:pt modelId="{FF9522A4-C8CB-4BEE-B226-CE90589C3C2A}" type="parTrans" cxnId="{9471AD71-06BB-4E8B-A932-91D4D4F04C69}">
      <dgm:prSet/>
      <dgm:spPr/>
      <dgm:t>
        <a:bodyPr/>
        <a:lstStyle/>
        <a:p>
          <a:endParaRPr lang="ru-RU"/>
        </a:p>
      </dgm:t>
    </dgm:pt>
    <dgm:pt modelId="{E5063895-017F-4174-BEB4-7B0DB9DD3A8E}" type="sibTrans" cxnId="{9471AD71-06BB-4E8B-A932-91D4D4F04C69}">
      <dgm:prSet/>
      <dgm:spPr/>
      <dgm:t>
        <a:bodyPr/>
        <a:lstStyle/>
        <a:p>
          <a:endParaRPr lang="ru-RU"/>
        </a:p>
      </dgm:t>
    </dgm:pt>
    <dgm:pt modelId="{375BF620-098D-4D81-8D12-CE392F83CD1E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В</a:t>
          </a:r>
          <a:r>
            <a:rPr lang="ru-RU" dirty="0" smtClean="0"/>
            <a:t>лев</a:t>
          </a:r>
          <a:r>
            <a:rPr lang="ru-RU" dirty="0" smtClean="0">
              <a:solidFill>
                <a:srgbClr val="0070C0"/>
              </a:solidFill>
            </a:rPr>
            <a:t>о</a:t>
          </a:r>
          <a:endParaRPr lang="ru-RU" dirty="0">
            <a:solidFill>
              <a:srgbClr val="0070C0"/>
            </a:solidFill>
          </a:endParaRPr>
        </a:p>
      </dgm:t>
    </dgm:pt>
    <dgm:pt modelId="{2BC2EF44-4B0A-4A0A-9060-34B6DF23580D}" type="parTrans" cxnId="{FA6C1616-3711-4443-8A85-3E696ABCFA43}">
      <dgm:prSet/>
      <dgm:spPr/>
      <dgm:t>
        <a:bodyPr/>
        <a:lstStyle/>
        <a:p>
          <a:endParaRPr lang="ru-RU"/>
        </a:p>
      </dgm:t>
    </dgm:pt>
    <dgm:pt modelId="{3529CAEE-001C-4636-A89A-071605D1E352}" type="sibTrans" cxnId="{FA6C1616-3711-4443-8A85-3E696ABCFA43}">
      <dgm:prSet/>
      <dgm:spPr/>
      <dgm:t>
        <a:bodyPr/>
        <a:lstStyle/>
        <a:p>
          <a:endParaRPr lang="ru-RU"/>
        </a:p>
      </dgm:t>
    </dgm:pt>
    <dgm:pt modelId="{53133B67-4200-41EB-ACC3-94AA206C3C04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До</a:t>
          </a:r>
          <a:r>
            <a:rPr lang="ru-RU" dirty="0" smtClean="0"/>
            <a:t>сыт</a:t>
          </a:r>
          <a:r>
            <a:rPr lang="ru-RU" dirty="0" smtClean="0">
              <a:solidFill>
                <a:srgbClr val="0070C0"/>
              </a:solidFill>
            </a:rPr>
            <a:t>а</a:t>
          </a:r>
          <a:endParaRPr lang="ru-RU" dirty="0">
            <a:solidFill>
              <a:srgbClr val="0070C0"/>
            </a:solidFill>
          </a:endParaRPr>
        </a:p>
      </dgm:t>
    </dgm:pt>
    <dgm:pt modelId="{312185AC-CD59-4650-B848-69B9C9AEFFA5}" type="parTrans" cxnId="{1CE9431F-DBC8-4D46-A550-2B3D8BB2A8BC}">
      <dgm:prSet/>
      <dgm:spPr/>
      <dgm:t>
        <a:bodyPr/>
        <a:lstStyle/>
        <a:p>
          <a:endParaRPr lang="ru-RU"/>
        </a:p>
      </dgm:t>
    </dgm:pt>
    <dgm:pt modelId="{3A1DF17E-4E62-4748-B1F1-329FA0847ABB}" type="sibTrans" cxnId="{1CE9431F-DBC8-4D46-A550-2B3D8BB2A8BC}">
      <dgm:prSet/>
      <dgm:spPr/>
      <dgm:t>
        <a:bodyPr/>
        <a:lstStyle/>
        <a:p>
          <a:endParaRPr lang="ru-RU"/>
        </a:p>
      </dgm:t>
    </dgm:pt>
    <dgm:pt modelId="{7CA33E12-1E4A-492B-B25B-1D759267BEA5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С</a:t>
          </a:r>
          <a:r>
            <a:rPr lang="ru-RU" dirty="0" smtClean="0"/>
            <a:t>прав</a:t>
          </a:r>
          <a:r>
            <a:rPr lang="ru-RU" dirty="0" smtClean="0">
              <a:solidFill>
                <a:srgbClr val="0070C0"/>
              </a:solidFill>
            </a:rPr>
            <a:t>а</a:t>
          </a:r>
          <a:r>
            <a:rPr lang="ru-RU" dirty="0" smtClean="0"/>
            <a:t> </a:t>
          </a:r>
          <a:endParaRPr lang="ru-RU" dirty="0"/>
        </a:p>
      </dgm:t>
    </dgm:pt>
    <dgm:pt modelId="{6C3A97A7-3C30-4C69-89D4-F7554B684A48}" type="parTrans" cxnId="{CD47F71F-003D-44DC-A0AC-BC4DA6160E3F}">
      <dgm:prSet/>
      <dgm:spPr/>
      <dgm:t>
        <a:bodyPr/>
        <a:lstStyle/>
        <a:p>
          <a:endParaRPr lang="ru-RU"/>
        </a:p>
      </dgm:t>
    </dgm:pt>
    <dgm:pt modelId="{1E02463C-2217-4442-A38E-3CCEFB71BB70}" type="sibTrans" cxnId="{CD47F71F-003D-44DC-A0AC-BC4DA6160E3F}">
      <dgm:prSet/>
      <dgm:spPr/>
      <dgm:t>
        <a:bodyPr/>
        <a:lstStyle/>
        <a:p>
          <a:endParaRPr lang="ru-RU"/>
        </a:p>
      </dgm:t>
    </dgm:pt>
    <dgm:pt modelId="{DF4D1295-AE25-4ACA-9385-7F99715CC061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На</a:t>
          </a:r>
          <a:r>
            <a:rPr lang="ru-RU" dirty="0" smtClean="0"/>
            <a:t>прав</a:t>
          </a:r>
          <a:r>
            <a:rPr lang="ru-RU" dirty="0" smtClean="0">
              <a:solidFill>
                <a:srgbClr val="0070C0"/>
              </a:solidFill>
            </a:rPr>
            <a:t>о</a:t>
          </a:r>
          <a:endParaRPr lang="ru-RU" dirty="0">
            <a:solidFill>
              <a:srgbClr val="0070C0"/>
            </a:solidFill>
          </a:endParaRPr>
        </a:p>
      </dgm:t>
    </dgm:pt>
    <dgm:pt modelId="{DA3F4BB6-7F45-4F4A-944C-5548663EB90C}" type="parTrans" cxnId="{A41F86A2-4182-4C30-BC86-E54832B12B21}">
      <dgm:prSet/>
      <dgm:spPr/>
      <dgm:t>
        <a:bodyPr/>
        <a:lstStyle/>
        <a:p>
          <a:endParaRPr lang="ru-RU"/>
        </a:p>
      </dgm:t>
    </dgm:pt>
    <dgm:pt modelId="{AFA50BD5-6D9D-404C-BDC8-404BB5D105AC}" type="sibTrans" cxnId="{A41F86A2-4182-4C30-BC86-E54832B12B21}">
      <dgm:prSet/>
      <dgm:spPr/>
      <dgm:t>
        <a:bodyPr/>
        <a:lstStyle/>
        <a:p>
          <a:endParaRPr lang="ru-RU"/>
        </a:p>
      </dgm:t>
    </dgm:pt>
    <dgm:pt modelId="{BB3CB443-28C7-4C0E-91BF-0FEEFC236735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За</a:t>
          </a:r>
          <a:r>
            <a:rPr lang="ru-RU" dirty="0" smtClean="0"/>
            <a:t>прост</a:t>
          </a:r>
          <a:r>
            <a:rPr lang="ru-RU" dirty="0" smtClean="0">
              <a:solidFill>
                <a:srgbClr val="0070C0"/>
              </a:solidFill>
            </a:rPr>
            <a:t>о</a:t>
          </a:r>
          <a:r>
            <a:rPr lang="ru-RU" dirty="0" smtClean="0"/>
            <a:t> </a:t>
          </a:r>
          <a:endParaRPr lang="ru-RU" dirty="0"/>
        </a:p>
      </dgm:t>
    </dgm:pt>
    <dgm:pt modelId="{F6BC6CE6-9B6E-496A-862F-8C340586CE2D}" type="parTrans" cxnId="{E9827F67-4D68-4EE4-82CA-15154EE68BBB}">
      <dgm:prSet/>
      <dgm:spPr/>
      <dgm:t>
        <a:bodyPr/>
        <a:lstStyle/>
        <a:p>
          <a:endParaRPr lang="ru-RU"/>
        </a:p>
      </dgm:t>
    </dgm:pt>
    <dgm:pt modelId="{395C09BB-7D09-4BFD-9727-31E2F6554F7F}" type="sibTrans" cxnId="{E9827F67-4D68-4EE4-82CA-15154EE68BBB}">
      <dgm:prSet/>
      <dgm:spPr/>
      <dgm:t>
        <a:bodyPr/>
        <a:lstStyle/>
        <a:p>
          <a:endParaRPr lang="ru-RU"/>
        </a:p>
      </dgm:t>
    </dgm:pt>
    <dgm:pt modelId="{96F2A6A0-EBBC-48A6-9929-9EE99F1BF0C5}" type="pres">
      <dgm:prSet presAssocID="{856C0469-C130-4521-89AA-777F6C67ECB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5119403-BD95-4C97-A139-3CE49EAF745A}" type="pres">
      <dgm:prSet presAssocID="{417AFBCF-6B77-407E-B7A0-6F50F1021030}" presName="linNode" presStyleCnt="0"/>
      <dgm:spPr/>
    </dgm:pt>
    <dgm:pt modelId="{F1D22DC3-E0B8-4669-B808-4497A8103AA5}" type="pres">
      <dgm:prSet presAssocID="{417AFBCF-6B77-407E-B7A0-6F50F1021030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56A21C-E14B-4A20-A8E1-83423A73787F}" type="pres">
      <dgm:prSet presAssocID="{417AFBCF-6B77-407E-B7A0-6F50F1021030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023AAD-F024-4D66-8FA8-3A524A9F65FA}" type="pres">
      <dgm:prSet presAssocID="{4EAB19F8-6F1A-4419-888A-93C9878B13E1}" presName="spacing" presStyleCnt="0"/>
      <dgm:spPr/>
    </dgm:pt>
    <dgm:pt modelId="{73D22A67-A967-482C-A3A0-109114B87FB3}" type="pres">
      <dgm:prSet presAssocID="{02F41FFD-9F20-44A6-AD46-2C243BBE0D24}" presName="linNode" presStyleCnt="0"/>
      <dgm:spPr/>
    </dgm:pt>
    <dgm:pt modelId="{B47F9DAA-4A29-475A-8331-49C3DF1C1E55}" type="pres">
      <dgm:prSet presAssocID="{02F41FFD-9F20-44A6-AD46-2C243BBE0D24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4E150D-3051-4076-B75B-7932687DABFC}" type="pres">
      <dgm:prSet presAssocID="{02F41FFD-9F20-44A6-AD46-2C243BBE0D24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6C1616-3711-4443-8A85-3E696ABCFA43}" srcId="{02F41FFD-9F20-44A6-AD46-2C243BBE0D24}" destId="{375BF620-098D-4D81-8D12-CE392F83CD1E}" srcOrd="0" destOrd="0" parTransId="{2BC2EF44-4B0A-4A0A-9060-34B6DF23580D}" sibTransId="{3529CAEE-001C-4636-A89A-071605D1E352}"/>
    <dgm:cxn modelId="{1CE9431F-DBC8-4D46-A550-2B3D8BB2A8BC}" srcId="{417AFBCF-6B77-407E-B7A0-6F50F1021030}" destId="{53133B67-4200-41EB-ACC3-94AA206C3C04}" srcOrd="1" destOrd="0" parTransId="{312185AC-CD59-4650-B848-69B9C9AEFFA5}" sibTransId="{3A1DF17E-4E62-4748-B1F1-329FA0847ABB}"/>
    <dgm:cxn modelId="{D92CE0FA-AE3B-4869-906E-03B4CE7F1865}" type="presOf" srcId="{30D9C3D8-DE8F-466D-8FFC-896A44D26E33}" destId="{FC56A21C-E14B-4A20-A8E1-83423A73787F}" srcOrd="0" destOrd="0" presId="urn:microsoft.com/office/officeart/2005/8/layout/vList6"/>
    <dgm:cxn modelId="{0F1B930A-A1D0-4010-8B0B-72F9D3E6E292}" srcId="{417AFBCF-6B77-407E-B7A0-6F50F1021030}" destId="{30D9C3D8-DE8F-466D-8FFC-896A44D26E33}" srcOrd="0" destOrd="0" parTransId="{F56F808E-5D97-49C6-B25A-24A158D8EEA7}" sibTransId="{BEE99486-6B31-4F1E-8781-5616F99CBAC8}"/>
    <dgm:cxn modelId="{884EEDB5-E00E-458F-8F77-88BB23B7B544}" type="presOf" srcId="{856C0469-C130-4521-89AA-777F6C67ECBF}" destId="{96F2A6A0-EBBC-48A6-9929-9EE99F1BF0C5}" srcOrd="0" destOrd="0" presId="urn:microsoft.com/office/officeart/2005/8/layout/vList6"/>
    <dgm:cxn modelId="{E05817F5-163B-424D-AF13-9ACF539101CE}" type="presOf" srcId="{7CA33E12-1E4A-492B-B25B-1D759267BEA5}" destId="{FC56A21C-E14B-4A20-A8E1-83423A73787F}" srcOrd="0" destOrd="2" presId="urn:microsoft.com/office/officeart/2005/8/layout/vList6"/>
    <dgm:cxn modelId="{E9827F67-4D68-4EE4-82CA-15154EE68BBB}" srcId="{02F41FFD-9F20-44A6-AD46-2C243BBE0D24}" destId="{BB3CB443-28C7-4C0E-91BF-0FEEFC236735}" srcOrd="2" destOrd="0" parTransId="{F6BC6CE6-9B6E-496A-862F-8C340586CE2D}" sibTransId="{395C09BB-7D09-4BFD-9727-31E2F6554F7F}"/>
    <dgm:cxn modelId="{179E2828-448E-4264-B749-4AC41E578232}" type="presOf" srcId="{DF4D1295-AE25-4ACA-9385-7F99715CC061}" destId="{B94E150D-3051-4076-B75B-7932687DABFC}" srcOrd="0" destOrd="1" presId="urn:microsoft.com/office/officeart/2005/8/layout/vList6"/>
    <dgm:cxn modelId="{9471AD71-06BB-4E8B-A932-91D4D4F04C69}" srcId="{856C0469-C130-4521-89AA-777F6C67ECBF}" destId="{02F41FFD-9F20-44A6-AD46-2C243BBE0D24}" srcOrd="1" destOrd="0" parTransId="{FF9522A4-C8CB-4BEE-B226-CE90589C3C2A}" sibTransId="{E5063895-017F-4174-BEB4-7B0DB9DD3A8E}"/>
    <dgm:cxn modelId="{4798A5E7-C944-4303-8FE3-FB6F04CC3F0E}" type="presOf" srcId="{53133B67-4200-41EB-ACC3-94AA206C3C04}" destId="{FC56A21C-E14B-4A20-A8E1-83423A73787F}" srcOrd="0" destOrd="1" presId="urn:microsoft.com/office/officeart/2005/8/layout/vList6"/>
    <dgm:cxn modelId="{CD47F71F-003D-44DC-A0AC-BC4DA6160E3F}" srcId="{417AFBCF-6B77-407E-B7A0-6F50F1021030}" destId="{7CA33E12-1E4A-492B-B25B-1D759267BEA5}" srcOrd="2" destOrd="0" parTransId="{6C3A97A7-3C30-4C69-89D4-F7554B684A48}" sibTransId="{1E02463C-2217-4442-A38E-3CCEFB71BB70}"/>
    <dgm:cxn modelId="{6873586D-2A6B-44F7-AD2E-0BAF665295FE}" type="presOf" srcId="{375BF620-098D-4D81-8D12-CE392F83CD1E}" destId="{B94E150D-3051-4076-B75B-7932687DABFC}" srcOrd="0" destOrd="0" presId="urn:microsoft.com/office/officeart/2005/8/layout/vList6"/>
    <dgm:cxn modelId="{7DF87FFD-61EA-42E7-8664-C596FB4659A1}" srcId="{856C0469-C130-4521-89AA-777F6C67ECBF}" destId="{417AFBCF-6B77-407E-B7A0-6F50F1021030}" srcOrd="0" destOrd="0" parTransId="{8A11CA1D-4107-4934-B4FF-463AFE81E5B1}" sibTransId="{4EAB19F8-6F1A-4419-888A-93C9878B13E1}"/>
    <dgm:cxn modelId="{848C78FE-49E6-4211-AF87-BD70733A87CF}" type="presOf" srcId="{02F41FFD-9F20-44A6-AD46-2C243BBE0D24}" destId="{B47F9DAA-4A29-475A-8331-49C3DF1C1E55}" srcOrd="0" destOrd="0" presId="urn:microsoft.com/office/officeart/2005/8/layout/vList6"/>
    <dgm:cxn modelId="{A9182D06-5DD5-4981-802E-E33D5381D57F}" type="presOf" srcId="{417AFBCF-6B77-407E-B7A0-6F50F1021030}" destId="{F1D22DC3-E0B8-4669-B808-4497A8103AA5}" srcOrd="0" destOrd="0" presId="urn:microsoft.com/office/officeart/2005/8/layout/vList6"/>
    <dgm:cxn modelId="{A41F86A2-4182-4C30-BC86-E54832B12B21}" srcId="{02F41FFD-9F20-44A6-AD46-2C243BBE0D24}" destId="{DF4D1295-AE25-4ACA-9385-7F99715CC061}" srcOrd="1" destOrd="0" parTransId="{DA3F4BB6-7F45-4F4A-944C-5548663EB90C}" sibTransId="{AFA50BD5-6D9D-404C-BDC8-404BB5D105AC}"/>
    <dgm:cxn modelId="{289DD472-F143-4C6A-A8EF-0819A7D0F944}" type="presOf" srcId="{BB3CB443-28C7-4C0E-91BF-0FEEFC236735}" destId="{B94E150D-3051-4076-B75B-7932687DABFC}" srcOrd="0" destOrd="2" presId="urn:microsoft.com/office/officeart/2005/8/layout/vList6"/>
    <dgm:cxn modelId="{6FBA5B93-D1BE-40EB-A5F7-EEEAA5CB4A0B}" type="presParOf" srcId="{96F2A6A0-EBBC-48A6-9929-9EE99F1BF0C5}" destId="{45119403-BD95-4C97-A139-3CE49EAF745A}" srcOrd="0" destOrd="0" presId="urn:microsoft.com/office/officeart/2005/8/layout/vList6"/>
    <dgm:cxn modelId="{5444ACEA-4016-4A37-AE57-36F7361FF130}" type="presParOf" srcId="{45119403-BD95-4C97-A139-3CE49EAF745A}" destId="{F1D22DC3-E0B8-4669-B808-4497A8103AA5}" srcOrd="0" destOrd="0" presId="urn:microsoft.com/office/officeart/2005/8/layout/vList6"/>
    <dgm:cxn modelId="{5944C22D-52E7-4A24-8794-595C41AA40FA}" type="presParOf" srcId="{45119403-BD95-4C97-A139-3CE49EAF745A}" destId="{FC56A21C-E14B-4A20-A8E1-83423A73787F}" srcOrd="1" destOrd="0" presId="urn:microsoft.com/office/officeart/2005/8/layout/vList6"/>
    <dgm:cxn modelId="{2950AA90-04AF-41A6-8708-C43F473704E0}" type="presParOf" srcId="{96F2A6A0-EBBC-48A6-9929-9EE99F1BF0C5}" destId="{1A023AAD-F024-4D66-8FA8-3A524A9F65FA}" srcOrd="1" destOrd="0" presId="urn:microsoft.com/office/officeart/2005/8/layout/vList6"/>
    <dgm:cxn modelId="{5EDCE689-4AB5-4D66-A066-48094D4783A7}" type="presParOf" srcId="{96F2A6A0-EBBC-48A6-9929-9EE99F1BF0C5}" destId="{73D22A67-A967-482C-A3A0-109114B87FB3}" srcOrd="2" destOrd="0" presId="urn:microsoft.com/office/officeart/2005/8/layout/vList6"/>
    <dgm:cxn modelId="{79D79CEE-A58F-49B9-86B8-903B0E564AE3}" type="presParOf" srcId="{73D22A67-A967-482C-A3A0-109114B87FB3}" destId="{B47F9DAA-4A29-475A-8331-49C3DF1C1E55}" srcOrd="0" destOrd="0" presId="urn:microsoft.com/office/officeart/2005/8/layout/vList6"/>
    <dgm:cxn modelId="{EFF61333-E72A-4560-B294-DD94B9A0BE54}" type="presParOf" srcId="{73D22A67-A967-482C-A3A0-109114B87FB3}" destId="{B94E150D-3051-4076-B75B-7932687DABF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84A42D-78DF-45D0-89C2-ECB0CEAB3902}" type="doc">
      <dgm:prSet loTypeId="urn:microsoft.com/office/officeart/2005/8/layout/radial4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995D42F-7CC7-4DAA-872B-569F1BD69D4D}">
      <dgm:prSet phldrT="[Текст]"/>
      <dgm:spPr/>
      <dgm:t>
        <a:bodyPr/>
        <a:lstStyle/>
        <a:p>
          <a:r>
            <a:rPr lang="ru-RU" dirty="0" smtClean="0"/>
            <a:t>Слитно</a:t>
          </a:r>
        </a:p>
      </dgm:t>
    </dgm:pt>
    <dgm:pt modelId="{D308941B-E5C6-4B56-88AC-CB07F2AEF6C1}" type="parTrans" cxnId="{F10BFA55-F48A-4A30-8F1F-5348590CDA64}">
      <dgm:prSet/>
      <dgm:spPr/>
      <dgm:t>
        <a:bodyPr/>
        <a:lstStyle/>
        <a:p>
          <a:endParaRPr lang="ru-RU"/>
        </a:p>
      </dgm:t>
    </dgm:pt>
    <dgm:pt modelId="{EBDCEAD7-818D-4221-B031-62A58C624532}" type="sibTrans" cxnId="{F10BFA55-F48A-4A30-8F1F-5348590CDA64}">
      <dgm:prSet/>
      <dgm:spPr/>
      <dgm:t>
        <a:bodyPr/>
        <a:lstStyle/>
        <a:p>
          <a:endParaRPr lang="ru-RU"/>
        </a:p>
      </dgm:t>
    </dgm:pt>
    <dgm:pt modelId="{4090638B-EAB2-4E85-9E51-9EF5B83DFB22}">
      <dgm:prSet phldrT="[Текст]"/>
      <dgm:spPr/>
      <dgm:t>
        <a:bodyPr/>
        <a:lstStyle/>
        <a:p>
          <a:r>
            <a:rPr lang="ru-RU" dirty="0" smtClean="0"/>
            <a:t>ПО-</a:t>
          </a:r>
        </a:p>
        <a:p>
          <a:r>
            <a:rPr lang="ru-RU" dirty="0" smtClean="0"/>
            <a:t>-у-, -</a:t>
          </a:r>
          <a:r>
            <a:rPr lang="ru-RU" dirty="0" err="1" smtClean="0"/>
            <a:t>еньк</a:t>
          </a:r>
          <a:r>
            <a:rPr lang="ru-RU" dirty="0" smtClean="0"/>
            <a:t>-, -</a:t>
          </a:r>
          <a:r>
            <a:rPr lang="ru-RU" dirty="0" err="1" smtClean="0"/>
            <a:t>оньк</a:t>
          </a:r>
          <a:r>
            <a:rPr lang="ru-RU" dirty="0" smtClean="0"/>
            <a:t>-</a:t>
          </a:r>
          <a:endParaRPr lang="ru-RU" dirty="0"/>
        </a:p>
      </dgm:t>
    </dgm:pt>
    <dgm:pt modelId="{0A949CEB-1FF9-4629-9268-A47B1FE89405}" type="parTrans" cxnId="{A0D3458E-D489-4E46-92FB-565004A08338}">
      <dgm:prSet/>
      <dgm:spPr/>
      <dgm:t>
        <a:bodyPr/>
        <a:lstStyle/>
        <a:p>
          <a:endParaRPr lang="ru-RU"/>
        </a:p>
      </dgm:t>
    </dgm:pt>
    <dgm:pt modelId="{78CA9CEF-98DC-40C2-A22D-A67275181F1D}" type="sibTrans" cxnId="{A0D3458E-D489-4E46-92FB-565004A08338}">
      <dgm:prSet/>
      <dgm:spPr/>
      <dgm:t>
        <a:bodyPr/>
        <a:lstStyle/>
        <a:p>
          <a:endParaRPr lang="ru-RU"/>
        </a:p>
      </dgm:t>
    </dgm:pt>
    <dgm:pt modelId="{BBB39898-027B-43B3-A4C1-96B50DD2780F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По</a:t>
          </a:r>
          <a:r>
            <a:rPr lang="ru-RU" dirty="0" smtClean="0"/>
            <a:t>тому</a:t>
          </a:r>
        </a:p>
        <a:p>
          <a:r>
            <a:rPr lang="ru-RU" dirty="0" smtClean="0">
              <a:solidFill>
                <a:srgbClr val="FF0000"/>
              </a:solidFill>
            </a:rPr>
            <a:t>По</a:t>
          </a:r>
          <a:r>
            <a:rPr lang="ru-RU" dirty="0" smtClean="0"/>
            <a:t>чему</a:t>
          </a:r>
        </a:p>
        <a:p>
          <a:r>
            <a:rPr lang="ru-RU" dirty="0" smtClean="0">
              <a:solidFill>
                <a:srgbClr val="FF0000"/>
              </a:solidFill>
            </a:rPr>
            <a:t>По</a:t>
          </a:r>
          <a:r>
            <a:rPr lang="ru-RU" dirty="0" smtClean="0"/>
            <a:t>этому </a:t>
          </a:r>
          <a:endParaRPr lang="ru-RU" dirty="0"/>
        </a:p>
      </dgm:t>
    </dgm:pt>
    <dgm:pt modelId="{1A71FB0A-0B84-4185-8986-1876ACE17332}" type="parTrans" cxnId="{BAD873D3-F76B-42BE-98DF-FA60189511D7}">
      <dgm:prSet/>
      <dgm:spPr/>
      <dgm:t>
        <a:bodyPr/>
        <a:lstStyle/>
        <a:p>
          <a:endParaRPr lang="ru-RU"/>
        </a:p>
      </dgm:t>
    </dgm:pt>
    <dgm:pt modelId="{0F88A059-A0B0-424B-B16A-230F2CC07410}" type="sibTrans" cxnId="{BAD873D3-F76B-42BE-98DF-FA60189511D7}">
      <dgm:prSet/>
      <dgm:spPr/>
      <dgm:t>
        <a:bodyPr/>
        <a:lstStyle/>
        <a:p>
          <a:endParaRPr lang="ru-RU"/>
        </a:p>
      </dgm:t>
    </dgm:pt>
    <dgm:pt modelId="{CE5A127A-D788-49F2-8340-21C3C843F3F6}">
      <dgm:prSet phldrT="[Текст]"/>
      <dgm:spPr/>
      <dgm:t>
        <a:bodyPr/>
        <a:lstStyle/>
        <a:p>
          <a:r>
            <a:rPr lang="ru-RU" dirty="0" smtClean="0"/>
            <a:t>С формами сравнительной степени</a:t>
          </a:r>
          <a:endParaRPr lang="ru-RU" dirty="0"/>
        </a:p>
      </dgm:t>
    </dgm:pt>
    <dgm:pt modelId="{9F605932-8C64-4A2F-B558-F19A1A0E53B9}" type="parTrans" cxnId="{5178E59E-17DC-47CD-A0E9-9B9A5A3EE215}">
      <dgm:prSet/>
      <dgm:spPr/>
      <dgm:t>
        <a:bodyPr/>
        <a:lstStyle/>
        <a:p>
          <a:endParaRPr lang="ru-RU"/>
        </a:p>
      </dgm:t>
    </dgm:pt>
    <dgm:pt modelId="{FC3F92E4-9A40-4217-B45F-8D63B8EC0EC4}" type="sibTrans" cxnId="{5178E59E-17DC-47CD-A0E9-9B9A5A3EE215}">
      <dgm:prSet/>
      <dgm:spPr/>
      <dgm:t>
        <a:bodyPr/>
        <a:lstStyle/>
        <a:p>
          <a:endParaRPr lang="ru-RU"/>
        </a:p>
      </dgm:t>
    </dgm:pt>
    <dgm:pt modelId="{724E8E37-AC0E-4139-ACBA-84225284123F}" type="pres">
      <dgm:prSet presAssocID="{A384A42D-78DF-45D0-89C2-ECB0CEAB390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D320EB-214A-4EB1-AF0C-448584B17F85}" type="pres">
      <dgm:prSet presAssocID="{A995D42F-7CC7-4DAA-872B-569F1BD69D4D}" presName="centerShape" presStyleLbl="node0" presStyleIdx="0" presStyleCnt="1"/>
      <dgm:spPr/>
      <dgm:t>
        <a:bodyPr/>
        <a:lstStyle/>
        <a:p>
          <a:endParaRPr lang="ru-RU"/>
        </a:p>
      </dgm:t>
    </dgm:pt>
    <dgm:pt modelId="{6D8EB70C-328C-4DCA-868B-5B944CD51068}" type="pres">
      <dgm:prSet presAssocID="{0A949CEB-1FF9-4629-9268-A47B1FE89405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F02D1FF5-A462-47A2-9218-5843D13FDA30}" type="pres">
      <dgm:prSet presAssocID="{4090638B-EAB2-4E85-9E51-9EF5B83DFB2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4EC7CF-FD41-478D-9033-703F2676C34F}" type="pres">
      <dgm:prSet presAssocID="{1A71FB0A-0B84-4185-8986-1876ACE17332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5041C8CD-BB08-4C93-A855-5EBB155EB563}" type="pres">
      <dgm:prSet presAssocID="{BBB39898-027B-43B3-A4C1-96B50DD2780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A332A6-524C-4F8F-9B5D-F48A095F16C8}" type="pres">
      <dgm:prSet presAssocID="{9F605932-8C64-4A2F-B558-F19A1A0E53B9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44413CB0-A686-46E3-995C-25AFBC407C20}" type="pres">
      <dgm:prSet presAssocID="{CE5A127A-D788-49F2-8340-21C3C843F3F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22ACCD5-ED16-4BD9-A36C-330500E8CB6C}" type="presOf" srcId="{1A71FB0A-0B84-4185-8986-1876ACE17332}" destId="{134EC7CF-FD41-478D-9033-703F2676C34F}" srcOrd="0" destOrd="0" presId="urn:microsoft.com/office/officeart/2005/8/layout/radial4"/>
    <dgm:cxn modelId="{BAD873D3-F76B-42BE-98DF-FA60189511D7}" srcId="{A995D42F-7CC7-4DAA-872B-569F1BD69D4D}" destId="{BBB39898-027B-43B3-A4C1-96B50DD2780F}" srcOrd="1" destOrd="0" parTransId="{1A71FB0A-0B84-4185-8986-1876ACE17332}" sibTransId="{0F88A059-A0B0-424B-B16A-230F2CC07410}"/>
    <dgm:cxn modelId="{4DB30BB8-A9A9-49D2-828C-74E97D8AC18E}" type="presOf" srcId="{BBB39898-027B-43B3-A4C1-96B50DD2780F}" destId="{5041C8CD-BB08-4C93-A855-5EBB155EB563}" srcOrd="0" destOrd="0" presId="urn:microsoft.com/office/officeart/2005/8/layout/radial4"/>
    <dgm:cxn modelId="{5178E59E-17DC-47CD-A0E9-9B9A5A3EE215}" srcId="{A995D42F-7CC7-4DAA-872B-569F1BD69D4D}" destId="{CE5A127A-D788-49F2-8340-21C3C843F3F6}" srcOrd="2" destOrd="0" parTransId="{9F605932-8C64-4A2F-B558-F19A1A0E53B9}" sibTransId="{FC3F92E4-9A40-4217-B45F-8D63B8EC0EC4}"/>
    <dgm:cxn modelId="{24FB50E1-A5CF-4914-8FE3-B6CFDEDB43FC}" type="presOf" srcId="{A995D42F-7CC7-4DAA-872B-569F1BD69D4D}" destId="{8FD320EB-214A-4EB1-AF0C-448584B17F85}" srcOrd="0" destOrd="0" presId="urn:microsoft.com/office/officeart/2005/8/layout/radial4"/>
    <dgm:cxn modelId="{6E1F41CE-FAC7-4586-9803-5BAACA6AC2D2}" type="presOf" srcId="{CE5A127A-D788-49F2-8340-21C3C843F3F6}" destId="{44413CB0-A686-46E3-995C-25AFBC407C20}" srcOrd="0" destOrd="0" presId="urn:microsoft.com/office/officeart/2005/8/layout/radial4"/>
    <dgm:cxn modelId="{BA77EE57-7746-42DB-AA5F-4646F87E9B19}" type="presOf" srcId="{9F605932-8C64-4A2F-B558-F19A1A0E53B9}" destId="{33A332A6-524C-4F8F-9B5D-F48A095F16C8}" srcOrd="0" destOrd="0" presId="urn:microsoft.com/office/officeart/2005/8/layout/radial4"/>
    <dgm:cxn modelId="{F10BFA55-F48A-4A30-8F1F-5348590CDA64}" srcId="{A384A42D-78DF-45D0-89C2-ECB0CEAB3902}" destId="{A995D42F-7CC7-4DAA-872B-569F1BD69D4D}" srcOrd="0" destOrd="0" parTransId="{D308941B-E5C6-4B56-88AC-CB07F2AEF6C1}" sibTransId="{EBDCEAD7-818D-4221-B031-62A58C624532}"/>
    <dgm:cxn modelId="{89B6DAE5-8403-48AF-899F-B9C0CF304517}" type="presOf" srcId="{0A949CEB-1FF9-4629-9268-A47B1FE89405}" destId="{6D8EB70C-328C-4DCA-868B-5B944CD51068}" srcOrd="0" destOrd="0" presId="urn:microsoft.com/office/officeart/2005/8/layout/radial4"/>
    <dgm:cxn modelId="{2134C80E-67DD-4D48-AF84-85D9C70A3316}" type="presOf" srcId="{4090638B-EAB2-4E85-9E51-9EF5B83DFB22}" destId="{F02D1FF5-A462-47A2-9218-5843D13FDA30}" srcOrd="0" destOrd="0" presId="urn:microsoft.com/office/officeart/2005/8/layout/radial4"/>
    <dgm:cxn modelId="{4D169503-E205-4FA7-9748-DAF03DB4E52A}" type="presOf" srcId="{A384A42D-78DF-45D0-89C2-ECB0CEAB3902}" destId="{724E8E37-AC0E-4139-ACBA-84225284123F}" srcOrd="0" destOrd="0" presId="urn:microsoft.com/office/officeart/2005/8/layout/radial4"/>
    <dgm:cxn modelId="{A0D3458E-D489-4E46-92FB-565004A08338}" srcId="{A995D42F-7CC7-4DAA-872B-569F1BD69D4D}" destId="{4090638B-EAB2-4E85-9E51-9EF5B83DFB22}" srcOrd="0" destOrd="0" parTransId="{0A949CEB-1FF9-4629-9268-A47B1FE89405}" sibTransId="{78CA9CEF-98DC-40C2-A22D-A67275181F1D}"/>
    <dgm:cxn modelId="{61AE1F53-8224-4C65-869C-B80A721912B9}" type="presParOf" srcId="{724E8E37-AC0E-4139-ACBA-84225284123F}" destId="{8FD320EB-214A-4EB1-AF0C-448584B17F85}" srcOrd="0" destOrd="0" presId="urn:microsoft.com/office/officeart/2005/8/layout/radial4"/>
    <dgm:cxn modelId="{EBD0924A-D7BB-4E08-956F-86BAF1EDAEC1}" type="presParOf" srcId="{724E8E37-AC0E-4139-ACBA-84225284123F}" destId="{6D8EB70C-328C-4DCA-868B-5B944CD51068}" srcOrd="1" destOrd="0" presId="urn:microsoft.com/office/officeart/2005/8/layout/radial4"/>
    <dgm:cxn modelId="{160A6B09-181C-404B-BE2A-F66835E90AAC}" type="presParOf" srcId="{724E8E37-AC0E-4139-ACBA-84225284123F}" destId="{F02D1FF5-A462-47A2-9218-5843D13FDA30}" srcOrd="2" destOrd="0" presId="urn:microsoft.com/office/officeart/2005/8/layout/radial4"/>
    <dgm:cxn modelId="{938BE69B-1D32-4855-9EB6-BD3BA8A17778}" type="presParOf" srcId="{724E8E37-AC0E-4139-ACBA-84225284123F}" destId="{134EC7CF-FD41-478D-9033-703F2676C34F}" srcOrd="3" destOrd="0" presId="urn:microsoft.com/office/officeart/2005/8/layout/radial4"/>
    <dgm:cxn modelId="{C69F23E8-E40C-4EA6-B419-826E21E0AA02}" type="presParOf" srcId="{724E8E37-AC0E-4139-ACBA-84225284123F}" destId="{5041C8CD-BB08-4C93-A855-5EBB155EB563}" srcOrd="4" destOrd="0" presId="urn:microsoft.com/office/officeart/2005/8/layout/radial4"/>
    <dgm:cxn modelId="{27E98A62-A5ED-4081-ABF0-05811E4B28CD}" type="presParOf" srcId="{724E8E37-AC0E-4139-ACBA-84225284123F}" destId="{33A332A6-524C-4F8F-9B5D-F48A095F16C8}" srcOrd="5" destOrd="0" presId="urn:microsoft.com/office/officeart/2005/8/layout/radial4"/>
    <dgm:cxn modelId="{AABB37C8-253E-4126-90DD-689FEE4B903E}" type="presParOf" srcId="{724E8E37-AC0E-4139-ACBA-84225284123F}" destId="{44413CB0-A686-46E3-995C-25AFBC407C20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38AE24-599A-4E32-8C6B-08F7751BFFA3}" type="doc">
      <dgm:prSet loTypeId="urn:microsoft.com/office/officeart/2005/8/layout/radial4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6C7C526-6084-4A89-B43F-4408545D1922}">
      <dgm:prSet phldrT="[Текст]"/>
      <dgm:spPr/>
      <dgm:t>
        <a:bodyPr/>
        <a:lstStyle/>
        <a:p>
          <a:r>
            <a:rPr lang="ru-RU" dirty="0" smtClean="0"/>
            <a:t>Дефис</a:t>
          </a:r>
          <a:endParaRPr lang="ru-RU" dirty="0"/>
        </a:p>
      </dgm:t>
    </dgm:pt>
    <dgm:pt modelId="{1D3127E6-4EB0-4DED-9563-9CFEC51F13B2}" type="parTrans" cxnId="{BF66E0DC-F608-4A80-8BA7-20B5F29C2934}">
      <dgm:prSet/>
      <dgm:spPr/>
      <dgm:t>
        <a:bodyPr/>
        <a:lstStyle/>
        <a:p>
          <a:endParaRPr lang="ru-RU"/>
        </a:p>
      </dgm:t>
    </dgm:pt>
    <dgm:pt modelId="{F2DC71ED-A435-45BF-8A39-465DD7B800BA}" type="sibTrans" cxnId="{BF66E0DC-F608-4A80-8BA7-20B5F29C2934}">
      <dgm:prSet/>
      <dgm:spPr/>
      <dgm:t>
        <a:bodyPr/>
        <a:lstStyle/>
        <a:p>
          <a:endParaRPr lang="ru-RU"/>
        </a:p>
      </dgm:t>
    </dgm:pt>
    <dgm:pt modelId="{F240B915-720A-4BA7-8AF9-B39574AB5C77}">
      <dgm:prSet phldrT="[Текст]"/>
      <dgm:spPr/>
      <dgm:t>
        <a:bodyPr/>
        <a:lstStyle/>
        <a:p>
          <a:r>
            <a:rPr lang="ru-RU" dirty="0" smtClean="0"/>
            <a:t>ПО-</a:t>
          </a:r>
        </a:p>
        <a:p>
          <a:r>
            <a:rPr lang="ru-RU" dirty="0" smtClean="0"/>
            <a:t>-и-, -</a:t>
          </a:r>
          <a:r>
            <a:rPr lang="ru-RU" dirty="0" err="1" smtClean="0"/>
            <a:t>ому</a:t>
          </a:r>
          <a:r>
            <a:rPr lang="ru-RU" dirty="0" smtClean="0"/>
            <a:t>-, -ему-</a:t>
          </a:r>
          <a:endParaRPr lang="ru-RU" dirty="0"/>
        </a:p>
      </dgm:t>
    </dgm:pt>
    <dgm:pt modelId="{5C3B2D4C-000B-4BF2-994E-C6A91F3DA328}" type="parTrans" cxnId="{A3D99F69-6B98-4C6A-B4C4-6EEAF5E00651}">
      <dgm:prSet/>
      <dgm:spPr/>
      <dgm:t>
        <a:bodyPr/>
        <a:lstStyle/>
        <a:p>
          <a:endParaRPr lang="ru-RU"/>
        </a:p>
      </dgm:t>
    </dgm:pt>
    <dgm:pt modelId="{313F99BF-2048-4E4B-9A2D-60464C65855C}" type="sibTrans" cxnId="{A3D99F69-6B98-4C6A-B4C4-6EEAF5E00651}">
      <dgm:prSet/>
      <dgm:spPr/>
      <dgm:t>
        <a:bodyPr/>
        <a:lstStyle/>
        <a:p>
          <a:endParaRPr lang="ru-RU"/>
        </a:p>
      </dgm:t>
    </dgm:pt>
    <dgm:pt modelId="{A5981079-B568-4CF6-B330-63A618477FD0}">
      <dgm:prSet phldrT="[Текст]"/>
      <dgm:spPr/>
      <dgm:t>
        <a:bodyPr/>
        <a:lstStyle/>
        <a:p>
          <a:r>
            <a:rPr lang="ru-RU" dirty="0" smtClean="0"/>
            <a:t>ВО-(В-)</a:t>
          </a:r>
        </a:p>
        <a:p>
          <a:r>
            <a:rPr lang="ru-RU" dirty="0" smtClean="0"/>
            <a:t>-</a:t>
          </a:r>
          <a:r>
            <a:rPr lang="ru-RU" dirty="0" err="1" smtClean="0"/>
            <a:t>ых</a:t>
          </a:r>
          <a:r>
            <a:rPr lang="ru-RU" dirty="0" smtClean="0"/>
            <a:t>, -их</a:t>
          </a:r>
          <a:endParaRPr lang="ru-RU" dirty="0"/>
        </a:p>
      </dgm:t>
    </dgm:pt>
    <dgm:pt modelId="{88FA941F-ACAE-43F8-BD01-F86302E92FA4}" type="parTrans" cxnId="{EDFB78EF-1F61-4108-95C5-48E744B684F3}">
      <dgm:prSet/>
      <dgm:spPr/>
      <dgm:t>
        <a:bodyPr/>
        <a:lstStyle/>
        <a:p>
          <a:endParaRPr lang="ru-RU"/>
        </a:p>
      </dgm:t>
    </dgm:pt>
    <dgm:pt modelId="{366961C6-A5BD-4FAC-824D-77E4F8EE7F31}" type="sibTrans" cxnId="{EDFB78EF-1F61-4108-95C5-48E744B684F3}">
      <dgm:prSet/>
      <dgm:spPr/>
      <dgm:t>
        <a:bodyPr/>
        <a:lstStyle/>
        <a:p>
          <a:endParaRPr lang="ru-RU"/>
        </a:p>
      </dgm:t>
    </dgm:pt>
    <dgm:pt modelId="{9E03EE96-77CB-485D-ADC4-37ECE7186B6A}">
      <dgm:prSet phldrT="[Текст]"/>
      <dgm:spPr/>
      <dgm:t>
        <a:bodyPr/>
        <a:lstStyle/>
        <a:p>
          <a:r>
            <a:rPr lang="ru-RU" dirty="0" smtClean="0"/>
            <a:t>Повторение слов и основ слов</a:t>
          </a:r>
          <a:endParaRPr lang="ru-RU" dirty="0"/>
        </a:p>
      </dgm:t>
    </dgm:pt>
    <dgm:pt modelId="{AF59063A-A7C5-4A60-9473-D7C7D9764D21}" type="parTrans" cxnId="{2B9A79BC-842B-474E-AB44-A5592DEE4142}">
      <dgm:prSet/>
      <dgm:spPr/>
      <dgm:t>
        <a:bodyPr/>
        <a:lstStyle/>
        <a:p>
          <a:endParaRPr lang="ru-RU"/>
        </a:p>
      </dgm:t>
    </dgm:pt>
    <dgm:pt modelId="{D085ED9C-EE03-4EC5-8FB2-A0B4C2B4DAD5}" type="sibTrans" cxnId="{2B9A79BC-842B-474E-AB44-A5592DEE4142}">
      <dgm:prSet/>
      <dgm:spPr/>
      <dgm:t>
        <a:bodyPr/>
        <a:lstStyle/>
        <a:p>
          <a:endParaRPr lang="ru-RU"/>
        </a:p>
      </dgm:t>
    </dgm:pt>
    <dgm:pt modelId="{1880412E-271F-4650-A425-2E0D59CC4533}" type="pres">
      <dgm:prSet presAssocID="{F138AE24-599A-4E32-8C6B-08F7751BFFA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E72859-396E-4816-82B6-F20ECB544095}" type="pres">
      <dgm:prSet presAssocID="{56C7C526-6084-4A89-B43F-4408545D1922}" presName="centerShape" presStyleLbl="node0" presStyleIdx="0" presStyleCnt="1"/>
      <dgm:spPr/>
      <dgm:t>
        <a:bodyPr/>
        <a:lstStyle/>
        <a:p>
          <a:endParaRPr lang="ru-RU"/>
        </a:p>
      </dgm:t>
    </dgm:pt>
    <dgm:pt modelId="{7BC0CE56-9489-42FA-BABE-5227B079D644}" type="pres">
      <dgm:prSet presAssocID="{5C3B2D4C-000B-4BF2-994E-C6A91F3DA328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25C670CE-9121-4055-A9F7-157672C781F7}" type="pres">
      <dgm:prSet presAssocID="{F240B915-720A-4BA7-8AF9-B39574AB5C7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6D5130-D416-4D41-AF42-64759804772B}" type="pres">
      <dgm:prSet presAssocID="{88FA941F-ACAE-43F8-BD01-F86302E92FA4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0E251519-7A2A-4A81-B1F4-61F0A51A2CF1}" type="pres">
      <dgm:prSet presAssocID="{A5981079-B568-4CF6-B330-63A618477FD0}" presName="node" presStyleLbl="node1" presStyleIdx="1" presStyleCnt="3" custScaleY="1222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5FCAF3-5CCF-4EBC-BADC-B194A2A29200}" type="pres">
      <dgm:prSet presAssocID="{AF59063A-A7C5-4A60-9473-D7C7D9764D21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CB30B758-1106-4D48-A920-C66C3239B054}" type="pres">
      <dgm:prSet presAssocID="{9E03EE96-77CB-485D-ADC4-37ECE7186B6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9A79BC-842B-474E-AB44-A5592DEE4142}" srcId="{56C7C526-6084-4A89-B43F-4408545D1922}" destId="{9E03EE96-77CB-485D-ADC4-37ECE7186B6A}" srcOrd="2" destOrd="0" parTransId="{AF59063A-A7C5-4A60-9473-D7C7D9764D21}" sibTransId="{D085ED9C-EE03-4EC5-8FB2-A0B4C2B4DAD5}"/>
    <dgm:cxn modelId="{B566D282-34BD-41DF-B510-6F9F54BA337D}" type="presOf" srcId="{AF59063A-A7C5-4A60-9473-D7C7D9764D21}" destId="{F35FCAF3-5CCF-4EBC-BADC-B194A2A29200}" srcOrd="0" destOrd="0" presId="urn:microsoft.com/office/officeart/2005/8/layout/radial4"/>
    <dgm:cxn modelId="{73AF046C-2525-40ED-9282-0018EF85EA08}" type="presOf" srcId="{A5981079-B568-4CF6-B330-63A618477FD0}" destId="{0E251519-7A2A-4A81-B1F4-61F0A51A2CF1}" srcOrd="0" destOrd="0" presId="urn:microsoft.com/office/officeart/2005/8/layout/radial4"/>
    <dgm:cxn modelId="{EDFB78EF-1F61-4108-95C5-48E744B684F3}" srcId="{56C7C526-6084-4A89-B43F-4408545D1922}" destId="{A5981079-B568-4CF6-B330-63A618477FD0}" srcOrd="1" destOrd="0" parTransId="{88FA941F-ACAE-43F8-BD01-F86302E92FA4}" sibTransId="{366961C6-A5BD-4FAC-824D-77E4F8EE7F31}"/>
    <dgm:cxn modelId="{9FB7E74B-38E9-4D50-8557-8AF21CF72713}" type="presOf" srcId="{56C7C526-6084-4A89-B43F-4408545D1922}" destId="{61E72859-396E-4816-82B6-F20ECB544095}" srcOrd="0" destOrd="0" presId="urn:microsoft.com/office/officeart/2005/8/layout/radial4"/>
    <dgm:cxn modelId="{DA002449-547B-4B4A-BD4A-9FDED207EC8B}" type="presOf" srcId="{9E03EE96-77CB-485D-ADC4-37ECE7186B6A}" destId="{CB30B758-1106-4D48-A920-C66C3239B054}" srcOrd="0" destOrd="0" presId="urn:microsoft.com/office/officeart/2005/8/layout/radial4"/>
    <dgm:cxn modelId="{62DDD4D9-7BDA-43FE-AEDA-979311005C6B}" type="presOf" srcId="{5C3B2D4C-000B-4BF2-994E-C6A91F3DA328}" destId="{7BC0CE56-9489-42FA-BABE-5227B079D644}" srcOrd="0" destOrd="0" presId="urn:microsoft.com/office/officeart/2005/8/layout/radial4"/>
    <dgm:cxn modelId="{FB943BE2-E108-4709-BF08-D8D10CF96F1B}" type="presOf" srcId="{F138AE24-599A-4E32-8C6B-08F7751BFFA3}" destId="{1880412E-271F-4650-A425-2E0D59CC4533}" srcOrd="0" destOrd="0" presId="urn:microsoft.com/office/officeart/2005/8/layout/radial4"/>
    <dgm:cxn modelId="{BF66E0DC-F608-4A80-8BA7-20B5F29C2934}" srcId="{F138AE24-599A-4E32-8C6B-08F7751BFFA3}" destId="{56C7C526-6084-4A89-B43F-4408545D1922}" srcOrd="0" destOrd="0" parTransId="{1D3127E6-4EB0-4DED-9563-9CFEC51F13B2}" sibTransId="{F2DC71ED-A435-45BF-8A39-465DD7B800BA}"/>
    <dgm:cxn modelId="{A3D99F69-6B98-4C6A-B4C4-6EEAF5E00651}" srcId="{56C7C526-6084-4A89-B43F-4408545D1922}" destId="{F240B915-720A-4BA7-8AF9-B39574AB5C77}" srcOrd="0" destOrd="0" parTransId="{5C3B2D4C-000B-4BF2-994E-C6A91F3DA328}" sibTransId="{313F99BF-2048-4E4B-9A2D-60464C65855C}"/>
    <dgm:cxn modelId="{A4000FDD-C4AC-47A8-8235-CC9AF8ACC927}" type="presOf" srcId="{F240B915-720A-4BA7-8AF9-B39574AB5C77}" destId="{25C670CE-9121-4055-A9F7-157672C781F7}" srcOrd="0" destOrd="0" presId="urn:microsoft.com/office/officeart/2005/8/layout/radial4"/>
    <dgm:cxn modelId="{7DBE449F-BA6F-4E46-A2B7-D64A2C423522}" type="presOf" srcId="{88FA941F-ACAE-43F8-BD01-F86302E92FA4}" destId="{C16D5130-D416-4D41-AF42-64759804772B}" srcOrd="0" destOrd="0" presId="urn:microsoft.com/office/officeart/2005/8/layout/radial4"/>
    <dgm:cxn modelId="{F739684F-0268-4704-86A3-0B98FC93F491}" type="presParOf" srcId="{1880412E-271F-4650-A425-2E0D59CC4533}" destId="{61E72859-396E-4816-82B6-F20ECB544095}" srcOrd="0" destOrd="0" presId="urn:microsoft.com/office/officeart/2005/8/layout/radial4"/>
    <dgm:cxn modelId="{E5319CAB-5449-497F-98CD-34482C16E5ED}" type="presParOf" srcId="{1880412E-271F-4650-A425-2E0D59CC4533}" destId="{7BC0CE56-9489-42FA-BABE-5227B079D644}" srcOrd="1" destOrd="0" presId="urn:microsoft.com/office/officeart/2005/8/layout/radial4"/>
    <dgm:cxn modelId="{9DC701C9-C285-4B61-8C28-C33B7D50C9AE}" type="presParOf" srcId="{1880412E-271F-4650-A425-2E0D59CC4533}" destId="{25C670CE-9121-4055-A9F7-157672C781F7}" srcOrd="2" destOrd="0" presId="urn:microsoft.com/office/officeart/2005/8/layout/radial4"/>
    <dgm:cxn modelId="{FFB2C0F2-ABFB-4887-9B26-6234F2A0B40E}" type="presParOf" srcId="{1880412E-271F-4650-A425-2E0D59CC4533}" destId="{C16D5130-D416-4D41-AF42-64759804772B}" srcOrd="3" destOrd="0" presId="urn:microsoft.com/office/officeart/2005/8/layout/radial4"/>
    <dgm:cxn modelId="{A1390702-C1A8-4626-98E9-B800280D03F2}" type="presParOf" srcId="{1880412E-271F-4650-A425-2E0D59CC4533}" destId="{0E251519-7A2A-4A81-B1F4-61F0A51A2CF1}" srcOrd="4" destOrd="0" presId="urn:microsoft.com/office/officeart/2005/8/layout/radial4"/>
    <dgm:cxn modelId="{5D48C8CC-61A3-410E-8A9A-A1A43FABD757}" type="presParOf" srcId="{1880412E-271F-4650-A425-2E0D59CC4533}" destId="{F35FCAF3-5CCF-4EBC-BADC-B194A2A29200}" srcOrd="5" destOrd="0" presId="urn:microsoft.com/office/officeart/2005/8/layout/radial4"/>
    <dgm:cxn modelId="{00435529-DC10-484D-829D-4211EE643F40}" type="presParOf" srcId="{1880412E-271F-4650-A425-2E0D59CC4533}" destId="{CB30B758-1106-4D48-A920-C66C3239B05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132BD3A-2128-4B38-B3DE-74720A32D738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76840B-D933-448F-90AD-8CD4A212BEBD}">
      <dgm:prSet phldrT="[Текст]" custT="1"/>
      <dgm:spPr/>
      <dgm:t>
        <a:bodyPr/>
        <a:lstStyle/>
        <a:p>
          <a:r>
            <a:rPr lang="ru-RU" sz="1600" dirty="0" smtClean="0"/>
            <a:t>Исключения!</a:t>
          </a:r>
          <a:endParaRPr lang="ru-RU" sz="1600" dirty="0"/>
        </a:p>
      </dgm:t>
    </dgm:pt>
    <dgm:pt modelId="{9140D8AE-EC08-4A89-BB8E-DFED2D22496D}" type="parTrans" cxnId="{37C2E2F5-13CE-44BD-BEBF-9735C0DF7BD4}">
      <dgm:prSet/>
      <dgm:spPr/>
      <dgm:t>
        <a:bodyPr/>
        <a:lstStyle/>
        <a:p>
          <a:endParaRPr lang="ru-RU"/>
        </a:p>
      </dgm:t>
    </dgm:pt>
    <dgm:pt modelId="{41152C40-CA03-4461-A046-CE9FB87E49A7}" type="sibTrans" cxnId="{37C2E2F5-13CE-44BD-BEBF-9735C0DF7BD4}">
      <dgm:prSet/>
      <dgm:spPr/>
      <dgm:t>
        <a:bodyPr/>
        <a:lstStyle/>
        <a:p>
          <a:endParaRPr lang="ru-RU"/>
        </a:p>
      </dgm:t>
    </dgm:pt>
    <dgm:pt modelId="{C7AC0A8C-7775-4689-AA15-DAD79D799AD8}">
      <dgm:prSet phldrT="[Текст]"/>
      <dgm:spPr/>
      <dgm:t>
        <a:bodyPr/>
        <a:lstStyle/>
        <a:p>
          <a:r>
            <a:rPr lang="ru-RU" dirty="0" smtClean="0"/>
            <a:t>Уж</a:t>
          </a:r>
          <a:endParaRPr lang="ru-RU" dirty="0"/>
        </a:p>
      </dgm:t>
    </dgm:pt>
    <dgm:pt modelId="{BEC17804-17FD-4840-86AB-79BCD0845E67}" type="parTrans" cxnId="{2353C7EE-34AD-4989-B2FA-9A40E449FC9A}">
      <dgm:prSet/>
      <dgm:spPr/>
      <dgm:t>
        <a:bodyPr/>
        <a:lstStyle/>
        <a:p>
          <a:endParaRPr lang="ru-RU"/>
        </a:p>
      </dgm:t>
    </dgm:pt>
    <dgm:pt modelId="{E26548AE-E90B-4BF3-B572-CDF6E4A870EE}" type="sibTrans" cxnId="{2353C7EE-34AD-4989-B2FA-9A40E449FC9A}">
      <dgm:prSet/>
      <dgm:spPr/>
      <dgm:t>
        <a:bodyPr/>
        <a:lstStyle/>
        <a:p>
          <a:endParaRPr lang="ru-RU"/>
        </a:p>
      </dgm:t>
    </dgm:pt>
    <dgm:pt modelId="{4D583D2B-4E34-4D52-91E0-EC6F9CBC3970}">
      <dgm:prSet phldrT="[Текст]"/>
      <dgm:spPr/>
      <dgm:t>
        <a:bodyPr/>
        <a:lstStyle/>
        <a:p>
          <a:r>
            <a:rPr lang="ru-RU" dirty="0" smtClean="0"/>
            <a:t>Замуж</a:t>
          </a:r>
          <a:endParaRPr lang="ru-RU" dirty="0"/>
        </a:p>
      </dgm:t>
    </dgm:pt>
    <dgm:pt modelId="{8AC0ABA3-71AE-45C1-A8F6-145545B2B9BC}" type="parTrans" cxnId="{15123FB4-AD2B-4EC3-9FD5-23DDDD71537A}">
      <dgm:prSet/>
      <dgm:spPr/>
      <dgm:t>
        <a:bodyPr/>
        <a:lstStyle/>
        <a:p>
          <a:endParaRPr lang="ru-RU"/>
        </a:p>
      </dgm:t>
    </dgm:pt>
    <dgm:pt modelId="{26B8F561-F4F8-4FCA-AB63-528F3E1E8C18}" type="sibTrans" cxnId="{15123FB4-AD2B-4EC3-9FD5-23DDDD71537A}">
      <dgm:prSet/>
      <dgm:spPr/>
      <dgm:t>
        <a:bodyPr/>
        <a:lstStyle/>
        <a:p>
          <a:endParaRPr lang="ru-RU"/>
        </a:p>
      </dgm:t>
    </dgm:pt>
    <dgm:pt modelId="{0DC0256F-6377-4C86-B13C-82CA9DFE9084}">
      <dgm:prSet phldrT="[Текст]"/>
      <dgm:spPr/>
      <dgm:t>
        <a:bodyPr/>
        <a:lstStyle/>
        <a:p>
          <a:r>
            <a:rPr lang="ru-RU" dirty="0" smtClean="0"/>
            <a:t>Невтерпёж</a:t>
          </a:r>
          <a:endParaRPr lang="ru-RU" dirty="0"/>
        </a:p>
      </dgm:t>
    </dgm:pt>
    <dgm:pt modelId="{DCDAD234-5368-4BD0-A91F-A56D50BAD91E}" type="parTrans" cxnId="{8A607628-E23B-4F81-9919-149C155CE3B1}">
      <dgm:prSet/>
      <dgm:spPr/>
      <dgm:t>
        <a:bodyPr/>
        <a:lstStyle/>
        <a:p>
          <a:endParaRPr lang="ru-RU"/>
        </a:p>
      </dgm:t>
    </dgm:pt>
    <dgm:pt modelId="{69586306-13FE-495D-B399-A7B77ABAE503}" type="sibTrans" cxnId="{8A607628-E23B-4F81-9919-149C155CE3B1}">
      <dgm:prSet/>
      <dgm:spPr/>
      <dgm:t>
        <a:bodyPr/>
        <a:lstStyle/>
        <a:p>
          <a:endParaRPr lang="ru-RU"/>
        </a:p>
      </dgm:t>
    </dgm:pt>
    <dgm:pt modelId="{3E09FBD3-4D1E-4F7F-B930-CAE674DD5B73}" type="pres">
      <dgm:prSet presAssocID="{0132BD3A-2128-4B38-B3DE-74720A32D738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962ADE2-2605-4F7D-A223-1163489101BA}" type="pres">
      <dgm:prSet presAssocID="{7976840B-D933-448F-90AD-8CD4A212BEBD}" presName="centerShape" presStyleLbl="node0" presStyleIdx="0" presStyleCnt="1"/>
      <dgm:spPr/>
    </dgm:pt>
    <dgm:pt modelId="{A9E21191-388B-4E0B-B8DA-6F332A77D31A}" type="pres">
      <dgm:prSet presAssocID="{BEC17804-17FD-4840-86AB-79BCD0845E67}" presName="parTrans" presStyleLbl="bgSibTrans2D1" presStyleIdx="0" presStyleCnt="3"/>
      <dgm:spPr/>
    </dgm:pt>
    <dgm:pt modelId="{466F0533-D259-4687-851D-DBC96606307D}" type="pres">
      <dgm:prSet presAssocID="{C7AC0A8C-7775-4689-AA15-DAD79D799AD8}" presName="node" presStyleLbl="node1" presStyleIdx="0" presStyleCnt="3">
        <dgm:presLayoutVars>
          <dgm:bulletEnabled val="1"/>
        </dgm:presLayoutVars>
      </dgm:prSet>
      <dgm:spPr/>
    </dgm:pt>
    <dgm:pt modelId="{5CCD9D7A-4F42-4A6A-86B4-CA1B79373684}" type="pres">
      <dgm:prSet presAssocID="{8AC0ABA3-71AE-45C1-A8F6-145545B2B9BC}" presName="parTrans" presStyleLbl="bgSibTrans2D1" presStyleIdx="1" presStyleCnt="3"/>
      <dgm:spPr/>
    </dgm:pt>
    <dgm:pt modelId="{F7816700-C629-4F64-B73A-07712BC8262D}" type="pres">
      <dgm:prSet presAssocID="{4D583D2B-4E34-4D52-91E0-EC6F9CBC3970}" presName="node" presStyleLbl="node1" presStyleIdx="1" presStyleCnt="3">
        <dgm:presLayoutVars>
          <dgm:bulletEnabled val="1"/>
        </dgm:presLayoutVars>
      </dgm:prSet>
      <dgm:spPr/>
    </dgm:pt>
    <dgm:pt modelId="{6A5F1409-BAF0-4131-AB38-F01217EB1FC4}" type="pres">
      <dgm:prSet presAssocID="{DCDAD234-5368-4BD0-A91F-A56D50BAD91E}" presName="parTrans" presStyleLbl="bgSibTrans2D1" presStyleIdx="2" presStyleCnt="3"/>
      <dgm:spPr/>
    </dgm:pt>
    <dgm:pt modelId="{31B9CDA4-85AD-4583-ADE0-E83C6AB83AAD}" type="pres">
      <dgm:prSet presAssocID="{0DC0256F-6377-4C86-B13C-82CA9DFE9084}" presName="node" presStyleLbl="node1" presStyleIdx="2" presStyleCnt="3">
        <dgm:presLayoutVars>
          <dgm:bulletEnabled val="1"/>
        </dgm:presLayoutVars>
      </dgm:prSet>
      <dgm:spPr/>
    </dgm:pt>
  </dgm:ptLst>
  <dgm:cxnLst>
    <dgm:cxn modelId="{37C2E2F5-13CE-44BD-BEBF-9735C0DF7BD4}" srcId="{0132BD3A-2128-4B38-B3DE-74720A32D738}" destId="{7976840B-D933-448F-90AD-8CD4A212BEBD}" srcOrd="0" destOrd="0" parTransId="{9140D8AE-EC08-4A89-BB8E-DFED2D22496D}" sibTransId="{41152C40-CA03-4461-A046-CE9FB87E49A7}"/>
    <dgm:cxn modelId="{C2DF0418-C229-49C3-967E-B8B9B83EE3BD}" type="presOf" srcId="{7976840B-D933-448F-90AD-8CD4A212BEBD}" destId="{D962ADE2-2605-4F7D-A223-1163489101BA}" srcOrd="0" destOrd="0" presId="urn:microsoft.com/office/officeart/2005/8/layout/radial4"/>
    <dgm:cxn modelId="{15123FB4-AD2B-4EC3-9FD5-23DDDD71537A}" srcId="{7976840B-D933-448F-90AD-8CD4A212BEBD}" destId="{4D583D2B-4E34-4D52-91E0-EC6F9CBC3970}" srcOrd="1" destOrd="0" parTransId="{8AC0ABA3-71AE-45C1-A8F6-145545B2B9BC}" sibTransId="{26B8F561-F4F8-4FCA-AB63-528F3E1E8C18}"/>
    <dgm:cxn modelId="{3952FCCE-347A-438B-BC89-4E5DE5AC9493}" type="presOf" srcId="{0132BD3A-2128-4B38-B3DE-74720A32D738}" destId="{3E09FBD3-4D1E-4F7F-B930-CAE674DD5B73}" srcOrd="0" destOrd="0" presId="urn:microsoft.com/office/officeart/2005/8/layout/radial4"/>
    <dgm:cxn modelId="{19009BB3-8759-4DF1-9877-7A1B783AFA8D}" type="presOf" srcId="{8AC0ABA3-71AE-45C1-A8F6-145545B2B9BC}" destId="{5CCD9D7A-4F42-4A6A-86B4-CA1B79373684}" srcOrd="0" destOrd="0" presId="urn:microsoft.com/office/officeart/2005/8/layout/radial4"/>
    <dgm:cxn modelId="{5F37A74A-16E9-4807-9306-93A3DFF9067D}" type="presOf" srcId="{0DC0256F-6377-4C86-B13C-82CA9DFE9084}" destId="{31B9CDA4-85AD-4583-ADE0-E83C6AB83AAD}" srcOrd="0" destOrd="0" presId="urn:microsoft.com/office/officeart/2005/8/layout/radial4"/>
    <dgm:cxn modelId="{ECFC725E-79DC-4137-8F45-21C1816ACA4A}" type="presOf" srcId="{BEC17804-17FD-4840-86AB-79BCD0845E67}" destId="{A9E21191-388B-4E0B-B8DA-6F332A77D31A}" srcOrd="0" destOrd="0" presId="urn:microsoft.com/office/officeart/2005/8/layout/radial4"/>
    <dgm:cxn modelId="{D18943F6-3A60-46C5-B583-8B2C62F1F328}" type="presOf" srcId="{4D583D2B-4E34-4D52-91E0-EC6F9CBC3970}" destId="{F7816700-C629-4F64-B73A-07712BC8262D}" srcOrd="0" destOrd="0" presId="urn:microsoft.com/office/officeart/2005/8/layout/radial4"/>
    <dgm:cxn modelId="{2353C7EE-34AD-4989-B2FA-9A40E449FC9A}" srcId="{7976840B-D933-448F-90AD-8CD4A212BEBD}" destId="{C7AC0A8C-7775-4689-AA15-DAD79D799AD8}" srcOrd="0" destOrd="0" parTransId="{BEC17804-17FD-4840-86AB-79BCD0845E67}" sibTransId="{E26548AE-E90B-4BF3-B572-CDF6E4A870EE}"/>
    <dgm:cxn modelId="{8A607628-E23B-4F81-9919-149C155CE3B1}" srcId="{7976840B-D933-448F-90AD-8CD4A212BEBD}" destId="{0DC0256F-6377-4C86-B13C-82CA9DFE9084}" srcOrd="2" destOrd="0" parTransId="{DCDAD234-5368-4BD0-A91F-A56D50BAD91E}" sibTransId="{69586306-13FE-495D-B399-A7B77ABAE503}"/>
    <dgm:cxn modelId="{BD33E0C4-93E1-4069-B5F5-ACFA0ACD4189}" type="presOf" srcId="{C7AC0A8C-7775-4689-AA15-DAD79D799AD8}" destId="{466F0533-D259-4687-851D-DBC96606307D}" srcOrd="0" destOrd="0" presId="urn:microsoft.com/office/officeart/2005/8/layout/radial4"/>
    <dgm:cxn modelId="{F351001A-0893-47DD-B6A3-DF7546017E0E}" type="presOf" srcId="{DCDAD234-5368-4BD0-A91F-A56D50BAD91E}" destId="{6A5F1409-BAF0-4131-AB38-F01217EB1FC4}" srcOrd="0" destOrd="0" presId="urn:microsoft.com/office/officeart/2005/8/layout/radial4"/>
    <dgm:cxn modelId="{71F2B9F4-6029-4F28-BA01-CA0E891925D4}" type="presParOf" srcId="{3E09FBD3-4D1E-4F7F-B930-CAE674DD5B73}" destId="{D962ADE2-2605-4F7D-A223-1163489101BA}" srcOrd="0" destOrd="0" presId="urn:microsoft.com/office/officeart/2005/8/layout/radial4"/>
    <dgm:cxn modelId="{E185AE32-1A9A-4719-AEF1-001BB20D1A9B}" type="presParOf" srcId="{3E09FBD3-4D1E-4F7F-B930-CAE674DD5B73}" destId="{A9E21191-388B-4E0B-B8DA-6F332A77D31A}" srcOrd="1" destOrd="0" presId="urn:microsoft.com/office/officeart/2005/8/layout/radial4"/>
    <dgm:cxn modelId="{CFE395E8-A69C-4684-8776-EC5763CD41D3}" type="presParOf" srcId="{3E09FBD3-4D1E-4F7F-B930-CAE674DD5B73}" destId="{466F0533-D259-4687-851D-DBC96606307D}" srcOrd="2" destOrd="0" presId="urn:microsoft.com/office/officeart/2005/8/layout/radial4"/>
    <dgm:cxn modelId="{30A2C0C8-6723-4A33-B5C3-0CCBC5EA3F8E}" type="presParOf" srcId="{3E09FBD3-4D1E-4F7F-B930-CAE674DD5B73}" destId="{5CCD9D7A-4F42-4A6A-86B4-CA1B79373684}" srcOrd="3" destOrd="0" presId="urn:microsoft.com/office/officeart/2005/8/layout/radial4"/>
    <dgm:cxn modelId="{768613EB-4A45-42C7-8D6D-D900F2B67840}" type="presParOf" srcId="{3E09FBD3-4D1E-4F7F-B930-CAE674DD5B73}" destId="{F7816700-C629-4F64-B73A-07712BC8262D}" srcOrd="4" destOrd="0" presId="urn:microsoft.com/office/officeart/2005/8/layout/radial4"/>
    <dgm:cxn modelId="{79CA0DE8-F153-4F11-A06F-E9F4511F5AEA}" type="presParOf" srcId="{3E09FBD3-4D1E-4F7F-B930-CAE674DD5B73}" destId="{6A5F1409-BAF0-4131-AB38-F01217EB1FC4}" srcOrd="5" destOrd="0" presId="urn:microsoft.com/office/officeart/2005/8/layout/radial4"/>
    <dgm:cxn modelId="{6587FAB4-565E-42C3-8159-A3A8055E430D}" type="presParOf" srcId="{3E09FBD3-4D1E-4F7F-B930-CAE674DD5B73}" destId="{31B9CDA4-85AD-4583-ADE0-E83C6AB83AAD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9E86E6-2D2B-45C6-8D0B-476FDA332AE7}">
      <dsp:nvSpPr>
        <dsp:cNvPr id="0" name=""/>
        <dsp:cNvSpPr/>
      </dsp:nvSpPr>
      <dsp:spPr>
        <a:xfrm>
          <a:off x="948" y="0"/>
          <a:ext cx="2466826" cy="4572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Признак действия</a:t>
          </a:r>
          <a:endParaRPr lang="ru-RU" sz="3900" kern="1200" dirty="0"/>
        </a:p>
      </dsp:txBody>
      <dsp:txXfrm>
        <a:off x="948" y="0"/>
        <a:ext cx="2466826" cy="1371600"/>
      </dsp:txXfrm>
    </dsp:sp>
    <dsp:sp modelId="{5C727C9A-EAF1-43D5-879F-5D6001B9D69B}">
      <dsp:nvSpPr>
        <dsp:cNvPr id="0" name=""/>
        <dsp:cNvSpPr/>
      </dsp:nvSpPr>
      <dsp:spPr>
        <a:xfrm>
          <a:off x="247631" y="1372939"/>
          <a:ext cx="1973460" cy="13785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Бежать быстро</a:t>
          </a:r>
          <a:endParaRPr lang="ru-RU" sz="3600" kern="1200" dirty="0"/>
        </a:p>
      </dsp:txBody>
      <dsp:txXfrm>
        <a:off x="288006" y="1413314"/>
        <a:ext cx="1892710" cy="1297770"/>
      </dsp:txXfrm>
    </dsp:sp>
    <dsp:sp modelId="{F75AE2E8-6BC0-438B-B479-5B3A40365AF2}">
      <dsp:nvSpPr>
        <dsp:cNvPr id="0" name=""/>
        <dsp:cNvSpPr/>
      </dsp:nvSpPr>
      <dsp:spPr>
        <a:xfrm>
          <a:off x="247631" y="2963540"/>
          <a:ext cx="1973460" cy="13785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Идти пешком</a:t>
          </a:r>
          <a:endParaRPr lang="ru-RU" sz="3600" kern="1200" dirty="0"/>
        </a:p>
      </dsp:txBody>
      <dsp:txXfrm>
        <a:off x="288006" y="3003915"/>
        <a:ext cx="1892710" cy="1297770"/>
      </dsp:txXfrm>
    </dsp:sp>
    <dsp:sp modelId="{5BD31027-6421-4D9B-9510-B43A4255C861}">
      <dsp:nvSpPr>
        <dsp:cNvPr id="0" name=""/>
        <dsp:cNvSpPr/>
      </dsp:nvSpPr>
      <dsp:spPr>
        <a:xfrm>
          <a:off x="2652786" y="0"/>
          <a:ext cx="2466826" cy="4572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Признак предмета</a:t>
          </a:r>
          <a:endParaRPr lang="ru-RU" sz="3900" kern="1200" dirty="0"/>
        </a:p>
      </dsp:txBody>
      <dsp:txXfrm>
        <a:off x="2652786" y="0"/>
        <a:ext cx="2466826" cy="1371600"/>
      </dsp:txXfrm>
    </dsp:sp>
    <dsp:sp modelId="{C65DF44C-0D43-497A-87D2-D2239D5F5371}">
      <dsp:nvSpPr>
        <dsp:cNvPr id="0" name=""/>
        <dsp:cNvSpPr/>
      </dsp:nvSpPr>
      <dsp:spPr>
        <a:xfrm>
          <a:off x="2899469" y="1372939"/>
          <a:ext cx="1973460" cy="13785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Яйцо всмятку</a:t>
          </a:r>
          <a:endParaRPr lang="ru-RU" sz="3600" kern="1200" dirty="0"/>
        </a:p>
      </dsp:txBody>
      <dsp:txXfrm>
        <a:off x="2939844" y="1413314"/>
        <a:ext cx="1892710" cy="1297770"/>
      </dsp:txXfrm>
    </dsp:sp>
    <dsp:sp modelId="{0E56F2F7-FB53-47B9-90AB-E751FA6F2917}">
      <dsp:nvSpPr>
        <dsp:cNvPr id="0" name=""/>
        <dsp:cNvSpPr/>
      </dsp:nvSpPr>
      <dsp:spPr>
        <a:xfrm>
          <a:off x="2899469" y="2963540"/>
          <a:ext cx="1973460" cy="13785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Вблизи дома</a:t>
          </a:r>
          <a:endParaRPr lang="ru-RU" sz="3600" kern="1200" dirty="0"/>
        </a:p>
      </dsp:txBody>
      <dsp:txXfrm>
        <a:off x="2939844" y="3003915"/>
        <a:ext cx="1892710" cy="1297770"/>
      </dsp:txXfrm>
    </dsp:sp>
    <dsp:sp modelId="{229FA74B-AFF4-4114-87B8-9C1A3CBA357B}">
      <dsp:nvSpPr>
        <dsp:cNvPr id="0" name=""/>
        <dsp:cNvSpPr/>
      </dsp:nvSpPr>
      <dsp:spPr>
        <a:xfrm>
          <a:off x="5304625" y="0"/>
          <a:ext cx="2466826" cy="4572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Признак признака</a:t>
          </a:r>
          <a:endParaRPr lang="ru-RU" sz="3900" kern="1200" dirty="0"/>
        </a:p>
      </dsp:txBody>
      <dsp:txXfrm>
        <a:off x="5304625" y="0"/>
        <a:ext cx="2466826" cy="1371600"/>
      </dsp:txXfrm>
    </dsp:sp>
    <dsp:sp modelId="{424D555C-557A-4460-9198-9EAC321BC7D4}">
      <dsp:nvSpPr>
        <dsp:cNvPr id="0" name=""/>
        <dsp:cNvSpPr/>
      </dsp:nvSpPr>
      <dsp:spPr>
        <a:xfrm>
          <a:off x="5551307" y="1372939"/>
          <a:ext cx="1973460" cy="13785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Очень далеко</a:t>
          </a:r>
          <a:endParaRPr lang="ru-RU" sz="3600" kern="1200" dirty="0"/>
        </a:p>
      </dsp:txBody>
      <dsp:txXfrm>
        <a:off x="5591682" y="1413314"/>
        <a:ext cx="1892710" cy="1297770"/>
      </dsp:txXfrm>
    </dsp:sp>
    <dsp:sp modelId="{89C533D7-4D5E-489D-AE33-E9779F40DAD3}">
      <dsp:nvSpPr>
        <dsp:cNvPr id="0" name=""/>
        <dsp:cNvSpPr/>
      </dsp:nvSpPr>
      <dsp:spPr>
        <a:xfrm>
          <a:off x="5551307" y="2963540"/>
          <a:ext cx="1973460" cy="13785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Вполне хорошо</a:t>
          </a:r>
          <a:endParaRPr lang="ru-RU" sz="3600" kern="1200" dirty="0"/>
        </a:p>
      </dsp:txBody>
      <dsp:txXfrm>
        <a:off x="5591682" y="3003915"/>
        <a:ext cx="1892710" cy="12977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56A21C-E14B-4A20-A8E1-83423A73787F}">
      <dsp:nvSpPr>
        <dsp:cNvPr id="0" name=""/>
        <dsp:cNvSpPr/>
      </dsp:nvSpPr>
      <dsp:spPr>
        <a:xfrm>
          <a:off x="3047999" y="837"/>
          <a:ext cx="4572000" cy="32649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845" tIns="29845" rIns="29845" bIns="29845" numCol="1" spcCol="1270" anchor="t" anchorCtr="0">
          <a:noAutofit/>
        </a:bodyPr>
        <a:lstStyle/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rgbClr val="FF0000"/>
              </a:solidFill>
            </a:rPr>
            <a:t>Из</a:t>
          </a:r>
          <a:r>
            <a:rPr lang="ru-RU" sz="4700" kern="1200" dirty="0" smtClean="0"/>
            <a:t>давн</a:t>
          </a:r>
          <a:r>
            <a:rPr lang="ru-RU" sz="4700" kern="1200" dirty="0" smtClean="0">
              <a:solidFill>
                <a:srgbClr val="0070C0"/>
              </a:solidFill>
            </a:rPr>
            <a:t>а</a:t>
          </a:r>
          <a:endParaRPr lang="ru-RU" sz="4700" kern="1200" dirty="0">
            <a:solidFill>
              <a:srgbClr val="0070C0"/>
            </a:solidFill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rgbClr val="FF0000"/>
              </a:solidFill>
            </a:rPr>
            <a:t>До</a:t>
          </a:r>
          <a:r>
            <a:rPr lang="ru-RU" sz="4700" kern="1200" dirty="0" smtClean="0"/>
            <a:t>сыт</a:t>
          </a:r>
          <a:r>
            <a:rPr lang="ru-RU" sz="4700" kern="1200" dirty="0" smtClean="0">
              <a:solidFill>
                <a:srgbClr val="0070C0"/>
              </a:solidFill>
            </a:rPr>
            <a:t>а</a:t>
          </a:r>
          <a:endParaRPr lang="ru-RU" sz="4700" kern="1200" dirty="0">
            <a:solidFill>
              <a:srgbClr val="0070C0"/>
            </a:solidFill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rgbClr val="FF0000"/>
              </a:solidFill>
            </a:rPr>
            <a:t>С</a:t>
          </a:r>
          <a:r>
            <a:rPr lang="ru-RU" sz="4700" kern="1200" dirty="0" smtClean="0"/>
            <a:t>прав</a:t>
          </a:r>
          <a:r>
            <a:rPr lang="ru-RU" sz="4700" kern="1200" dirty="0" smtClean="0">
              <a:solidFill>
                <a:srgbClr val="0070C0"/>
              </a:solidFill>
            </a:rPr>
            <a:t>а</a:t>
          </a:r>
          <a:r>
            <a:rPr lang="ru-RU" sz="4700" kern="1200" dirty="0" smtClean="0"/>
            <a:t> </a:t>
          </a:r>
          <a:endParaRPr lang="ru-RU" sz="4700" kern="1200" dirty="0"/>
        </a:p>
      </dsp:txBody>
      <dsp:txXfrm>
        <a:off x="3047999" y="408952"/>
        <a:ext cx="3347657" cy="2448687"/>
      </dsp:txXfrm>
    </dsp:sp>
    <dsp:sp modelId="{F1D22DC3-E0B8-4669-B808-4497A8103AA5}">
      <dsp:nvSpPr>
        <dsp:cNvPr id="0" name=""/>
        <dsp:cNvSpPr/>
      </dsp:nvSpPr>
      <dsp:spPr>
        <a:xfrm>
          <a:off x="0" y="837"/>
          <a:ext cx="3048000" cy="32649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Из-</a:t>
          </a: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До-</a:t>
          </a: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С-</a:t>
          </a:r>
          <a:endParaRPr lang="ru-RU" sz="5400" kern="1200" dirty="0"/>
        </a:p>
      </dsp:txBody>
      <dsp:txXfrm>
        <a:off x="148791" y="149628"/>
        <a:ext cx="2750418" cy="2967334"/>
      </dsp:txXfrm>
    </dsp:sp>
    <dsp:sp modelId="{B94E150D-3051-4076-B75B-7932687DABFC}">
      <dsp:nvSpPr>
        <dsp:cNvPr id="0" name=""/>
        <dsp:cNvSpPr/>
      </dsp:nvSpPr>
      <dsp:spPr>
        <a:xfrm>
          <a:off x="3047999" y="3592245"/>
          <a:ext cx="4572000" cy="32649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845" tIns="29845" rIns="29845" bIns="29845" numCol="1" spcCol="1270" anchor="t" anchorCtr="0">
          <a:noAutofit/>
        </a:bodyPr>
        <a:lstStyle/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rgbClr val="FF0000"/>
              </a:solidFill>
            </a:rPr>
            <a:t>В</a:t>
          </a:r>
          <a:r>
            <a:rPr lang="ru-RU" sz="4700" kern="1200" dirty="0" smtClean="0"/>
            <a:t>лев</a:t>
          </a:r>
          <a:r>
            <a:rPr lang="ru-RU" sz="4700" kern="1200" dirty="0" smtClean="0">
              <a:solidFill>
                <a:srgbClr val="0070C0"/>
              </a:solidFill>
            </a:rPr>
            <a:t>о</a:t>
          </a:r>
          <a:endParaRPr lang="ru-RU" sz="4700" kern="1200" dirty="0">
            <a:solidFill>
              <a:srgbClr val="0070C0"/>
            </a:solidFill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rgbClr val="FF0000"/>
              </a:solidFill>
            </a:rPr>
            <a:t>На</a:t>
          </a:r>
          <a:r>
            <a:rPr lang="ru-RU" sz="4700" kern="1200" dirty="0" smtClean="0"/>
            <a:t>прав</a:t>
          </a:r>
          <a:r>
            <a:rPr lang="ru-RU" sz="4700" kern="1200" dirty="0" smtClean="0">
              <a:solidFill>
                <a:srgbClr val="0070C0"/>
              </a:solidFill>
            </a:rPr>
            <a:t>о</a:t>
          </a:r>
          <a:endParaRPr lang="ru-RU" sz="4700" kern="1200" dirty="0">
            <a:solidFill>
              <a:srgbClr val="0070C0"/>
            </a:solidFill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rgbClr val="FF0000"/>
              </a:solidFill>
            </a:rPr>
            <a:t>За</a:t>
          </a:r>
          <a:r>
            <a:rPr lang="ru-RU" sz="4700" kern="1200" dirty="0" smtClean="0"/>
            <a:t>прост</a:t>
          </a:r>
          <a:r>
            <a:rPr lang="ru-RU" sz="4700" kern="1200" dirty="0" smtClean="0">
              <a:solidFill>
                <a:srgbClr val="0070C0"/>
              </a:solidFill>
            </a:rPr>
            <a:t>о</a:t>
          </a:r>
          <a:r>
            <a:rPr lang="ru-RU" sz="4700" kern="1200" dirty="0" smtClean="0"/>
            <a:t> </a:t>
          </a:r>
          <a:endParaRPr lang="ru-RU" sz="4700" kern="1200" dirty="0"/>
        </a:p>
      </dsp:txBody>
      <dsp:txXfrm>
        <a:off x="3047999" y="4000360"/>
        <a:ext cx="3347657" cy="2448687"/>
      </dsp:txXfrm>
    </dsp:sp>
    <dsp:sp modelId="{B47F9DAA-4A29-475A-8331-49C3DF1C1E55}">
      <dsp:nvSpPr>
        <dsp:cNvPr id="0" name=""/>
        <dsp:cNvSpPr/>
      </dsp:nvSpPr>
      <dsp:spPr>
        <a:xfrm>
          <a:off x="0" y="3592245"/>
          <a:ext cx="3048000" cy="32649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В-</a:t>
          </a: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На-</a:t>
          </a: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За-</a:t>
          </a:r>
          <a:endParaRPr lang="ru-RU" sz="5400" kern="1200" dirty="0"/>
        </a:p>
      </dsp:txBody>
      <dsp:txXfrm>
        <a:off x="148791" y="3741036"/>
        <a:ext cx="2750418" cy="29673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D320EB-214A-4EB1-AF0C-448584B17F85}">
      <dsp:nvSpPr>
        <dsp:cNvPr id="0" name=""/>
        <dsp:cNvSpPr/>
      </dsp:nvSpPr>
      <dsp:spPr>
        <a:xfrm>
          <a:off x="3128962" y="3766167"/>
          <a:ext cx="2886075" cy="2886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kern="1200" dirty="0" smtClean="0"/>
            <a:t>Слитно</a:t>
          </a:r>
        </a:p>
      </dsp:txBody>
      <dsp:txXfrm>
        <a:off x="3551618" y="4188823"/>
        <a:ext cx="2040763" cy="2040763"/>
      </dsp:txXfrm>
    </dsp:sp>
    <dsp:sp modelId="{6D8EB70C-328C-4DCA-868B-5B944CD51068}">
      <dsp:nvSpPr>
        <dsp:cNvPr id="0" name=""/>
        <dsp:cNvSpPr/>
      </dsp:nvSpPr>
      <dsp:spPr>
        <a:xfrm rot="12900000">
          <a:off x="1161262" y="3224825"/>
          <a:ext cx="2328197" cy="82253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2D1FF5-A462-47A2-9218-5843D13FDA30}">
      <dsp:nvSpPr>
        <dsp:cNvPr id="0" name=""/>
        <dsp:cNvSpPr/>
      </dsp:nvSpPr>
      <dsp:spPr>
        <a:xfrm>
          <a:off x="901" y="1871683"/>
          <a:ext cx="2741771" cy="219341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ПО-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-у-, -</a:t>
          </a:r>
          <a:r>
            <a:rPr lang="ru-RU" sz="2800" kern="1200" dirty="0" err="1" smtClean="0"/>
            <a:t>еньк</a:t>
          </a:r>
          <a:r>
            <a:rPr lang="ru-RU" sz="2800" kern="1200" dirty="0" smtClean="0"/>
            <a:t>-, -</a:t>
          </a:r>
          <a:r>
            <a:rPr lang="ru-RU" sz="2800" kern="1200" dirty="0" err="1" smtClean="0"/>
            <a:t>оньк</a:t>
          </a:r>
          <a:r>
            <a:rPr lang="ru-RU" sz="2800" kern="1200" dirty="0" smtClean="0"/>
            <a:t>-</a:t>
          </a:r>
          <a:endParaRPr lang="ru-RU" sz="2800" kern="1200" dirty="0"/>
        </a:p>
      </dsp:txBody>
      <dsp:txXfrm>
        <a:off x="65144" y="1935926"/>
        <a:ext cx="2613285" cy="2064931"/>
      </dsp:txXfrm>
    </dsp:sp>
    <dsp:sp modelId="{134EC7CF-FD41-478D-9033-703F2676C34F}">
      <dsp:nvSpPr>
        <dsp:cNvPr id="0" name=""/>
        <dsp:cNvSpPr/>
      </dsp:nvSpPr>
      <dsp:spPr>
        <a:xfrm rot="16200000">
          <a:off x="3407901" y="2055299"/>
          <a:ext cx="2328197" cy="82253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41C8CD-BB08-4C93-A855-5EBB155EB563}">
      <dsp:nvSpPr>
        <dsp:cNvPr id="0" name=""/>
        <dsp:cNvSpPr/>
      </dsp:nvSpPr>
      <dsp:spPr>
        <a:xfrm>
          <a:off x="3201114" y="205757"/>
          <a:ext cx="2741771" cy="219341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FF0000"/>
              </a:solidFill>
            </a:rPr>
            <a:t>По</a:t>
          </a:r>
          <a:r>
            <a:rPr lang="ru-RU" sz="2800" kern="1200" dirty="0" smtClean="0"/>
            <a:t>тому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FF0000"/>
              </a:solidFill>
            </a:rPr>
            <a:t>По</a:t>
          </a:r>
          <a:r>
            <a:rPr lang="ru-RU" sz="2800" kern="1200" dirty="0" smtClean="0"/>
            <a:t>чему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rgbClr val="FF0000"/>
              </a:solidFill>
            </a:rPr>
            <a:t>По</a:t>
          </a:r>
          <a:r>
            <a:rPr lang="ru-RU" sz="2800" kern="1200" dirty="0" smtClean="0"/>
            <a:t>этому </a:t>
          </a:r>
          <a:endParaRPr lang="ru-RU" sz="2800" kern="1200" dirty="0"/>
        </a:p>
      </dsp:txBody>
      <dsp:txXfrm>
        <a:off x="3265357" y="270000"/>
        <a:ext cx="2613285" cy="2064931"/>
      </dsp:txXfrm>
    </dsp:sp>
    <dsp:sp modelId="{33A332A6-524C-4F8F-9B5D-F48A095F16C8}">
      <dsp:nvSpPr>
        <dsp:cNvPr id="0" name=""/>
        <dsp:cNvSpPr/>
      </dsp:nvSpPr>
      <dsp:spPr>
        <a:xfrm rot="19500000">
          <a:off x="5654540" y="3224825"/>
          <a:ext cx="2328197" cy="82253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413CB0-A686-46E3-995C-25AFBC407C20}">
      <dsp:nvSpPr>
        <dsp:cNvPr id="0" name=""/>
        <dsp:cNvSpPr/>
      </dsp:nvSpPr>
      <dsp:spPr>
        <a:xfrm>
          <a:off x="6401327" y="1871683"/>
          <a:ext cx="2741771" cy="219341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С формами сравнительной степени</a:t>
          </a:r>
          <a:endParaRPr lang="ru-RU" sz="2800" kern="1200" dirty="0"/>
        </a:p>
      </dsp:txBody>
      <dsp:txXfrm>
        <a:off x="6465570" y="1935926"/>
        <a:ext cx="2613285" cy="206493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E72859-396E-4816-82B6-F20ECB544095}">
      <dsp:nvSpPr>
        <dsp:cNvPr id="0" name=""/>
        <dsp:cNvSpPr/>
      </dsp:nvSpPr>
      <dsp:spPr>
        <a:xfrm>
          <a:off x="3128962" y="3888170"/>
          <a:ext cx="2886075" cy="2886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Дефис</a:t>
          </a:r>
          <a:endParaRPr lang="ru-RU" sz="5400" kern="1200" dirty="0"/>
        </a:p>
      </dsp:txBody>
      <dsp:txXfrm>
        <a:off x="3551618" y="4310826"/>
        <a:ext cx="2040763" cy="2040763"/>
      </dsp:txXfrm>
    </dsp:sp>
    <dsp:sp modelId="{7BC0CE56-9489-42FA-BABE-5227B079D644}">
      <dsp:nvSpPr>
        <dsp:cNvPr id="0" name=""/>
        <dsp:cNvSpPr/>
      </dsp:nvSpPr>
      <dsp:spPr>
        <a:xfrm rot="12900000">
          <a:off x="1161262" y="3346828"/>
          <a:ext cx="2328197" cy="82253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C670CE-9121-4055-A9F7-157672C781F7}">
      <dsp:nvSpPr>
        <dsp:cNvPr id="0" name=""/>
        <dsp:cNvSpPr/>
      </dsp:nvSpPr>
      <dsp:spPr>
        <a:xfrm>
          <a:off x="901" y="1993686"/>
          <a:ext cx="2741771" cy="219341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66675" rIns="66675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ПО-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-и-, -</a:t>
          </a:r>
          <a:r>
            <a:rPr lang="ru-RU" sz="3500" kern="1200" dirty="0" err="1" smtClean="0"/>
            <a:t>ому</a:t>
          </a:r>
          <a:r>
            <a:rPr lang="ru-RU" sz="3500" kern="1200" dirty="0" smtClean="0"/>
            <a:t>-, -ему-</a:t>
          </a:r>
          <a:endParaRPr lang="ru-RU" sz="3500" kern="1200" dirty="0"/>
        </a:p>
      </dsp:txBody>
      <dsp:txXfrm>
        <a:off x="65144" y="2057929"/>
        <a:ext cx="2613285" cy="2064931"/>
      </dsp:txXfrm>
    </dsp:sp>
    <dsp:sp modelId="{C16D5130-D416-4D41-AF42-64759804772B}">
      <dsp:nvSpPr>
        <dsp:cNvPr id="0" name=""/>
        <dsp:cNvSpPr/>
      </dsp:nvSpPr>
      <dsp:spPr>
        <a:xfrm rot="16200000">
          <a:off x="3407901" y="2177302"/>
          <a:ext cx="2328197" cy="82253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251519-7A2A-4A81-B1F4-61F0A51A2CF1}">
      <dsp:nvSpPr>
        <dsp:cNvPr id="0" name=""/>
        <dsp:cNvSpPr/>
      </dsp:nvSpPr>
      <dsp:spPr>
        <a:xfrm>
          <a:off x="3201114" y="83754"/>
          <a:ext cx="2741771" cy="26814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66675" rIns="66675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ВО-(В-)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-</a:t>
          </a:r>
          <a:r>
            <a:rPr lang="ru-RU" sz="3500" kern="1200" dirty="0" err="1" smtClean="0"/>
            <a:t>ых</a:t>
          </a:r>
          <a:r>
            <a:rPr lang="ru-RU" sz="3500" kern="1200" dirty="0" smtClean="0"/>
            <a:t>, -их</a:t>
          </a:r>
          <a:endParaRPr lang="ru-RU" sz="3500" kern="1200" dirty="0"/>
        </a:p>
      </dsp:txBody>
      <dsp:txXfrm>
        <a:off x="3279650" y="162290"/>
        <a:ext cx="2584699" cy="2524358"/>
      </dsp:txXfrm>
    </dsp:sp>
    <dsp:sp modelId="{F35FCAF3-5CCF-4EBC-BADC-B194A2A29200}">
      <dsp:nvSpPr>
        <dsp:cNvPr id="0" name=""/>
        <dsp:cNvSpPr/>
      </dsp:nvSpPr>
      <dsp:spPr>
        <a:xfrm rot="19500000">
          <a:off x="5654540" y="3346828"/>
          <a:ext cx="2328197" cy="82253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0B758-1106-4D48-A920-C66C3239B054}">
      <dsp:nvSpPr>
        <dsp:cNvPr id="0" name=""/>
        <dsp:cNvSpPr/>
      </dsp:nvSpPr>
      <dsp:spPr>
        <a:xfrm>
          <a:off x="6401327" y="1993686"/>
          <a:ext cx="2741771" cy="219341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66675" rIns="66675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Повторение слов и основ слов</a:t>
          </a:r>
          <a:endParaRPr lang="ru-RU" sz="3500" kern="1200" dirty="0"/>
        </a:p>
      </dsp:txBody>
      <dsp:txXfrm>
        <a:off x="6465570" y="2057929"/>
        <a:ext cx="2613285" cy="20649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62ADE2-2605-4F7D-A223-1163489101BA}">
      <dsp:nvSpPr>
        <dsp:cNvPr id="0" name=""/>
        <dsp:cNvSpPr/>
      </dsp:nvSpPr>
      <dsp:spPr>
        <a:xfrm>
          <a:off x="2155507" y="2277603"/>
          <a:ext cx="1784985" cy="17849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Исключения!</a:t>
          </a:r>
          <a:endParaRPr lang="ru-RU" sz="1600" kern="1200" dirty="0"/>
        </a:p>
      </dsp:txBody>
      <dsp:txXfrm>
        <a:off x="2416912" y="2539008"/>
        <a:ext cx="1262175" cy="1262175"/>
      </dsp:txXfrm>
    </dsp:sp>
    <dsp:sp modelId="{A9E21191-388B-4E0B-B8DA-6F332A77D31A}">
      <dsp:nvSpPr>
        <dsp:cNvPr id="0" name=""/>
        <dsp:cNvSpPr/>
      </dsp:nvSpPr>
      <dsp:spPr>
        <a:xfrm rot="12900000">
          <a:off x="871449" y="1920360"/>
          <a:ext cx="1510013" cy="50872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6F0533-D259-4687-851D-DBC96606307D}">
      <dsp:nvSpPr>
        <dsp:cNvPr id="0" name=""/>
        <dsp:cNvSpPr/>
      </dsp:nvSpPr>
      <dsp:spPr>
        <a:xfrm>
          <a:off x="160123" y="1063372"/>
          <a:ext cx="1695735" cy="13565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Уж</a:t>
          </a:r>
          <a:endParaRPr lang="ru-RU" sz="2300" kern="1200" dirty="0"/>
        </a:p>
      </dsp:txBody>
      <dsp:txXfrm>
        <a:off x="199856" y="1103105"/>
        <a:ext cx="1616269" cy="1277122"/>
      </dsp:txXfrm>
    </dsp:sp>
    <dsp:sp modelId="{5CCD9D7A-4F42-4A6A-86B4-CA1B79373684}">
      <dsp:nvSpPr>
        <dsp:cNvPr id="0" name=""/>
        <dsp:cNvSpPr/>
      </dsp:nvSpPr>
      <dsp:spPr>
        <a:xfrm rot="16200000">
          <a:off x="2292993" y="1180352"/>
          <a:ext cx="1510013" cy="50872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816700-C629-4F64-B73A-07712BC8262D}">
      <dsp:nvSpPr>
        <dsp:cNvPr id="0" name=""/>
        <dsp:cNvSpPr/>
      </dsp:nvSpPr>
      <dsp:spPr>
        <a:xfrm>
          <a:off x="2200132" y="1411"/>
          <a:ext cx="1695735" cy="13565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Замуж</a:t>
          </a:r>
          <a:endParaRPr lang="ru-RU" sz="2300" kern="1200" dirty="0"/>
        </a:p>
      </dsp:txBody>
      <dsp:txXfrm>
        <a:off x="2239865" y="41144"/>
        <a:ext cx="1616269" cy="1277122"/>
      </dsp:txXfrm>
    </dsp:sp>
    <dsp:sp modelId="{6A5F1409-BAF0-4131-AB38-F01217EB1FC4}">
      <dsp:nvSpPr>
        <dsp:cNvPr id="0" name=""/>
        <dsp:cNvSpPr/>
      </dsp:nvSpPr>
      <dsp:spPr>
        <a:xfrm rot="19500000">
          <a:off x="3714536" y="1920360"/>
          <a:ext cx="1510013" cy="50872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B9CDA4-85AD-4583-ADE0-E83C6AB83AAD}">
      <dsp:nvSpPr>
        <dsp:cNvPr id="0" name=""/>
        <dsp:cNvSpPr/>
      </dsp:nvSpPr>
      <dsp:spPr>
        <a:xfrm>
          <a:off x="4240140" y="1063372"/>
          <a:ext cx="1695735" cy="13565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Невтерпёж</a:t>
          </a:r>
          <a:endParaRPr lang="ru-RU" sz="2300" kern="1200" dirty="0"/>
        </a:p>
      </dsp:txBody>
      <dsp:txXfrm>
        <a:off x="4279873" y="1103105"/>
        <a:ext cx="1616269" cy="12771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A72FF2E-1E1A-4332-B536-FB2BCB43A57C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822891E-85B1-44FB-8962-680A7D420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Наречие.</a:t>
            </a:r>
            <a:br>
              <a:rPr lang="ru-RU" dirty="0" smtClean="0"/>
            </a:br>
            <a:r>
              <a:rPr lang="ru-RU" dirty="0" smtClean="0"/>
              <a:t>Правописание наречий.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0817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/>
              <a:t>Наречие – это неизменяемая часть речи!!!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1428736"/>
            <a:ext cx="3000396" cy="7858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Вопросы</a:t>
            </a:r>
            <a:endParaRPr lang="ru-RU" sz="44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7158" y="2928934"/>
            <a:ext cx="2428892" cy="342902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Почему?</a:t>
            </a:r>
          </a:p>
          <a:p>
            <a:pPr algn="ctr"/>
            <a:r>
              <a:rPr lang="ru-RU" sz="3600" dirty="0" smtClean="0"/>
              <a:t>Отчего?</a:t>
            </a:r>
          </a:p>
          <a:p>
            <a:pPr algn="ctr"/>
            <a:r>
              <a:rPr lang="ru-RU" sz="3600" dirty="0" smtClean="0"/>
              <a:t>Зачем?</a:t>
            </a:r>
          </a:p>
          <a:p>
            <a:pPr algn="ctr"/>
            <a:r>
              <a:rPr lang="ru-RU" sz="3600" dirty="0" smtClean="0"/>
              <a:t>Для чего?</a:t>
            </a:r>
            <a:endParaRPr lang="ru-RU" sz="36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00364" y="2928934"/>
            <a:ext cx="3214710" cy="342902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Как?</a:t>
            </a:r>
          </a:p>
          <a:p>
            <a:pPr algn="ctr"/>
            <a:r>
              <a:rPr lang="ru-RU" sz="2800" dirty="0" smtClean="0"/>
              <a:t>Каким образом?</a:t>
            </a:r>
          </a:p>
          <a:p>
            <a:pPr algn="ctr"/>
            <a:r>
              <a:rPr lang="ru-RU" sz="2800" dirty="0" smtClean="0"/>
              <a:t>В какой степени?</a:t>
            </a:r>
          </a:p>
          <a:p>
            <a:pPr algn="ctr"/>
            <a:r>
              <a:rPr lang="ru-RU" sz="2800" dirty="0" smtClean="0"/>
              <a:t>Насколько?</a:t>
            </a:r>
          </a:p>
          <a:p>
            <a:pPr algn="ctr"/>
            <a:r>
              <a:rPr lang="ru-RU" sz="2800" dirty="0" smtClean="0"/>
              <a:t>Где?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388" y="3000372"/>
            <a:ext cx="2286016" cy="335758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Куда?</a:t>
            </a:r>
          </a:p>
          <a:p>
            <a:pPr algn="ctr"/>
            <a:r>
              <a:rPr lang="ru-RU" sz="3600" dirty="0" smtClean="0"/>
              <a:t>Откуда?</a:t>
            </a:r>
          </a:p>
          <a:p>
            <a:pPr algn="ctr"/>
            <a:r>
              <a:rPr lang="ru-RU" sz="3600" dirty="0" smtClean="0"/>
              <a:t>Как долго?</a:t>
            </a:r>
          </a:p>
          <a:p>
            <a:pPr algn="ctr"/>
            <a:r>
              <a:rPr lang="ru-RU" sz="3600" dirty="0" smtClean="0"/>
              <a:t>Когда?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10800000" flipV="1">
            <a:off x="1571604" y="2285992"/>
            <a:ext cx="2643206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072066" y="2285992"/>
            <a:ext cx="2571768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5400000">
            <a:off x="4429124" y="2571744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3843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Найдите в тексте наречия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341438"/>
            <a:ext cx="9144000" cy="5516562"/>
          </a:xfrm>
        </p:spPr>
        <p:txBody>
          <a:bodyPr>
            <a:noAutofit/>
          </a:bodyPr>
          <a:lstStyle/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>
                <a:solidFill>
                  <a:srgbClr val="00B0F0"/>
                </a:solidFill>
              </a:rPr>
              <a:t>1. </a:t>
            </a:r>
            <a:r>
              <a:rPr lang="ru-RU" sz="3600" dirty="0" smtClean="0"/>
              <a:t>Машина мчалась вслепую.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>
                <a:solidFill>
                  <a:srgbClr val="00B0F0"/>
                </a:solidFill>
              </a:rPr>
              <a:t>2.</a:t>
            </a:r>
            <a:r>
              <a:rPr lang="ru-RU" sz="3600" dirty="0" smtClean="0"/>
              <a:t> Всю ночь туман, а поутру весенний воздух точно млеет.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>
                <a:solidFill>
                  <a:srgbClr val="00B0F0"/>
                </a:solidFill>
              </a:rPr>
              <a:t>3.</a:t>
            </a:r>
            <a:r>
              <a:rPr lang="ru-RU" sz="3600" dirty="0" smtClean="0"/>
              <a:t> Он читал сначала начерно,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/>
              <a:t>скороговоркою, а затем тот же стих читал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/>
              <a:t>набело, громогласно, с необыкновенной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/>
              <a:t>торжественностью. 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>
                <a:solidFill>
                  <a:srgbClr val="00B0F0"/>
                </a:solidFill>
              </a:rPr>
              <a:t>4.</a:t>
            </a:r>
            <a:r>
              <a:rPr lang="ru-RU" sz="3600" dirty="0" smtClean="0"/>
              <a:t> Пошёл поезд, и всё ушло назад, навсегда,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/>
              <a:t>безвозвратно. 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>
                <a:solidFill>
                  <a:srgbClr val="00B0F0"/>
                </a:solidFill>
              </a:rPr>
              <a:t>5.</a:t>
            </a:r>
            <a:r>
              <a:rPr lang="ru-RU" sz="3600" dirty="0" smtClean="0"/>
              <a:t> Он задаром выполняет плотницкую и</a:t>
            </a:r>
          </a:p>
          <a:p>
            <a:pPr algn="just">
              <a:lnSpc>
                <a:spcPct val="80000"/>
              </a:lnSpc>
              <a:buNone/>
              <a:defRPr/>
            </a:pPr>
            <a:r>
              <a:rPr lang="ru-RU" sz="3600" dirty="0" smtClean="0"/>
              <a:t>столярную работу.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Что обозначает наречие?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21981545"/>
              </p:ext>
            </p:extLst>
          </p:nvPr>
        </p:nvGraphicFramePr>
        <p:xfrm>
          <a:off x="755576" y="1844824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Шестиугольник 4"/>
          <p:cNvSpPr/>
          <p:nvPr/>
        </p:nvSpPr>
        <p:spPr>
          <a:xfrm>
            <a:off x="1785918" y="0"/>
            <a:ext cx="5643602" cy="1071546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Степени сравнения</a:t>
            </a:r>
            <a:endParaRPr lang="ru-RU" sz="4000" dirty="0"/>
          </a:p>
        </p:txBody>
      </p:sp>
      <p:sp>
        <p:nvSpPr>
          <p:cNvPr id="6" name="Прямоугольник с двумя вырезанными соседними углами 5"/>
          <p:cNvSpPr/>
          <p:nvPr/>
        </p:nvSpPr>
        <p:spPr>
          <a:xfrm>
            <a:off x="571472" y="1214422"/>
            <a:ext cx="3786214" cy="642942"/>
          </a:xfrm>
          <a:prstGeom prst="snip2Same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Сравнительная</a:t>
            </a:r>
            <a:endParaRPr lang="ru-RU" sz="3600" dirty="0"/>
          </a:p>
        </p:txBody>
      </p:sp>
      <p:sp>
        <p:nvSpPr>
          <p:cNvPr id="7" name="Прямоугольник с двумя вырезанными соседними углами 6"/>
          <p:cNvSpPr/>
          <p:nvPr/>
        </p:nvSpPr>
        <p:spPr>
          <a:xfrm>
            <a:off x="5072066" y="1214422"/>
            <a:ext cx="3571900" cy="642942"/>
          </a:xfrm>
          <a:prstGeom prst="snip2Same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Превосходная</a:t>
            </a:r>
            <a:endParaRPr lang="ru-RU" sz="3600" dirty="0"/>
          </a:p>
        </p:txBody>
      </p:sp>
      <p:sp>
        <p:nvSpPr>
          <p:cNvPr id="8" name="Трапеция 7"/>
          <p:cNvSpPr/>
          <p:nvPr/>
        </p:nvSpPr>
        <p:spPr>
          <a:xfrm>
            <a:off x="285720" y="2214554"/>
            <a:ext cx="2071702" cy="928694"/>
          </a:xfrm>
          <a:prstGeom prst="trapezoi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простая</a:t>
            </a:r>
            <a:endParaRPr lang="ru-RU" sz="2800" dirty="0"/>
          </a:p>
        </p:txBody>
      </p:sp>
      <p:sp>
        <p:nvSpPr>
          <p:cNvPr id="9" name="Трапеция 8"/>
          <p:cNvSpPr/>
          <p:nvPr/>
        </p:nvSpPr>
        <p:spPr>
          <a:xfrm>
            <a:off x="2428860" y="2214554"/>
            <a:ext cx="2143140" cy="928694"/>
          </a:xfrm>
          <a:prstGeom prst="trapezoi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составная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214686"/>
            <a:ext cx="2357422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Выше</a:t>
            </a:r>
          </a:p>
          <a:p>
            <a:pPr algn="ctr"/>
            <a:r>
              <a:rPr lang="ru-RU" sz="2000" b="1" dirty="0" smtClean="0"/>
              <a:t>Дальше</a:t>
            </a:r>
          </a:p>
          <a:p>
            <a:pPr algn="ctr"/>
            <a:r>
              <a:rPr lang="ru-RU" sz="2000" b="1" dirty="0" smtClean="0"/>
              <a:t>Сильнее</a:t>
            </a:r>
          </a:p>
          <a:p>
            <a:pPr algn="ctr"/>
            <a:r>
              <a:rPr lang="ru-RU" sz="2000" b="1" dirty="0" smtClean="0"/>
              <a:t>Крепче</a:t>
            </a:r>
          </a:p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428860" y="3214686"/>
            <a:ext cx="2357454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Более высоко</a:t>
            </a:r>
          </a:p>
          <a:p>
            <a:pPr algn="ctr"/>
            <a:r>
              <a:rPr lang="ru-RU" sz="2000" b="1" dirty="0" smtClean="0"/>
              <a:t>Более далеко</a:t>
            </a:r>
          </a:p>
          <a:p>
            <a:pPr algn="ctr"/>
            <a:r>
              <a:rPr lang="ru-RU" sz="2000" b="1" dirty="0" smtClean="0"/>
              <a:t>Менее сильно</a:t>
            </a:r>
          </a:p>
          <a:p>
            <a:pPr algn="ctr"/>
            <a:r>
              <a:rPr lang="ru-RU" sz="2000" b="1" dirty="0" smtClean="0"/>
              <a:t>Менее крепко</a:t>
            </a:r>
            <a:endParaRPr lang="ru-RU" sz="2000" b="1" dirty="0"/>
          </a:p>
        </p:txBody>
      </p:sp>
      <p:sp>
        <p:nvSpPr>
          <p:cNvPr id="12" name="Прямоугольник с двумя вырезанными противолежащими углами 11"/>
          <p:cNvSpPr/>
          <p:nvPr/>
        </p:nvSpPr>
        <p:spPr>
          <a:xfrm>
            <a:off x="142844" y="4714884"/>
            <a:ext cx="2071702" cy="2000264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Образуется при помощи суффиксов</a:t>
            </a:r>
          </a:p>
          <a:p>
            <a:pPr algn="ctr"/>
            <a:r>
              <a:rPr lang="ru-RU" sz="2000" b="1" dirty="0" smtClean="0">
                <a:solidFill>
                  <a:srgbClr val="FFFF00"/>
                </a:solidFill>
              </a:rPr>
              <a:t>-ЕЕ-, -ЕЙ-, -ШЕ-, -Е-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13" name="Прямоугольник с двумя вырезанными противолежащими углами 12"/>
          <p:cNvSpPr/>
          <p:nvPr/>
        </p:nvSpPr>
        <p:spPr>
          <a:xfrm>
            <a:off x="2643174" y="4786322"/>
            <a:ext cx="2071702" cy="1928826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Образуется при помощи слов </a:t>
            </a:r>
            <a:r>
              <a:rPr lang="ru-RU" sz="2000" b="1" dirty="0" smtClean="0">
                <a:solidFill>
                  <a:srgbClr val="FFFF00"/>
                </a:solidFill>
              </a:rPr>
              <a:t>БОЛЕЕ, МЕНЕЕ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500694" y="1928802"/>
            <a:ext cx="2714644" cy="17859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Выше всех</a:t>
            </a:r>
          </a:p>
          <a:p>
            <a:pPr algn="ctr"/>
            <a:r>
              <a:rPr lang="ru-RU" sz="2800" b="1" dirty="0" smtClean="0"/>
              <a:t>Дальше всех</a:t>
            </a:r>
          </a:p>
          <a:p>
            <a:pPr algn="ctr"/>
            <a:r>
              <a:rPr lang="ru-RU" sz="2800" b="1" dirty="0" smtClean="0"/>
              <a:t>Сильнее всех</a:t>
            </a:r>
          </a:p>
          <a:p>
            <a:pPr algn="ctr"/>
            <a:r>
              <a:rPr lang="ru-RU" sz="2800" b="1" dirty="0" smtClean="0"/>
              <a:t>Крепче всех</a:t>
            </a:r>
          </a:p>
          <a:p>
            <a:pPr algn="ctr"/>
            <a:endParaRPr lang="ru-RU" dirty="0"/>
          </a:p>
        </p:txBody>
      </p:sp>
      <p:sp>
        <p:nvSpPr>
          <p:cNvPr id="15" name="Прямоугольник с двумя вырезанными противолежащими углами 14"/>
          <p:cNvSpPr/>
          <p:nvPr/>
        </p:nvSpPr>
        <p:spPr>
          <a:xfrm>
            <a:off x="5500694" y="3857628"/>
            <a:ext cx="2786082" cy="2857520"/>
          </a:xfrm>
          <a:prstGeom prst="snip2DiagRect">
            <a:avLst/>
          </a:prstGeom>
          <a:ln w="38100"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Образуется при помощи простой сравнительной степени + слово </a:t>
            </a:r>
            <a:r>
              <a:rPr lang="ru-RU" sz="2000" b="1" dirty="0" smtClean="0">
                <a:solidFill>
                  <a:srgbClr val="FFFF00"/>
                </a:solidFill>
              </a:rPr>
              <a:t>ВСЕХ</a:t>
            </a:r>
            <a:endParaRPr lang="ru-RU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Правописание наречий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1524000" y="0"/>
          <a:ext cx="7620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Овал 6"/>
          <p:cNvSpPr/>
          <p:nvPr/>
        </p:nvSpPr>
        <p:spPr>
          <a:xfrm>
            <a:off x="0" y="1071546"/>
            <a:ext cx="1357290" cy="128588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dirty="0" smtClean="0">
                <a:solidFill>
                  <a:srgbClr val="FF0000"/>
                </a:solidFill>
              </a:rPr>
              <a:t>А</a:t>
            </a:r>
            <a:endParaRPr lang="ru-RU" sz="8000" dirty="0">
              <a:solidFill>
                <a:srgbClr val="FF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0" y="4643446"/>
            <a:ext cx="1357290" cy="128588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dirty="0" smtClean="0">
                <a:solidFill>
                  <a:srgbClr val="FF0000"/>
                </a:solidFill>
              </a:rPr>
              <a:t>О</a:t>
            </a:r>
            <a:endParaRPr lang="ru-RU" sz="8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70" y="188640"/>
            <a:ext cx="9144000" cy="1598633"/>
          </a:xfrm>
        </p:spPr>
        <p:txBody>
          <a:bodyPr anchor="ctr"/>
          <a:lstStyle/>
          <a:p>
            <a:pPr eaLnBrk="1" hangingPunct="1">
              <a:defRPr/>
            </a:pPr>
            <a:r>
              <a:rPr lang="ru-RU" sz="4000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Используя правило, определите букву, которая пишется на конце наречий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1772816"/>
            <a:ext cx="8640960" cy="4459296"/>
          </a:xfrm>
        </p:spPr>
        <p:txBody>
          <a:bodyPr>
            <a:normAutofit/>
          </a:bodyPr>
          <a:lstStyle/>
          <a:p>
            <a:pPr algn="just" eaLnBrk="1" hangingPunct="1">
              <a:buFontTx/>
              <a:buNone/>
              <a:defRPr/>
            </a:pPr>
            <a:r>
              <a:rPr lang="ru-RU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Издавн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..; справ..;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влев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досыт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затемн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добел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налев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занов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сызнов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дотемн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сначал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..; </a:t>
            </a:r>
            <a:r>
              <a:rPr lang="ru-RU" sz="4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изредк</a:t>
            </a: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.. .</a:t>
            </a:r>
          </a:p>
          <a:p>
            <a:pPr eaLnBrk="1" hangingPunct="1">
              <a:buFontTx/>
              <a:buNone/>
              <a:defRPr/>
            </a:pPr>
            <a:r>
              <a:rPr lang="ru-RU" sz="4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sz="4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77092472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214282" y="4214818"/>
            <a:ext cx="2071702" cy="221457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По</a:t>
            </a:r>
            <a:r>
              <a:rPr lang="ru-RU" sz="2000" dirty="0" smtClean="0"/>
              <a:t>ровн</a:t>
            </a:r>
            <a:r>
              <a:rPr lang="ru-RU" sz="2000" b="1" dirty="0" smtClean="0"/>
              <a:t>у</a:t>
            </a:r>
          </a:p>
          <a:p>
            <a:pPr algn="ctr"/>
            <a:r>
              <a:rPr lang="ru-RU" sz="2000" b="1" dirty="0" smtClean="0"/>
              <a:t>По</a:t>
            </a:r>
            <a:r>
              <a:rPr lang="ru-RU" sz="2000" dirty="0" smtClean="0"/>
              <a:t>мал</a:t>
            </a:r>
            <a:r>
              <a:rPr lang="ru-RU" sz="2000" b="1" dirty="0" smtClean="0"/>
              <a:t>еньку</a:t>
            </a:r>
          </a:p>
          <a:p>
            <a:pPr algn="ctr"/>
            <a:r>
              <a:rPr lang="ru-RU" sz="2000" b="1" dirty="0" smtClean="0"/>
              <a:t>По</a:t>
            </a:r>
            <a:r>
              <a:rPr lang="ru-RU" sz="2000" dirty="0" smtClean="0"/>
              <a:t>тих</a:t>
            </a:r>
            <a:r>
              <a:rPr lang="ru-RU" sz="2000" b="1" dirty="0" smtClean="0"/>
              <a:t>оньку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58016" y="4143380"/>
            <a:ext cx="1928826" cy="235745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Повыше</a:t>
            </a:r>
          </a:p>
          <a:p>
            <a:pPr algn="ctr"/>
            <a:r>
              <a:rPr lang="ru-RU" sz="2000" dirty="0" smtClean="0"/>
              <a:t>Покрасивее</a:t>
            </a:r>
          </a:p>
          <a:p>
            <a:pPr algn="ctr"/>
            <a:r>
              <a:rPr lang="ru-RU" sz="2000" dirty="0" smtClean="0"/>
              <a:t>Поглубже </a:t>
            </a:r>
            <a:endParaRPr lang="ru-RU" sz="20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5400000">
            <a:off x="392877" y="2750339"/>
            <a:ext cx="28575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464315" y="2750339"/>
            <a:ext cx="28575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10800000" flipV="1">
            <a:off x="1142976" y="2714620"/>
            <a:ext cx="428628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571604" y="2714620"/>
            <a:ext cx="357190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10800000" flipV="1">
            <a:off x="1000100" y="3214686"/>
            <a:ext cx="28575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1285852" y="3214686"/>
            <a:ext cx="357190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3680" y="5018254"/>
            <a:ext cx="9108504" cy="969496"/>
          </a:xfrm>
          <a:prstGeom prst="rect">
            <a:avLst/>
          </a:prstGeom>
          <a:ln w="38100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</a:rPr>
              <a:t>Наречия, образованные от местоимений с предлогами:    </a:t>
            </a:r>
            <a:r>
              <a:rPr lang="ru-RU" sz="2400" i="1" dirty="0" smtClean="0"/>
              <a:t>потому, поэтому, почему, зачем</a:t>
            </a:r>
            <a:endParaRPr lang="ru-RU" sz="2400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-1" y="33895"/>
            <a:ext cx="9115865" cy="984885"/>
          </a:xfrm>
          <a:prstGeom prst="rect">
            <a:avLst/>
          </a:prstGeom>
          <a:ln w="38100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</a:rPr>
              <a:t>Приставки наречий, образованных  от полных прилагательных: </a:t>
            </a:r>
            <a:r>
              <a:rPr lang="ru-RU" sz="2400" i="1" dirty="0" smtClean="0"/>
              <a:t>врукопашную, вручную, добела, зачастую</a:t>
            </a:r>
            <a:endParaRPr lang="ru-RU" sz="2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1196752"/>
            <a:ext cx="9144000" cy="1354217"/>
          </a:xfrm>
          <a:prstGeom prst="rect">
            <a:avLst/>
          </a:prstGeom>
          <a:ln w="38100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</a:rPr>
              <a:t>Приставки наречий, образованных  от других наречий: 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напротив, насквозь, позавчера,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i="1" dirty="0" smtClean="0"/>
              <a:t>доныне, навсегда, назавтра</a:t>
            </a:r>
            <a:endParaRPr lang="ru-RU" sz="2400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-15150" y="2780928"/>
            <a:ext cx="9115864" cy="861774"/>
          </a:xfrm>
          <a:prstGeom prst="rect">
            <a:avLst/>
          </a:prstGeom>
          <a:ln w="38100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</a:rPr>
              <a:t>  В-, на- с собирательными числительными:</a:t>
            </a:r>
          </a:p>
          <a:p>
            <a:r>
              <a:rPr lang="ru-RU" sz="2400" i="1" dirty="0" smtClean="0"/>
              <a:t>вдвое, впятеро, надвое, натрое</a:t>
            </a:r>
            <a:endParaRPr lang="ru-RU" sz="24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-1" y="3933056"/>
            <a:ext cx="9108504" cy="861774"/>
          </a:xfrm>
          <a:prstGeom prst="rect">
            <a:avLst/>
          </a:prstGeom>
          <a:ln w="38100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</a:rPr>
              <a:t>  Наречия, обозначающие направление, место:</a:t>
            </a:r>
          </a:p>
          <a:p>
            <a:r>
              <a:rPr lang="ru-RU" sz="2400" i="1" dirty="0" smtClean="0"/>
              <a:t>вбок, впереди, книзу, наверх, сзади, сбоку</a:t>
            </a:r>
            <a:endParaRPr lang="ru-RU" sz="24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6265192"/>
            <a:ext cx="9108504" cy="584775"/>
          </a:xfrm>
          <a:prstGeom prst="rect">
            <a:avLst/>
          </a:prstGeom>
          <a:ln w="38100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500" b="1" dirty="0" smtClean="0">
                <a:solidFill>
                  <a:schemeClr val="accent6">
                    <a:lumMod val="50000"/>
                  </a:schemeClr>
                </a:solidFill>
              </a:rPr>
              <a:t>Наречия с пол-, полу-:    </a:t>
            </a:r>
            <a:r>
              <a:rPr lang="ru-RU" sz="2400" i="1" dirty="0" smtClean="0"/>
              <a:t>полулёжа, вполоборота</a:t>
            </a:r>
            <a:endParaRPr lang="ru-RU" sz="24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357158" y="4143380"/>
            <a:ext cx="1928826" cy="250033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По</a:t>
            </a:r>
            <a:r>
              <a:rPr lang="ru-RU" dirty="0" smtClean="0"/>
              <a:t>-русск</a:t>
            </a:r>
            <a:r>
              <a:rPr lang="ru-RU" b="1" dirty="0" smtClean="0"/>
              <a:t>и</a:t>
            </a:r>
          </a:p>
          <a:p>
            <a:pPr algn="ctr"/>
            <a:r>
              <a:rPr lang="ru-RU" b="1" dirty="0" smtClean="0"/>
              <a:t>По</a:t>
            </a:r>
            <a:r>
              <a:rPr lang="ru-RU" dirty="0" smtClean="0"/>
              <a:t>-весенн</a:t>
            </a:r>
            <a:r>
              <a:rPr lang="ru-RU" b="1" dirty="0" smtClean="0"/>
              <a:t>ему</a:t>
            </a:r>
          </a:p>
          <a:p>
            <a:pPr algn="ctr"/>
            <a:r>
              <a:rPr lang="ru-RU" b="1" dirty="0" smtClean="0"/>
              <a:t>По</a:t>
            </a:r>
            <a:r>
              <a:rPr lang="ru-RU" dirty="0" smtClean="0"/>
              <a:t>-друг</a:t>
            </a:r>
            <a:r>
              <a:rPr lang="ru-RU" b="1" dirty="0" smtClean="0"/>
              <a:t>ому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29454" y="4214818"/>
            <a:ext cx="2000264" cy="24288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Мало-помалу</a:t>
            </a:r>
          </a:p>
          <a:p>
            <a:pPr algn="ctr"/>
            <a:r>
              <a:rPr lang="ru-RU" dirty="0" smtClean="0"/>
              <a:t>Точь-в-точь</a:t>
            </a:r>
          </a:p>
          <a:p>
            <a:pPr algn="ctr"/>
            <a:r>
              <a:rPr lang="ru-RU" dirty="0" smtClean="0"/>
              <a:t>Давным-давно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571868" y="1928802"/>
            <a:ext cx="2143140" cy="7858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Во</a:t>
            </a:r>
            <a:r>
              <a:rPr lang="ru-RU" dirty="0" smtClean="0"/>
              <a:t>-перв</a:t>
            </a:r>
            <a:r>
              <a:rPr lang="ru-RU" b="1" dirty="0" smtClean="0"/>
              <a:t>ых</a:t>
            </a:r>
          </a:p>
          <a:p>
            <a:pPr algn="ctr"/>
            <a:r>
              <a:rPr lang="ru-RU" b="1" dirty="0" smtClean="0"/>
              <a:t>В</a:t>
            </a:r>
            <a:r>
              <a:rPr lang="ru-RU" dirty="0" smtClean="0"/>
              <a:t>-треть</a:t>
            </a:r>
            <a:r>
              <a:rPr lang="ru-RU" b="1" dirty="0" smtClean="0"/>
              <a:t>их</a:t>
            </a:r>
            <a:endParaRPr lang="ru-RU" b="1" dirty="0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1000100" y="2214554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1606529" y="2321711"/>
            <a:ext cx="215108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3714744" y="714356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4287042" y="856438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4714876" y="714356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5400000">
            <a:off x="4964115" y="821513"/>
            <a:ext cx="215108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464315" y="2821777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6200000" flipH="1">
            <a:off x="571472" y="2857496"/>
            <a:ext cx="214314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0800000" flipV="1">
            <a:off x="1214414" y="2786058"/>
            <a:ext cx="357190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1571604" y="2786058"/>
            <a:ext cx="357190" cy="285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0800000" flipV="1">
            <a:off x="928662" y="3429000"/>
            <a:ext cx="42862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1357290" y="3429000"/>
            <a:ext cx="35719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>
            <a:off x="4143372" y="1357298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16200000" flipH="1">
            <a:off x="4321967" y="1393017"/>
            <a:ext cx="142876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5400000">
            <a:off x="4929190" y="1357298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rot="16200000" flipH="1">
            <a:off x="5072066" y="1357298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2276872"/>
            <a:ext cx="9144000" cy="9848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Наречные сочетания с частицами НЕ и НИ:</a:t>
            </a:r>
          </a:p>
          <a:p>
            <a:r>
              <a:rPr lang="ru-RU" sz="2600" i="1" dirty="0" smtClean="0"/>
              <a:t>Не в меру, не под силу, ни за грош</a:t>
            </a:r>
            <a:endParaRPr lang="ru-RU" sz="2600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980728"/>
            <a:ext cx="9144000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Наречия, образованные от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сущ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-х с предлогом, если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сущ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-е начинается на гласную: </a:t>
            </a:r>
            <a:r>
              <a:rPr lang="ru-RU" sz="2600" i="1" dirty="0" smtClean="0"/>
              <a:t>в обрез, в одиночку</a:t>
            </a:r>
            <a:endParaRPr lang="ru-RU" sz="2600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3501008"/>
            <a:ext cx="9144000" cy="14157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Наречия, образованные от двух существительных с предлогами:</a:t>
            </a:r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600" i="1" dirty="0" smtClean="0"/>
              <a:t>бок о бок, с глазу на глаз</a:t>
            </a:r>
            <a:endParaRPr lang="ru-RU" sz="2600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5157192"/>
            <a:ext cx="9144000" cy="9848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0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Наречные выражения = сущ. в Им.п. + сущ. в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</a:rPr>
              <a:t>Тв.п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.: </a:t>
            </a:r>
            <a:r>
              <a:rPr lang="ru-RU" sz="2600" i="1" dirty="0" smtClean="0"/>
              <a:t>честь честью, чудак чудаком</a:t>
            </a:r>
            <a:endParaRPr lang="ru-RU" sz="26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6298287"/>
            <a:ext cx="9144000" cy="5539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000" b="1" dirty="0" smtClean="0">
                <a:solidFill>
                  <a:schemeClr val="accent6">
                    <a:lumMod val="50000"/>
                  </a:schemeClr>
                </a:solidFill>
              </a:rPr>
              <a:t>  На ура</a:t>
            </a:r>
            <a:endParaRPr lang="ru-RU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Раздельно:</a:t>
            </a:r>
            <a:endParaRPr lang="ru-RU" sz="4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Ь на конце наречий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1560" y="1124744"/>
            <a:ext cx="8075240" cy="547260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Мягкий знак после шипящих на конце наречий </a:t>
            </a:r>
            <a:r>
              <a:rPr lang="ru-RU" b="1" dirty="0"/>
              <a:t>всегда пишется</a:t>
            </a:r>
            <a:r>
              <a:rPr lang="ru-RU" dirty="0"/>
              <a:t> после букв </a:t>
            </a:r>
            <a:r>
              <a:rPr lang="ru-RU" b="1" i="1" u="sng" dirty="0">
                <a:solidFill>
                  <a:srgbClr val="00B050"/>
                </a:solidFill>
              </a:rPr>
              <a:t>ч</a:t>
            </a:r>
            <a:r>
              <a:rPr lang="ru-RU" i="1" dirty="0"/>
              <a:t> </a:t>
            </a:r>
            <a:r>
              <a:rPr lang="ru-RU" dirty="0"/>
              <a:t>и </a:t>
            </a:r>
            <a:r>
              <a:rPr lang="ru-RU" b="1" i="1" u="sng" dirty="0" smtClean="0">
                <a:solidFill>
                  <a:srgbClr val="00B050"/>
                </a:solidFill>
              </a:rPr>
              <a:t>ш</a:t>
            </a:r>
            <a:r>
              <a:rPr lang="ru-RU" dirty="0" smtClean="0"/>
              <a:t>:</a:t>
            </a:r>
            <a:r>
              <a:rPr lang="ru-RU" dirty="0"/>
              <a:t> </a:t>
            </a:r>
            <a:r>
              <a:rPr lang="ru-RU" b="1" i="1" dirty="0">
                <a:solidFill>
                  <a:srgbClr val="C00000"/>
                </a:solidFill>
              </a:rPr>
              <a:t>навзни</a:t>
            </a:r>
            <a:r>
              <a:rPr lang="ru-RU" b="1" i="1" dirty="0">
                <a:solidFill>
                  <a:srgbClr val="00B050"/>
                </a:solidFill>
              </a:rPr>
              <a:t>чь</a:t>
            </a:r>
            <a:r>
              <a:rPr lang="ru-RU" b="1" i="1" dirty="0">
                <a:solidFill>
                  <a:srgbClr val="C00000"/>
                </a:solidFill>
              </a:rPr>
              <a:t>, спло</a:t>
            </a:r>
            <a:r>
              <a:rPr lang="ru-RU" b="1" i="1" dirty="0">
                <a:solidFill>
                  <a:srgbClr val="00B050"/>
                </a:solidFill>
              </a:rPr>
              <a:t>шь</a:t>
            </a:r>
            <a:r>
              <a:rPr lang="ru-RU" b="1" i="1" dirty="0">
                <a:solidFill>
                  <a:srgbClr val="C00000"/>
                </a:solidFill>
              </a:rPr>
              <a:t>, наотма</a:t>
            </a:r>
            <a:r>
              <a:rPr lang="ru-RU" b="1" i="1" dirty="0">
                <a:solidFill>
                  <a:srgbClr val="00B050"/>
                </a:solidFill>
              </a:rPr>
              <a:t>шь</a:t>
            </a:r>
            <a:r>
              <a:rPr lang="ru-RU" b="1" i="1" dirty="0">
                <a:solidFill>
                  <a:srgbClr val="C00000"/>
                </a:solidFill>
              </a:rPr>
              <a:t>, точь-в-то</a:t>
            </a:r>
            <a:r>
              <a:rPr lang="ru-RU" b="1" i="1" dirty="0">
                <a:solidFill>
                  <a:srgbClr val="00B050"/>
                </a:solidFill>
              </a:rPr>
              <a:t>чь</a:t>
            </a:r>
            <a:r>
              <a:rPr lang="ru-RU" b="1" dirty="0" smtClean="0">
                <a:solidFill>
                  <a:srgbClr val="C00000"/>
                </a:solidFill>
              </a:rPr>
              <a:t>.</a:t>
            </a:r>
          </a:p>
          <a:p>
            <a:pPr marL="0" indent="0" algn="just">
              <a:buNone/>
            </a:pP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410772194"/>
              </p:ext>
            </p:extLst>
          </p:nvPr>
        </p:nvGraphicFramePr>
        <p:xfrm>
          <a:off x="1763688" y="263691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81380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575</TotalTime>
  <Words>495</Words>
  <Application>Microsoft Office PowerPoint</Application>
  <PresentationFormat>Экран (4:3)</PresentationFormat>
  <Paragraphs>125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Справедливость</vt:lpstr>
      <vt:lpstr>Наречие. Правописание наречий.</vt:lpstr>
      <vt:lpstr>Наречие – это неизменяемая часть речи!!!</vt:lpstr>
      <vt:lpstr>   Найдите в тексте наречия</vt:lpstr>
      <vt:lpstr>Что обозначает наречие?</vt:lpstr>
      <vt:lpstr>Презентация PowerPoint</vt:lpstr>
      <vt:lpstr>Правописание наречий</vt:lpstr>
      <vt:lpstr>Презентация PowerPoint</vt:lpstr>
      <vt:lpstr>Используя правило, определите букву, которая пишется на конце наречий</vt:lpstr>
      <vt:lpstr>Презентация PowerPoint</vt:lpstr>
      <vt:lpstr>Презентация PowerPoint</vt:lpstr>
      <vt:lpstr>Презентация PowerPoint</vt:lpstr>
      <vt:lpstr>Презентация PowerPoint</vt:lpstr>
      <vt:lpstr>Ь на конце наречий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Наречие. Правописание наречий.</dc:title>
  <dc:creator>колледж</dc:creator>
  <cp:lastModifiedBy>Шевцова Екатерина Викторовна</cp:lastModifiedBy>
  <cp:revision>55</cp:revision>
  <dcterms:created xsi:type="dcterms:W3CDTF">2013-02-01T09:57:49Z</dcterms:created>
  <dcterms:modified xsi:type="dcterms:W3CDTF">2023-03-17T04:11:26Z</dcterms:modified>
</cp:coreProperties>
</file>