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8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 userDrawn="1"/>
        </p:nvSpPr>
        <p:spPr>
          <a:xfrm>
            <a:off x="1500166" y="1285860"/>
            <a:ext cx="7643834" cy="1428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4" descr="C:\Users\Лена\Pictures\Организатор клипов (Microsoft)\j0438041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613" y="61913"/>
            <a:ext cx="135731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2pPr>
            <a:lvl3pPr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3pPr>
            <a:lvl4pPr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4pPr>
            <a:lvl5pPr>
              <a:defRPr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 userDrawn="1"/>
        </p:nvSpPr>
        <p:spPr>
          <a:xfrm>
            <a:off x="1500166" y="1285860"/>
            <a:ext cx="7643834" cy="1428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2" descr="C:\Users\Лена\Pictures\Организатор клипов (Microsoft)\j0438039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3188" y="39688"/>
            <a:ext cx="1300162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>
              <a:defRPr sz="24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2pPr>
            <a:lvl3pPr>
              <a:defRPr sz="20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3pPr>
            <a:lvl4pPr>
              <a:defRPr sz="1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4pPr>
            <a:lvl5pPr>
              <a:defRPr sz="1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>
              <a:defRPr sz="24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2pPr>
            <a:lvl3pPr>
              <a:defRPr sz="20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3pPr>
            <a:lvl4pPr>
              <a:defRPr sz="1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4pPr>
            <a:lvl5pPr>
              <a:defRPr sz="180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 userDrawn="1"/>
        </p:nvSpPr>
        <p:spPr>
          <a:xfrm>
            <a:off x="1500166" y="1285860"/>
            <a:ext cx="7643834" cy="1428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Picture 2" descr="C:\Users\Лена\Pictures\Организатор клипов (Microsoft)\j0438039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3188" y="39688"/>
            <a:ext cx="1300162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B050"/>
                </a:solidFill>
              </a:defRPr>
            </a:lvl1pPr>
            <a:lvl2pPr>
              <a:defRPr sz="2000">
                <a:solidFill>
                  <a:srgbClr val="00B050"/>
                </a:solidFill>
              </a:defRPr>
            </a:lvl2pPr>
            <a:lvl3pPr>
              <a:defRPr sz="1800">
                <a:solidFill>
                  <a:srgbClr val="00B050"/>
                </a:solidFill>
              </a:defRPr>
            </a:lvl3pPr>
            <a:lvl4pPr>
              <a:defRPr sz="1600">
                <a:solidFill>
                  <a:srgbClr val="00B050"/>
                </a:solidFill>
              </a:defRPr>
            </a:lvl4pPr>
            <a:lvl5pPr>
              <a:defRPr sz="1600">
                <a:solidFill>
                  <a:srgbClr val="00B05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0B050"/>
                </a:solidFill>
              </a:defRPr>
            </a:lvl1pPr>
            <a:lvl2pPr>
              <a:defRPr sz="2000">
                <a:solidFill>
                  <a:srgbClr val="00B050"/>
                </a:solidFill>
              </a:defRPr>
            </a:lvl2pPr>
            <a:lvl3pPr>
              <a:defRPr sz="1800">
                <a:solidFill>
                  <a:srgbClr val="00B050"/>
                </a:solidFill>
              </a:defRPr>
            </a:lvl3pPr>
            <a:lvl4pPr>
              <a:defRPr sz="1600">
                <a:solidFill>
                  <a:srgbClr val="00B050"/>
                </a:solidFill>
              </a:defRPr>
            </a:lvl4pPr>
            <a:lvl5pPr>
              <a:defRPr sz="1600">
                <a:solidFill>
                  <a:srgbClr val="00B05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Лена\Pictures\Организатор клипов (Microsoft)\j0438041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613" y="61913"/>
            <a:ext cx="1357312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5"/>
          <p:cNvSpPr/>
          <p:nvPr userDrawn="1"/>
        </p:nvSpPr>
        <p:spPr>
          <a:xfrm>
            <a:off x="1500166" y="1285860"/>
            <a:ext cx="7643834" cy="14287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ln w="19050">
            <a:solidFill>
              <a:schemeClr val="tx2">
                <a:tint val="1000"/>
              </a:schemeClr>
            </a:solidFill>
            <a:prstDash val="solid"/>
          </a:ln>
          <a:solidFill>
            <a:srgbClr val="9BBB59"/>
          </a:solidFill>
          <a:effectLst>
            <a:outerShdw blurRad="50000" dist="50800" dir="7500000" algn="tl">
              <a:srgbClr val="000000">
                <a:shade val="5000"/>
                <a:alpha val="35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9BBB5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ln>
            <a:solidFill>
              <a:sysClr val="windowText" lastClr="000000"/>
            </a:solidFill>
          </a:ln>
          <a:solidFill>
            <a:srgbClr val="00B05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ln>
            <a:solidFill>
              <a:sysClr val="windowText" lastClr="000000"/>
            </a:solidFill>
          </a:ln>
          <a:solidFill>
            <a:srgbClr val="00B05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ln>
            <a:solidFill>
              <a:sysClr val="windowText" lastClr="000000"/>
            </a:solidFill>
          </a:ln>
          <a:solidFill>
            <a:srgbClr val="00B05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ln>
            <a:solidFill>
              <a:sysClr val="windowText" lastClr="000000"/>
            </a:solidFill>
          </a:ln>
          <a:solidFill>
            <a:srgbClr val="00B05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ln>
            <a:solidFill>
              <a:sysClr val="windowText" lastClr="000000"/>
            </a:solidFill>
          </a:ln>
          <a:solidFill>
            <a:srgbClr val="00B05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76250"/>
            <a:ext cx="7772400" cy="54006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900" i="1" dirty="0" smtClean="0">
                <a:solidFill>
                  <a:srgbClr val="FF0505"/>
                </a:solidFill>
                <a:latin typeface="Comic Sans MS" pitchFamily="66" charset="0"/>
              </a:rPr>
              <a:t>Слова</a:t>
            </a:r>
            <a: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  <a:t/>
            </a:r>
            <a:b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</a:br>
            <a: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  <a:t/>
            </a:r>
            <a:b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</a:br>
            <a:r>
              <a:rPr lang="ru-RU" sz="8900" i="1" dirty="0" smtClean="0">
                <a:solidFill>
                  <a:srgbClr val="FF0505"/>
                </a:solidFill>
                <a:latin typeface="Comic Sans MS" pitchFamily="66" charset="0"/>
              </a:rPr>
              <a:t>с</a:t>
            </a:r>
            <a: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  <a:t/>
            </a:r>
            <a:b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</a:br>
            <a: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  <a:t/>
            </a:r>
            <a:br>
              <a:rPr lang="ru-RU" sz="8000" i="1" dirty="0" smtClean="0">
                <a:solidFill>
                  <a:srgbClr val="FF0505"/>
                </a:solidFill>
                <a:latin typeface="Comic Sans MS" pitchFamily="66" charset="0"/>
              </a:rPr>
            </a:br>
            <a:r>
              <a:rPr lang="ru-RU" sz="8900" i="1" dirty="0" smtClean="0">
                <a:solidFill>
                  <a:srgbClr val="FF0505"/>
                </a:solidFill>
                <a:latin typeface="Comic Sans MS" pitchFamily="66" charset="0"/>
              </a:rPr>
              <a:t>крылышками</a:t>
            </a:r>
            <a:endParaRPr lang="ru-RU" sz="8900" i="1" dirty="0">
              <a:solidFill>
                <a:srgbClr val="FF0505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548680"/>
            <a:ext cx="8218487" cy="6048970"/>
          </a:xfrm>
        </p:spPr>
        <p:txBody>
          <a:bodyPr>
            <a:normAutofit/>
          </a:bodyPr>
          <a:lstStyle/>
          <a:p>
            <a:pPr indent="14288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ru-RU" sz="4800" b="1" i="1" dirty="0">
                <a:solidFill>
                  <a:srgbClr val="FF0000"/>
                </a:solidFill>
                <a:latin typeface="Comic Sans MS" pitchFamily="66" charset="0"/>
              </a:rPr>
              <a:t>После драки	</a:t>
            </a:r>
          </a:p>
          <a:p>
            <a:pPr indent="14288" algn="ctr" fontAlgn="auto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endParaRPr lang="ru-RU" sz="2000" i="1" dirty="0" smtClean="0">
              <a:solidFill>
                <a:srgbClr val="660066"/>
              </a:solidFill>
              <a:latin typeface="Comic Sans MS" pitchFamily="66" charset="0"/>
            </a:endParaRPr>
          </a:p>
          <a:p>
            <a:pPr indent="14288" algn="ctr" fontAlgn="auto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latin typeface="Comic Sans MS" pitchFamily="66" charset="0"/>
              </a:rPr>
              <a:t>синяками </a:t>
            </a:r>
            <a:r>
              <a:rPr lang="ru-RU" sz="4800" i="1" dirty="0">
                <a:solidFill>
                  <a:srgbClr val="660066"/>
                </a:solidFill>
                <a:latin typeface="Comic Sans MS" pitchFamily="66" charset="0"/>
              </a:rPr>
              <a:t>хвастают.</a:t>
            </a:r>
          </a:p>
          <a:p>
            <a:pPr indent="14288" algn="ctr" fontAlgn="auto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4800" i="1" dirty="0" smtClean="0">
                <a:solidFill>
                  <a:srgbClr val="003E00"/>
                </a:solidFill>
                <a:latin typeface="Comic Sans MS" pitchFamily="66" charset="0"/>
              </a:rPr>
              <a:t>кулаками </a:t>
            </a:r>
            <a:r>
              <a:rPr lang="ru-RU" sz="4800" i="1" dirty="0">
                <a:solidFill>
                  <a:srgbClr val="003E00"/>
                </a:solidFill>
                <a:latin typeface="Comic Sans MS" pitchFamily="66" charset="0"/>
              </a:rPr>
              <a:t>не машут.</a:t>
            </a:r>
          </a:p>
          <a:p>
            <a:pPr indent="14288" algn="ctr" fontAlgn="auto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ru-RU" sz="4800" i="1" dirty="0" smtClean="0">
                <a:solidFill>
                  <a:srgbClr val="919F0D"/>
                </a:solidFill>
                <a:latin typeface="Comic Sans MS" pitchFamily="66" charset="0"/>
              </a:rPr>
              <a:t>языки </a:t>
            </a:r>
            <a:r>
              <a:rPr lang="ru-RU" sz="4800" i="1" dirty="0">
                <a:solidFill>
                  <a:srgbClr val="919F0D"/>
                </a:solidFill>
                <a:latin typeface="Comic Sans MS" pitchFamily="66" charset="0"/>
              </a:rPr>
              <a:t>не показывают.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404664"/>
            <a:ext cx="8229600" cy="6192986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Курочка </a:t>
            </a:r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 зёрнышку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i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клюёт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ест.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запасает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6600" b="1" i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04664"/>
            <a:ext cx="8229600" cy="6264275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в 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коня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i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жеребята</a:t>
            </a:r>
            <a:r>
              <a:rPr lang="ru-RU" sz="4800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корм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конюшня</a:t>
            </a:r>
            <a:r>
              <a:rPr lang="ru-RU" sz="4800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404664"/>
            <a:ext cx="8229600" cy="5770563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Старый друг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ru-RU" i="1" dirty="0" smtClean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лучше 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новых двух.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старше 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всех вокруг.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всё </a:t>
            </a:r>
            <a:r>
              <a:rPr lang="ru-RU" sz="4800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скажет вслух.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375344"/>
            <a:ext cx="8229600" cy="6453187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</a:t>
            </a: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кем поведёшься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ru-RU" sz="1200" i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4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</a:t>
            </a:r>
            <a:r>
              <a:rPr lang="ru-RU" sz="4400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тем и подерёшься.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4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</a:t>
            </a:r>
            <a:r>
              <a:rPr lang="ru-RU" sz="4400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тем и посмеёшься.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4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 </a:t>
            </a:r>
            <a:r>
              <a:rPr lang="ru-RU" sz="44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того и наберёшься.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76672"/>
            <a:ext cx="8229600" cy="5904508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 </a:t>
            </a:r>
            <a:r>
              <a:rPr lang="ru-RU" sz="4800" b="1" i="1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аукнется,</a:t>
            </a:r>
            <a:endParaRPr lang="ru-RU" sz="4800" b="1" i="1" dirty="0">
              <a:solidFill>
                <a:srgbClr val="FF05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sz="1800" b="1" i="1" dirty="0" smtClean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так </a:t>
            </a:r>
            <a:r>
              <a:rPr lang="ru-RU" sz="48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</a:t>
            </a:r>
            <a:r>
              <a:rPr lang="ru-RU" sz="4800" b="1" i="1" dirty="0" err="1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мяукнется</a:t>
            </a:r>
            <a:endParaRPr lang="ru-RU" sz="4800" b="1" i="1" dirty="0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так </a:t>
            </a:r>
            <a:r>
              <a:rPr lang="ru-RU" sz="48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</a:t>
            </a:r>
            <a:r>
              <a:rPr lang="ru-RU" sz="4800" b="1" i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гавкнется</a:t>
            </a:r>
            <a:r>
              <a:rPr lang="ru-RU" sz="48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так </a:t>
            </a:r>
            <a:r>
              <a:rPr lang="ru-RU" sz="48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откликнется.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6000" b="1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404664"/>
            <a:ext cx="8229600" cy="5759450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Грамоте </a:t>
            </a:r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учиться всегда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b="1" i="1" dirty="0" smtClean="0">
              <a:solidFill>
                <a:srgbClr val="003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успеется</a:t>
            </a:r>
            <a:r>
              <a:rPr lang="ru-RU" sz="4800" b="1" i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пригодится</a:t>
            </a:r>
            <a:r>
              <a:rPr lang="ru-RU" sz="48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веселиться</a:t>
            </a:r>
            <a:r>
              <a:rPr lang="ru-RU" sz="4800" b="1" i="1" dirty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88640"/>
            <a:ext cx="8229600" cy="6119813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0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Без труда не вытащишь и рыбку из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sz="2400" b="1" i="1" dirty="0" smtClean="0">
              <a:solidFill>
                <a:srgbClr val="F0E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ручья</a:t>
            </a:r>
            <a:r>
              <a:rPr lang="ru-RU" sz="4800" b="1" i="1" dirty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супа</a:t>
            </a:r>
            <a:r>
              <a:rPr lang="ru-RU" sz="4800" b="1" i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пруда</a:t>
            </a:r>
            <a:r>
              <a:rPr lang="ru-RU" sz="4800" b="1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0350"/>
            <a:ext cx="8229600" cy="6264275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6000" i="1" dirty="0" smtClean="0">
                <a:solidFill>
                  <a:srgbClr val="FF0505"/>
                </a:solidFill>
                <a:latin typeface="Comic Sans MS" pitchFamily="66" charset="0"/>
              </a:rPr>
              <a:t>    </a:t>
            </a:r>
            <a:r>
              <a:rPr lang="ru-RU" sz="4800" b="1" i="1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Слово </a:t>
            </a: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- не воробей,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4800" i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зерно 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тащит.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далеко 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улетит.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вылетит- </a:t>
            </a:r>
            <a:r>
              <a:rPr lang="ru-RU" sz="4800" i="1" dirty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поймаешь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404664"/>
            <a:ext cx="8229600" cy="5614988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Вилами на воде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sz="3600" i="1" dirty="0" smtClean="0">
              <a:solidFill>
                <a:srgbClr val="003E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нарисовано</a:t>
            </a:r>
            <a:r>
              <a:rPr lang="ru-RU" sz="4800" i="1" dirty="0">
                <a:solidFill>
                  <a:srgbClr val="003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r>
              <a:rPr lang="ru-RU" sz="4800" i="1" u="sng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написано</a:t>
            </a:r>
            <a:r>
              <a:rPr lang="ru-RU" sz="4800" i="1" dirty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доказано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-1179513"/>
            <a:ext cx="8229600" cy="1384301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>
              <a:solidFill>
                <a:schemeClr val="accent3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664"/>
            <a:ext cx="8229600" cy="5626249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Своя рубашка</a:t>
            </a:r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ru-RU" sz="2400" i="1" dirty="0" smtClean="0">
              <a:solidFill>
                <a:srgbClr val="F0E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самая </a:t>
            </a:r>
            <a:r>
              <a:rPr lang="ru-RU" sz="4800" i="1" dirty="0">
                <a:solidFill>
                  <a:srgbClr val="F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нарядная</a:t>
            </a:r>
            <a: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ещё 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куплена.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ближе 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 телу.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476672"/>
            <a:ext cx="8229600" cy="604768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36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 двумя зайцами погонишься –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i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двух 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поймаешь.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трёх </a:t>
            </a:r>
            <a:r>
              <a:rPr lang="ru-RU" sz="4800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поймаешь.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ни 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одного не поймаешь</a:t>
            </a:r>
            <a:r>
              <a:rPr lang="ru-RU" sz="540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672"/>
            <a:ext cx="8229600" cy="5543128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</a:t>
            </a:r>
            <a:r>
              <a:rPr lang="ru-RU" sz="4800" b="1" i="1" dirty="0">
                <a:solidFill>
                  <a:srgbClr val="FF05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воре и шапка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endParaRPr lang="ru-RU" sz="2800" i="1" dirty="0" smtClean="0">
              <a:solidFill>
                <a:schemeClr val="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краденая</a:t>
            </a:r>
            <a:r>
              <a:rPr lang="ru-RU" sz="4800" i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горит</a:t>
            </a:r>
            <a:r>
              <a:rPr lang="ru-RU" sz="4800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ru-RU" sz="4800" i="1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</a:t>
            </a:r>
            <a:r>
              <a:rPr lang="ru-RU" sz="4800" i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держится.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700808"/>
            <a:ext cx="551284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8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бочк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Бабочки</Template>
  <TotalTime>50</TotalTime>
  <Words>158</Words>
  <Application>Microsoft Office PowerPoint</Application>
  <PresentationFormat>Экран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Бабочки</vt:lpstr>
      <vt:lpstr>Слова  с  крылышками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 с крылышками</dc:title>
  <dc:creator>Мурзакова З.М.</dc:creator>
  <cp:lastModifiedBy>Каприз</cp:lastModifiedBy>
  <cp:revision>9</cp:revision>
  <dcterms:created xsi:type="dcterms:W3CDTF">2011-04-04T11:48:53Z</dcterms:created>
  <dcterms:modified xsi:type="dcterms:W3CDTF">2013-06-17T20:53:56Z</dcterms:modified>
</cp:coreProperties>
</file>