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7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3-26T16:56:19.17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482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41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54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05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7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495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49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691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89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284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2CBAE-0FB9-4464-9176-E6B2DD80B6DD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7D5FB-4230-4E43-A4BB-79531D433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94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1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715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76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545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648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4197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0</Words>
  <Application>Microsoft Office PowerPoint</Application>
  <PresentationFormat>Лист A4 (210x297 мм)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12133</dc:creator>
  <cp:lastModifiedBy>Пользователь</cp:lastModifiedBy>
  <cp:revision>9</cp:revision>
  <dcterms:created xsi:type="dcterms:W3CDTF">2019-04-23T21:41:59Z</dcterms:created>
  <dcterms:modified xsi:type="dcterms:W3CDTF">2023-03-26T13:59:24Z</dcterms:modified>
</cp:coreProperties>
</file>