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60" r:id="rId5"/>
    <p:sldId id="259" r:id="rId6"/>
    <p:sldId id="258" r:id="rId7"/>
    <p:sldId id="257" r:id="rId8"/>
    <p:sldId id="264" r:id="rId9"/>
    <p:sldId id="263" r:id="rId10"/>
    <p:sldId id="265" r:id="rId11"/>
    <p:sldId id="266" r:id="rId1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26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781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246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3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72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529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089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16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79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6649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0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034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27B97-21E9-430B-BB35-D1EC89C0DB78}" type="datetimeFigureOut">
              <a:rPr lang="ru-RU" smtClean="0"/>
              <a:t>26.03.2023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D56EF-1FB5-4ED1-8E0B-10CA01501C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30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8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91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37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97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7400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9360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6710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415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014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850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93672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</TotalTime>
  <Words>0</Words>
  <Application>Microsoft Office PowerPoint</Application>
  <PresentationFormat>Лист A4 (210x297 мм)</PresentationFormat>
  <Paragraphs>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</cp:revision>
  <dcterms:created xsi:type="dcterms:W3CDTF">2023-03-26T14:21:34Z</dcterms:created>
  <dcterms:modified xsi:type="dcterms:W3CDTF">2023-03-26T14:28:49Z</dcterms:modified>
</cp:coreProperties>
</file>