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2" r:id="rId4"/>
    <p:sldId id="263" r:id="rId5"/>
    <p:sldId id="267" r:id="rId6"/>
    <p:sldId id="265" r:id="rId7"/>
    <p:sldId id="266" r:id="rId8"/>
    <p:sldId id="270" r:id="rId9"/>
    <p:sldId id="264" r:id="rId10"/>
    <p:sldId id="268" r:id="rId11"/>
    <p:sldId id="26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810" autoAdjust="0"/>
  </p:normalViewPr>
  <p:slideViewPr>
    <p:cSldViewPr snapToGrid="0">
      <p:cViewPr varScale="1">
        <p:scale>
          <a:sx n="54" d="100"/>
          <a:sy n="54" d="100"/>
        </p:scale>
        <p:origin x="4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5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821B3-E48A-48FB-81BD-81302A9C3B7C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04D03-BB2A-4FCF-98F6-1B3E837A2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96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04D03-BB2A-4FCF-98F6-1B3E837A20E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476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тем, отчетность необходима для оперативного руководства  деятельностью банка и служит исходной базой для последующего планирования. Отчетность должна быть достоверной, своевременной. В ней должна обеспечиваться сопоставимость отчетных показателей с данными за прошлые периоды.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04D03-BB2A-4FCF-98F6-1B3E837A20E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202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Бухгалтерская отчетность содержит сведения об имуществе, обязательствах и финансовых результатах по стоимостным показателям. Составляют ее по данным бухгалтерского учета.</a:t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Статистическая отчетность составляется по данным статистического бухгалтерского и оперативного учета и отражает сведения по отдельным показателям хозяйственной деятельности организации, как в натуральном, так и в стоимостном выражении.</a:t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Оперативная отчетность составляется на основе данных оперативного учета и содержит сведения по основным показателям за короткие промежутки времени – сутки, пятидневку, неделю, декаду, половину месяца. Эти данные используются чаще всего на производственных предприятиях  для оперативного контроля и управления процессами снабжения, производства и реализации продукции.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04D03-BB2A-4FCF-98F6-1B3E837A20E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810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04D03-BB2A-4FCF-98F6-1B3E837A20E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993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01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99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340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83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9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08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782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32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3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386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129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E6E61-D200-4D85-9CD3-C0C0CCAF2764}" type="datetimeFigureOut">
              <a:rPr lang="ru-RU" smtClean="0"/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B8A38-FAFA-4098-98E4-3D08DAC81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22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" Target="slide6.xml"/><Relationship Id="rId7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g"/><Relationship Id="rId9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11704" y="2470484"/>
            <a:ext cx="9384633" cy="1668380"/>
          </a:xfrm>
        </p:spPr>
        <p:txBody>
          <a:bodyPr anchor="ctr">
            <a:normAutofit fontScale="90000"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отчетность кредитной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932892" cy="2270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891" y="0"/>
            <a:ext cx="3179152" cy="2270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43" y="0"/>
            <a:ext cx="3240504" cy="2270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195" y="0"/>
            <a:ext cx="3009873" cy="2270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043" y="4523874"/>
            <a:ext cx="3048000" cy="2334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23874"/>
            <a:ext cx="3064042" cy="2334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3"/>
          <a:stretch/>
        </p:blipFill>
        <p:spPr>
          <a:xfrm>
            <a:off x="6112042" y="4523874"/>
            <a:ext cx="3047999" cy="2382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041" y="4523874"/>
            <a:ext cx="3031959" cy="2382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026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951748" y="365125"/>
            <a:ext cx="8402052" cy="5939422"/>
          </a:xfrm>
        </p:spPr>
        <p:txBody>
          <a:bodyPr>
            <a:normAutofit fontScale="90000"/>
          </a:bodyPr>
          <a:lstStyle/>
          <a:p>
            <a:pPr indent="352425"/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организации любой организационно-правовой формы собственности обязаны составлять на основе данных синтетического и аналитического учета бухгалтерскую отчетность, являющуюся завершающим этапом учетного процесса.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Отчетность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банка, как и любой другой организации, содержит в своей структуре достоверную информацию о собственном капитале, активах и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обязательствах.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Содержащаяся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отчетности информации является  основной информационной базой для оценки имущественного положения, финансового состояния, анализа финансовой устойчивости и рентабельности.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0063" cy="1911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9762"/>
            <a:ext cx="2310063" cy="3303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13683"/>
            <a:ext cx="2310063" cy="1644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473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871536" y="365125"/>
            <a:ext cx="8482263" cy="6131928"/>
          </a:xfrm>
        </p:spPr>
        <p:txBody>
          <a:bodyPr>
            <a:noAutofit/>
          </a:bodyPr>
          <a:lstStyle/>
          <a:p>
            <a:pPr indent="352425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отчетности используются внешними пользователями для оценки эффективности деятельности банка, а также внутренними пользователями для экономического анализа банка.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Отчетность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 представляет собой систему показателей, отражающих результаты его деятельности  за отчетный период.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Отчетность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таблицы, которые составляют по данным бухгалтерского, финансового, статистического и оперативного учета. Она является завершающим этапом учетной работы.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44744" cy="1507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6826"/>
            <a:ext cx="2342147" cy="19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7958"/>
            <a:ext cx="2342147" cy="1772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1007"/>
            <a:ext cx="2342147" cy="1685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959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695074" y="766177"/>
            <a:ext cx="8903368" cy="5939422"/>
          </a:xfrm>
        </p:spPr>
        <p:txBody>
          <a:bodyPr>
            <a:normAutofit/>
          </a:bodyPr>
          <a:lstStyle/>
          <a:p>
            <a:pPr algn="ctr"/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видам отчетность подразделяется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бухгалтерскую,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статистическую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оперативную.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0063" cy="1911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9762"/>
            <a:ext cx="2310063" cy="3303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13683"/>
            <a:ext cx="2310063" cy="1644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85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7578" y="287237"/>
            <a:ext cx="8466221" cy="93428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«отчетность» банка, ее экономическое содержание, основные формы и принципы построения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44436" cy="150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87578" y="1307918"/>
            <a:ext cx="8775032" cy="5205178"/>
          </a:xfrm>
        </p:spPr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Отчетность банка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это определенная форма получения информации о деятельности банков, то есть представляемая банками информация Банку России и другим внешним пользователям в утвержденной законодательством форме, подписанная руководством. 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Основными признаками отчетности считаются: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3055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бязательность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3055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Документальная обоснованность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3055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Юридическая сила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6826"/>
            <a:ext cx="2342147" cy="19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7958"/>
            <a:ext cx="2342147" cy="1772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1007"/>
            <a:ext cx="2342147" cy="1685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752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951748" y="365125"/>
            <a:ext cx="8402052" cy="5939422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Обязательность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каждый банк обязан представлять отчетность по показателям, формам, в адреса и сроки, установленные Банком России (или иным органом, например, налоговым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0063" cy="1911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9762"/>
            <a:ext cx="2310063" cy="3303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13683"/>
            <a:ext cx="2310063" cy="1644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Управляющая кнопка: возврат 1">
            <a:hlinkClick r:id="" action="ppaction://hlinkshowjump?jump=lastslideviewed" highlightClick="1"/>
          </p:cNvPr>
          <p:cNvSpPr/>
          <p:nvPr/>
        </p:nvSpPr>
        <p:spPr>
          <a:xfrm>
            <a:off x="11010900" y="5924550"/>
            <a:ext cx="800100" cy="68580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24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871536" y="365125"/>
            <a:ext cx="8482263" cy="6131928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Документальная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обоснованность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все данные отчетности формируются на основе первичных учетных и иных документов, предусмотренных в нормативных актах ЦБ РФ (или иного органа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44744" cy="1507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6826"/>
            <a:ext cx="2342147" cy="19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7958"/>
            <a:ext cx="2342147" cy="1772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1007"/>
            <a:ext cx="2342147" cy="1685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Управляющая кнопка: возврат 1">
            <a:hlinkClick r:id="" action="ppaction://hlinkshowjump?jump=lastslideviewed" highlightClick="1"/>
          </p:cNvPr>
          <p:cNvSpPr/>
          <p:nvPr/>
        </p:nvSpPr>
        <p:spPr>
          <a:xfrm>
            <a:off x="10877550" y="6000750"/>
            <a:ext cx="838200" cy="496303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28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951748" y="365125"/>
            <a:ext cx="8402052" cy="5939422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Юридическая сила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формы отчетности являются официальными документами банка, который в соответствии с законом несет ответственность за их достоверность, правильность оформления и своевременность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0063" cy="1911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9762"/>
            <a:ext cx="2310063" cy="3303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13683"/>
            <a:ext cx="2310063" cy="1644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Управляющая кнопка: возврат 1">
            <a:hlinkClick r:id="" action="ppaction://hlinkshowjump?jump=lastslideviewed" highlightClick="1"/>
          </p:cNvPr>
          <p:cNvSpPr/>
          <p:nvPr/>
        </p:nvSpPr>
        <p:spPr>
          <a:xfrm>
            <a:off x="10915650" y="5848350"/>
            <a:ext cx="762000" cy="74295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72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667000" y="365125"/>
            <a:ext cx="8686800" cy="5939422"/>
          </a:xfrm>
        </p:spPr>
        <p:txBody>
          <a:bodyPr>
            <a:normAutofit/>
          </a:bodyPr>
          <a:lstStyle/>
          <a:p>
            <a:pPr indent="361950"/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форм отчетности и другой информации, которую банки и их филиалы должны представлять в учреждения Банка России, утвержден Указанием ЦБ №1376-У от 16.01.2004г. «О перечне, формах и порядке составления и представления форм отчетности кредитных организаций в Центральный банк РФ».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0063" cy="1911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9762"/>
            <a:ext cx="2310063" cy="3303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13683"/>
            <a:ext cx="2310063" cy="1644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023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871536" y="365125"/>
            <a:ext cx="8482263" cy="6131928"/>
          </a:xfrm>
        </p:spPr>
        <p:txBody>
          <a:bodyPr>
            <a:normAutofit/>
          </a:bodyPr>
          <a:lstStyle/>
          <a:p>
            <a:pPr indent="352425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Организационную структуру бухгалтерского аппарата банк устанавливает самостоятельно.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Это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правило, единое бухгалтерское подразделение, состоящие из отделов и/или секторов (например, отделы учета операций в рублях, учета валютных операций, учета операции с ценными бумагами и др.).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Независимо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специфики организационной структуры все бухгалтерские работники банка подчиняются его главному бухгалтеру.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44744" cy="1507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6826"/>
            <a:ext cx="2342147" cy="19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7958"/>
            <a:ext cx="2342147" cy="1772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1007"/>
            <a:ext cx="2342147" cy="1685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662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24000" y="2775283"/>
            <a:ext cx="9144000" cy="1363579"/>
          </a:xfrm>
          <a:ln>
            <a:noFill/>
          </a:ln>
        </p:spPr>
        <p:txBody>
          <a:bodyPr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b="1" dirty="0" smtClean="0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</a:t>
            </a:r>
            <a:endParaRPr lang="ru-RU" b="1" dirty="0">
              <a:ln/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48000" cy="2358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3064042" cy="2358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43" y="-1"/>
            <a:ext cx="3048000" cy="2358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95" y="4333486"/>
            <a:ext cx="5261810" cy="2524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3486"/>
            <a:ext cx="3769895" cy="2524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705" y="4333487"/>
            <a:ext cx="3160295" cy="2524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085" y="0"/>
            <a:ext cx="3015915" cy="2358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8259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14033433</TotalTime>
  <Words>322</Words>
  <Application>Microsoft Office PowerPoint</Application>
  <PresentationFormat>Широкоэкранный</PresentationFormat>
  <Paragraphs>22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Финансовая отчетность кредитной организации</vt:lpstr>
      <vt:lpstr>Все организации любой организационно-правовой формы собственности обязаны составлять на основе данных синтетического и аналитического учета бухгалтерскую отчетность, являющуюся завершающим этапом учетного процесса.     Отчетность банка, как и любой другой организации, содержит в своей структуре достоверную информацию о собственном капитале, активах и обязательствах.    Содержащаяся в отчетности информации является  основной информационной базой для оценки имущественного положения, финансового состояния, анализа финансовой устойчивости и рентабельности. </vt:lpstr>
      <vt:lpstr>Данные отчетности используются внешними пользователями для оценки эффективности деятельности банка, а также внутренними пользователями для экономического анализа банка.       Отчетность банка представляет собой систему показателей, отражающих результаты его деятельности  за отчетный период.       Отчетность включает таблицы, которые составляют по данным бухгалтерского, финансового, статистического и оперативного учета. Она является завершающим этапом учетной работы. </vt:lpstr>
      <vt:lpstr>По видам отчетность подразделяется на бухгалтерскую, статистическую и оперативную. </vt:lpstr>
      <vt:lpstr>Понятие «отчетность» банка, ее экономическое содержание, основные формы и принципы построения</vt:lpstr>
      <vt:lpstr>Обязательность – каждый банк обязан представлять отчетность по показателям, формам, в адреса и сроки, установленные Банком России (или иным органом, например, налоговым). </vt:lpstr>
      <vt:lpstr>Документальная обоснованность - все данные отчетности формируются на основе первичных учетных и иных документов, предусмотренных в нормативных актах ЦБ РФ (или иного органа). </vt:lpstr>
      <vt:lpstr>Юридическая сила – формы отчетности являются официальными документами банка, который в соответствии с законом несет ответственность за их достоверность, правильность оформления и своевременность представления. </vt:lpstr>
      <vt:lpstr>Перечень форм отчетности и другой информации, которую банки и их филиалы должны представлять в учреждения Банка России, утвержден Указанием ЦБ №1376-У от 16.01.2004г. «О перечне, формах и порядке составления и представления форм отчетности кредитных организаций в Центральный банк РФ».  </vt:lpstr>
      <vt:lpstr>Организационную структуру бухгалтерского аппарата банк устанавливает самостоятельно.         Это, как правило, единое бухгалтерское подразделение, состоящие из отделов и/или секторов (например, отделы учета операций в рублях, учета валютных операций, учета операции с ценными бумагами и др.).          Независимо от специфики организационной структуры все бухгалтерские работники банка подчиняются его главному бухгалтеру. </vt:lpstr>
      <vt:lpstr>Благодарю за внимание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22</cp:revision>
  <dcterms:created xsi:type="dcterms:W3CDTF">2009-01-01T06:22:44Z</dcterms:created>
  <dcterms:modified xsi:type="dcterms:W3CDTF">2023-04-07T09:43:43Z</dcterms:modified>
</cp:coreProperties>
</file>