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56" r:id="rId9"/>
    <p:sldId id="263" r:id="rId10"/>
    <p:sldId id="264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2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1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16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17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ая соединительная линия 18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Прямая соединительная линия 19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Прямая соединительная линия 20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3" name="Прямая соединительная линия 23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Прямая соединительная линия 2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5" name="Прямая соединительная линия 25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6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Овал 27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Овал 28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Овал 29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Овал 30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Овал 31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1890D-6409-4606-8E80-EFFBCB49494C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9F921-1469-431F-8F9D-388E106EA4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A4070F1-81EE-4959-B5AA-931132D314CF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0971C11-4733-4F3F-806F-1456A64E77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2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1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16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17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ая соединительная линия 18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Прямая соединительная линия 19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0" name="Прямая соединительная линия 20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Прямая соединительная линия 23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Прямая соединительная линия 2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3" name="Прямоугольник 2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Овал 2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Овал 27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Овал 2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Овал 29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Овал 30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Прямая соединительная линия 31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E287F-41C5-4BA5-A17B-6B57E785993A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63CE8-09A7-4469-BC0E-67244BC1A6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D6C73-76E7-401D-B547-D1BCF2BB8ABF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19D57-BD53-4EFF-947C-F9CF86EB03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6E432-791C-4D1A-982A-EFC905827D69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EA669-F266-4DAA-B18E-5CC335CD27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A376FF8-F3AF-436A-87B4-CCE792C87BC2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EAD61EF-5A1C-41C6-9B35-0A62DAA543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E0435-58F6-4C93-9FE8-6174E48B9681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A67F4-AE6D-4BD2-8FAA-7042F448A3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2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6" name="Прямая соединительная линия 14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7" name="Прямая соединительная линия 1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8" name="Прямая соединительная линия 1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Прямоугольник 1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ая соединительная линия 1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Овал 2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198827C-170B-4089-8C0E-D1D78B034B59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1E361FD-0EF5-4882-ACF3-F876E80515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2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Овал 14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Прямая соединительная линия 1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8" name="Прямоугольник 1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ая соединительная линия 1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0" name="Прямая соединительная линия 1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1" name="Прямая соединительная линия 2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A7EE95C-86A6-4C0D-A706-3FF273AB1AD4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975725E-CA37-44A6-9A32-69A9775BAC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6369B-317E-4E3A-A9A2-474AAE6A5B5F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52AB-CF1A-4EC5-A858-F3E5446EB7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65B44-C855-41E9-8886-9494382DD1FB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D8552-CD07-41DD-8DE9-5DBD234008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3BAC76DA-E356-4F30-8267-41217E5EF4AB}" type="datetimeFigureOut">
              <a:rPr lang="ru-RU"/>
              <a:pPr>
                <a:defRPr/>
              </a:pPr>
              <a:t>30.09.2016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C257B1F9-208A-4864-A85D-03FDFEC4EB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07" r:id="rId4"/>
    <p:sldLayoutId id="2147483708" r:id="rId5"/>
    <p:sldLayoutId id="2147483715" r:id="rId6"/>
    <p:sldLayoutId id="2147483709" r:id="rId7"/>
    <p:sldLayoutId id="2147483716" r:id="rId8"/>
    <p:sldLayoutId id="2147483717" r:id="rId9"/>
    <p:sldLayoutId id="2147483710" r:id="rId10"/>
    <p:sldLayoutId id="214748371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_majsssr04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0" y="285750"/>
            <a:ext cx="3781425" cy="518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286000" y="4429125"/>
            <a:ext cx="6172200" cy="18938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</a:rPr>
              <a:t>Первый день, месяц май!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Подымайся и вставай!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 не майся, просыпайся,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 песней солнышко встречай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00166" y="428604"/>
            <a:ext cx="663014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 мая – день труда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4" descr="Earth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rgbClr val="FF0000"/>
                </a:solidFill>
                <a:latin typeface="Arial Black" pitchFamily="34" charset="0"/>
              </a:rPr>
              <a:t>Трудится Земля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9220" name="Прямоугольник 2"/>
          <p:cNvSpPr>
            <a:spLocks noChangeArrowheads="1"/>
          </p:cNvSpPr>
          <p:nvPr/>
        </p:nvSpPr>
        <p:spPr bwMode="auto">
          <a:xfrm>
            <a:off x="642938" y="5072063"/>
            <a:ext cx="67151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bg1"/>
                </a:solidFill>
              </a:rPr>
              <a:t>Сколько нужного на свете</a:t>
            </a:r>
          </a:p>
          <a:p>
            <a:r>
              <a:rPr lang="ru-RU" sz="2400" b="1">
                <a:solidFill>
                  <a:schemeClr val="bg1"/>
                </a:solidFill>
              </a:rPr>
              <a:t>Люди делают вокруг:</a:t>
            </a:r>
          </a:p>
        </p:txBody>
      </p:sp>
      <p:pic>
        <p:nvPicPr>
          <p:cNvPr id="2" name="Picture 4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38" y="357188"/>
            <a:ext cx="1795462" cy="183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C:\Program Files\Microsoft Office\MEDIA\CAGCAT10\j0187423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5" y="5030788"/>
            <a:ext cx="1762125" cy="182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 descr="C:\Program Files\Microsoft Office\MEDIA\CAGCAT10\j0216724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88" y="3000375"/>
            <a:ext cx="1450975" cy="182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 descr="C:\Program Files\Microsoft Office\MEDIA\CAGCAT10\j0240695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00875" y="2857500"/>
            <a:ext cx="1825625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8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29125" y="214313"/>
            <a:ext cx="1163638" cy="182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9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86563" y="4857750"/>
            <a:ext cx="1868487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 descr="C:\Program Files\Microsoft Office\MEDIA\CAGCAT10\j0301252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28688" y="1285875"/>
            <a:ext cx="1830387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643438"/>
            <a:ext cx="7543800" cy="1830387"/>
          </a:xfrm>
        </p:spPr>
        <p:txBody>
          <a:bodyPr/>
          <a:lstStyle/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 плетут морские сети,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 с рассветом косят луг,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p6_ris0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428625"/>
            <a:ext cx="48831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02868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75" y="642938"/>
            <a:ext cx="3636963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286375"/>
            <a:ext cx="7472363" cy="118745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mtClean="0"/>
              <a:t>Варят сталь, штурмуют космос,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mtClean="0"/>
              <a:t>За станком в цеху стоят,</a:t>
            </a:r>
          </a:p>
          <a:p>
            <a:pPr algn="ctr" eaLnBrk="1" hangingPunct="1"/>
            <a:endParaRPr lang="ru-RU" smtClean="0"/>
          </a:p>
        </p:txBody>
      </p:sp>
      <p:pic>
        <p:nvPicPr>
          <p:cNvPr id="7" name="Рисунок 6" descr="chineacierstee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571500"/>
            <a:ext cx="4567237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g04_s65_3043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1357313"/>
            <a:ext cx="3786188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5" descr="192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5" y="1628775"/>
            <a:ext cx="4214813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429250"/>
            <a:ext cx="7258050" cy="10445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Миллионы умных взрослых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Учат грамоте ребят,</a:t>
            </a:r>
          </a:p>
          <a:p>
            <a:pPr eaLnBrk="1" hangingPunct="1"/>
            <a:endParaRPr lang="ru-RU" smtClean="0"/>
          </a:p>
        </p:txBody>
      </p:sp>
      <p:pic>
        <p:nvPicPr>
          <p:cNvPr id="4" name="Рисунок 3" descr="1128716_f52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714375"/>
            <a:ext cx="495300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pedagog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285750"/>
            <a:ext cx="428625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929063"/>
            <a:ext cx="7329488" cy="25447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Кто-то нефть в тайге качает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Из глубин земных пластов,</a:t>
            </a:r>
          </a:p>
          <a:p>
            <a:pPr eaLnBrk="1" hangingPunct="1"/>
            <a:endParaRPr lang="ru-RU" smtClean="0"/>
          </a:p>
          <a:p>
            <a:pPr algn="r" eaLnBrk="1" hangingPunct="1">
              <a:buFont typeface="Wingdings" pitchFamily="2" charset="2"/>
              <a:buNone/>
            </a:pPr>
            <a:r>
              <a:rPr lang="ru-RU" smtClean="0"/>
              <a:t>А другие листья чая</a:t>
            </a:r>
          </a:p>
          <a:p>
            <a:pPr algn="r" eaLnBrk="1" hangingPunct="1">
              <a:buFont typeface="Wingdings" pitchFamily="2" charset="2"/>
              <a:buNone/>
            </a:pPr>
            <a:r>
              <a:rPr lang="ru-RU" smtClean="0"/>
              <a:t>Аккуратно рвут с кустов.</a:t>
            </a:r>
          </a:p>
          <a:p>
            <a:pPr eaLnBrk="1" hangingPunct="1"/>
            <a:endParaRPr lang="ru-RU" smtClean="0"/>
          </a:p>
        </p:txBody>
      </p:sp>
      <p:pic>
        <p:nvPicPr>
          <p:cNvPr id="4" name="Рисунок 3" descr="211027-workers-repair-an-oil-pump-jack-i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498475"/>
            <a:ext cx="4000500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1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2357438"/>
            <a:ext cx="3643313" cy="273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286250"/>
            <a:ext cx="6757988" cy="21875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Ежедневно дел в достатке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Для тебя и для меня.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Будет все всегда в порядке,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Если трудится Земля.</a:t>
            </a:r>
          </a:p>
          <a:p>
            <a:pPr eaLnBrk="1" hangingPunct="1"/>
            <a:endParaRPr lang="ru-RU" smtClean="0"/>
          </a:p>
        </p:txBody>
      </p:sp>
      <p:pic>
        <p:nvPicPr>
          <p:cNvPr id="4" name="Рисунок 3" descr="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14313"/>
            <a:ext cx="5072062" cy="38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17225-1u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38" y="4000500"/>
            <a:ext cx="35464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3" descr="1(3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01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00166" y="428604"/>
            <a:ext cx="638771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7780" cmpd="sng">
                  <a:solidFill>
                    <a:srgbClr val="FFFF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rial" charset="0"/>
              </a:rPr>
              <a:t>ТВОЙ ТРУД ДОМА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72425" cy="1225550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400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что можешь делать ТЫ?</a:t>
            </a:r>
            <a:endParaRPr lang="ru-RU" sz="4400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6a00e553e5e7e98834010535f75b5c970c-320wi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1643063"/>
            <a:ext cx="3249613" cy="4873625"/>
          </a:xfrm>
        </p:spPr>
      </p:pic>
      <p:pic>
        <p:nvPicPr>
          <p:cNvPr id="5" name="Рисунок 4" descr="1255010381_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5" y="2357438"/>
            <a:ext cx="4762500" cy="311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4" name="Содержимое 3" descr="uborka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1928813"/>
            <a:ext cx="4429125" cy="4368800"/>
          </a:xfrm>
        </p:spPr>
      </p:pic>
      <p:pic>
        <p:nvPicPr>
          <p:cNvPr id="5" name="Рисунок 4" descr="257_021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85750"/>
            <a:ext cx="4318000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4" name="Содержимое 3" descr="0000073917-preview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644775"/>
            <a:ext cx="5646738" cy="4213225"/>
          </a:xfrm>
        </p:spPr>
      </p:pic>
      <p:pic>
        <p:nvPicPr>
          <p:cNvPr id="5" name="Рисунок 4" descr="c5178e03d8f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8" y="0"/>
            <a:ext cx="5072062" cy="380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dirty="0" smtClean="0">
                <a:solidFill>
                  <a:srgbClr val="C00000"/>
                </a:solidFill>
              </a:rPr>
              <a:t>Пословицы о труде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ru-RU" sz="3200" smtClean="0"/>
              <a:t>Не одежда красит человека, а добрые дела. </a:t>
            </a:r>
          </a:p>
          <a:p>
            <a:pPr eaLnBrk="1" hangingPunct="1"/>
            <a:r>
              <a:rPr lang="ru-RU" sz="3200" smtClean="0"/>
              <a:t>Торопливый дважды одно дело делает.</a:t>
            </a:r>
          </a:p>
          <a:p>
            <a:pPr eaLnBrk="1" hangingPunct="1"/>
            <a:r>
              <a:rPr lang="ru-RU" sz="3200" smtClean="0"/>
              <a:t>Старание и труд к счастью ведут.</a:t>
            </a:r>
          </a:p>
          <a:p>
            <a:pPr eaLnBrk="1" hangingPunct="1"/>
            <a:r>
              <a:rPr lang="ru-RU" sz="3200" smtClean="0"/>
              <a:t>Землю красит солнце, а человека труд.</a:t>
            </a:r>
          </a:p>
          <a:p>
            <a:pPr eaLnBrk="1" hangingPunct="1"/>
            <a:r>
              <a:rPr lang="ru-RU" sz="3200" smtClean="0"/>
              <a:t>Нужно наклониться, чтоб из ручья напиться.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714375" y="642938"/>
            <a:ext cx="7467600" cy="4873625"/>
          </a:xfrm>
        </p:spPr>
        <p:txBody>
          <a:bodyPr/>
          <a:lstStyle/>
          <a:p>
            <a:pPr eaLnBrk="1" hangingPunct="1"/>
            <a:r>
              <a:rPr lang="ru-RU" sz="3200" smtClean="0"/>
              <a:t>За много дел не берись, а в одном отличись.</a:t>
            </a:r>
          </a:p>
          <a:p>
            <a:pPr eaLnBrk="1" hangingPunct="1"/>
            <a:r>
              <a:rPr lang="ru-RU" sz="3200" smtClean="0"/>
              <a:t>Кто раньше встает, тот грибки соберет, а сонливый да ленивый идут после за крапивой. </a:t>
            </a:r>
          </a:p>
          <a:p>
            <a:pPr eaLnBrk="1" hangingPunct="1"/>
            <a:r>
              <a:rPr lang="ru-RU" sz="3200" smtClean="0"/>
              <a:t>Лучше тихо да вперед, чем скоро да потом назад.</a:t>
            </a:r>
          </a:p>
          <a:p>
            <a:pPr eaLnBrk="1" hangingPunct="1"/>
            <a:r>
              <a:rPr lang="ru-RU" sz="3200" smtClean="0"/>
              <a:t>Не откладывай на завтра то, что можно сделать сегодня.</a:t>
            </a:r>
          </a:p>
          <a:p>
            <a:pPr eaLnBrk="1" hangingPunct="1"/>
            <a:r>
              <a:rPr lang="ru-RU" sz="3200" smtClean="0"/>
              <a:t>Труд человека кормит, а лень порти</a:t>
            </a:r>
            <a:r>
              <a:rPr lang="ru-RU" smtClean="0"/>
              <a:t>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</TotalTime>
  <Words>192</Words>
  <Application>Microsoft Office PowerPoint</Application>
  <PresentationFormat>On-screen Show (4:3)</PresentationFormat>
  <Paragraphs>33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Century Schoolbook</vt:lpstr>
      <vt:lpstr>Wingdings</vt:lpstr>
      <vt:lpstr>Wingdings 2</vt:lpstr>
      <vt:lpstr>Calibri</vt:lpstr>
      <vt:lpstr>Arial Black</vt:lpstr>
      <vt:lpstr>Эркер</vt:lpstr>
      <vt:lpstr>Первый день, месяц май!  Подымайся и вставай!  И не майся, просыпайся,  С песней солнышко встречай!</vt:lpstr>
      <vt:lpstr>Трудится Земля </vt:lpstr>
      <vt:lpstr>     </vt:lpstr>
      <vt:lpstr>Slide 4</vt:lpstr>
      <vt:lpstr>Slide 5</vt:lpstr>
      <vt:lpstr>Slide 6</vt:lpstr>
      <vt:lpstr>Slide 7</vt:lpstr>
      <vt:lpstr>Slide 8</vt:lpstr>
      <vt:lpstr>А что можешь делать ТЫ?</vt:lpstr>
      <vt:lpstr>Slide 10</vt:lpstr>
      <vt:lpstr>Slide 11</vt:lpstr>
      <vt:lpstr>Пословицы о труде</vt:lpstr>
      <vt:lpstr>Slide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Windows User</cp:lastModifiedBy>
  <cp:revision>11</cp:revision>
  <dcterms:created xsi:type="dcterms:W3CDTF">2011-04-26T15:03:35Z</dcterms:created>
  <dcterms:modified xsi:type="dcterms:W3CDTF">2016-09-30T05:02:15Z</dcterms:modified>
</cp:coreProperties>
</file>