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73" r:id="rId4"/>
    <p:sldId id="261" r:id="rId5"/>
    <p:sldId id="258" r:id="rId6"/>
    <p:sldId id="263" r:id="rId7"/>
    <p:sldId id="264" r:id="rId8"/>
    <p:sldId id="275" r:id="rId9"/>
    <p:sldId id="276" r:id="rId10"/>
    <p:sldId id="274" r:id="rId11"/>
    <p:sldId id="277" r:id="rId12"/>
    <p:sldId id="278" r:id="rId13"/>
    <p:sldId id="279" r:id="rId14"/>
    <p:sldId id="280" r:id="rId15"/>
    <p:sldId id="281" r:id="rId16"/>
    <p:sldId id="282" r:id="rId17"/>
    <p:sldId id="269" r:id="rId18"/>
    <p:sldId id="272" r:id="rId19"/>
    <p:sldId id="271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7" Type="http://schemas.openxmlformats.org/officeDocument/2006/relationships/image" Target="../media/image4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td2.mycdn.me/image?id=837030925702&amp;t=20&amp;plc=WEB&amp;tkn=*Av89C-y8owiaLJE1pZ4BJEggf_8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715436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2928957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Творческий отчет по теме самообразования: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«Экологическое воспитание детей среднего возраста»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85800" y="3357562"/>
            <a:ext cx="8029604" cy="3095774"/>
          </a:xfrm>
        </p:spPr>
        <p:txBody>
          <a:bodyPr>
            <a:normAutofit/>
          </a:bodyPr>
          <a:lstStyle/>
          <a:p>
            <a:pPr algn="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Презентацию выполнила: </a:t>
            </a:r>
          </a:p>
          <a:p>
            <a:pPr algn="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</a:p>
          <a:p>
            <a:pPr algn="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Матвеева Т.О.</a:t>
            </a:r>
          </a:p>
          <a:p>
            <a:pPr algn="r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2023г.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musafirova.ucoz.ru/Metod_kopilka/Pomosh/Dlja_prezent/Priroda/mir_prirody-1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421959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Актуальность темы :</a:t>
            </a:r>
            <a:endParaRPr lang="ru-RU" sz="36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51520" y="476672"/>
            <a:ext cx="8784976" cy="602647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cs typeface="Times New Roman" pitchFamily="18" charset="0"/>
              </a:rPr>
              <a:t>        </a:t>
            </a:r>
            <a:r>
              <a:rPr lang="ru-RU" sz="1600" b="1" dirty="0"/>
              <a:t>«Всё хорошее в людях – из детства!</a:t>
            </a:r>
          </a:p>
          <a:p>
            <a:pPr marL="0" indent="0" algn="ctr">
              <a:buNone/>
            </a:pPr>
            <a:r>
              <a:rPr lang="ru-RU" sz="1600" b="1" dirty="0"/>
              <a:t>Как истоки добра пробудить?</a:t>
            </a:r>
          </a:p>
          <a:p>
            <a:pPr marL="0" indent="0" algn="ctr">
              <a:buNone/>
            </a:pPr>
            <a:r>
              <a:rPr lang="ru-RU" sz="1600" b="1" dirty="0"/>
              <a:t>Прикоснуться к природе </a:t>
            </a:r>
            <a:r>
              <a:rPr lang="ru-RU" sz="1600" b="1" dirty="0" smtClean="0"/>
              <a:t>всем сердцем</a:t>
            </a:r>
            <a:endParaRPr lang="ru-RU" sz="1600" b="1" dirty="0"/>
          </a:p>
          <a:p>
            <a:pPr marL="0" indent="0" algn="ctr">
              <a:buNone/>
            </a:pPr>
            <a:r>
              <a:rPr lang="ru-RU" sz="1600" b="1" dirty="0"/>
              <a:t>Удивиться, узнать, полюбить!</a:t>
            </a:r>
          </a:p>
          <a:p>
            <a:pPr marL="0" indent="0" algn="ctr">
              <a:buNone/>
            </a:pPr>
            <a:r>
              <a:rPr lang="ru-RU" sz="1600" b="1" dirty="0"/>
              <a:t>Мы хотим, чтоб земля расцветала,</a:t>
            </a:r>
          </a:p>
          <a:p>
            <a:pPr marL="0" indent="0" algn="ctr">
              <a:buNone/>
            </a:pPr>
            <a:r>
              <a:rPr lang="ru-RU" sz="1600" b="1" dirty="0"/>
              <a:t>И росли, как цветы, малыши,</a:t>
            </a:r>
          </a:p>
          <a:p>
            <a:pPr marL="0" indent="0" algn="ctr">
              <a:buNone/>
            </a:pPr>
            <a:r>
              <a:rPr lang="ru-RU" sz="1600" b="1" dirty="0"/>
              <a:t>Чтоб для них экология стала,</a:t>
            </a:r>
          </a:p>
          <a:p>
            <a:pPr marL="0" indent="0" algn="ctr">
              <a:buNone/>
            </a:pPr>
            <a:r>
              <a:rPr lang="ru-RU" sz="1600" b="1" dirty="0"/>
              <a:t>Не наукой, а частью души!»</a:t>
            </a:r>
          </a:p>
          <a:p>
            <a:pPr marL="0" indent="0">
              <a:buNone/>
            </a:pPr>
            <a:r>
              <a:rPr lang="ru-RU" sz="1600" b="1" dirty="0"/>
              <a:t>Богат и многообразен мир природы. Но интенсивная деятельность человека непрестанно вносит в него изменения, нарушая экологическое равновесие окружающей среды. Экологическое воспитание детей дошкольного возраста должно предупредить дальнейшее разрушение планеты, на которой мы живем. Деятельность человека должна быть осознанной и не противоречить основным законам природы. Поэтому так важно изучать ее и заботиться об ее охране. Чтобы каждый осознал значимость этого всенародного дела, необходимо уже с детства прививать человеку любовь к природе.</a:t>
            </a:r>
          </a:p>
          <a:p>
            <a:pPr marL="0" indent="0">
              <a:buNone/>
            </a:pPr>
            <a:r>
              <a:rPr lang="ru-RU" sz="1600" b="1" dirty="0"/>
              <a:t>Дошкольники с огромным интересом смотрят на окружающий мир, но видят не все, иногда даже не замечают главного. Очень важно удивляться вместе с ними, побуждать его не только смотреть, но и видеть, дети захотят узнать еще больше.</a:t>
            </a:r>
          </a:p>
          <a:p>
            <a:pPr marL="0" indent="0">
              <a:buNone/>
            </a:pPr>
            <a:r>
              <a:rPr lang="ru-RU" sz="1600" b="1" dirty="0"/>
              <a:t>Увлекательные наблюдения на прогулках, первые самостоятельные опыты, развивающие занятия помогут детям в доступной форме понять и осмыслить элементарные связи живой и неживой природы. Создают условия для формирования нравственных и эстетических качеств будущего гражданина, защитника не только себя, своего отечества, но и всего самого прекрасного, что создала ПРИРОДА.</a:t>
            </a:r>
          </a:p>
          <a:p>
            <a:endParaRPr lang="ru-RU" sz="20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musafirova.ucoz.ru/Metod_kopilka/Pomosh/Dlja_prezent/Priroda/mir_prirody-1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работы по самообразованию. 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42910" y="1600200"/>
            <a:ext cx="7786742" cy="4525963"/>
          </a:xfrm>
        </p:spPr>
        <p:txBody>
          <a:bodyPr>
            <a:normAutofit fontScale="92500" lnSpcReduction="20000"/>
          </a:bodyPr>
          <a:lstStyle/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/>
              <a:t>- </a:t>
            </a:r>
            <a:r>
              <a:rPr lang="ru-RU" dirty="0"/>
              <a:t>повышение педагогического уровня;</a:t>
            </a:r>
          </a:p>
          <a:p>
            <a:pPr marL="0" indent="0">
              <a:buNone/>
            </a:pPr>
            <a:r>
              <a:rPr lang="ru-RU" dirty="0"/>
              <a:t>- </a:t>
            </a:r>
            <a:r>
              <a:rPr lang="ru-RU" i="1" dirty="0"/>
              <a:t> </a:t>
            </a:r>
            <a:r>
              <a:rPr lang="ru-RU" dirty="0"/>
              <a:t>формирование положительного отношения к природе;</a:t>
            </a:r>
          </a:p>
          <a:p>
            <a:pPr marL="0" indent="0">
              <a:buNone/>
            </a:pPr>
            <a:r>
              <a:rPr lang="ru-RU" dirty="0"/>
              <a:t>- формирование экологических знаний у детей;</a:t>
            </a:r>
          </a:p>
          <a:p>
            <a:pPr marL="0" indent="0">
              <a:buNone/>
            </a:pPr>
            <a:r>
              <a:rPr lang="ru-RU" dirty="0"/>
              <a:t>- побуждать любить и беречь природу бережно распоряжаться её богатствами;</a:t>
            </a:r>
          </a:p>
          <a:p>
            <a:pPr marL="0" indent="0">
              <a:buNone/>
            </a:pPr>
            <a:r>
              <a:rPr lang="ru-RU" dirty="0"/>
              <a:t>- развитие свободного общения с детьми по поводу процесса и результатов продуктивной деятельности.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://musafirova.ucoz.ru/Metod_kopilka/Pomosh/Dlja_prezent/Priroda/mir_prirody-1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  процессе самообразования решала следующие задачи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lang="ru-RU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/>
              <a:t>-Овладение методами экологического воспитания, совершенствование экологической пропаганды среди родителей;</a:t>
            </a:r>
          </a:p>
          <a:p>
            <a:pPr marL="0" indent="0">
              <a:buNone/>
            </a:pPr>
            <a:r>
              <a:rPr lang="ru-RU" dirty="0"/>
              <a:t>-Осуществление систематической работы с детьми;</a:t>
            </a:r>
          </a:p>
          <a:p>
            <a:pPr marL="0" indent="0">
              <a:buNone/>
            </a:pPr>
            <a:r>
              <a:rPr lang="ru-RU" i="1" dirty="0"/>
              <a:t>-</a:t>
            </a:r>
            <a:r>
              <a:rPr lang="ru-RU" dirty="0"/>
              <a:t>Развивать познавательную активность в процессе ознакомления с окружающим.</a:t>
            </a:r>
            <a:endParaRPr lang="ru-RU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static5.depositphotos.com/1001705/503/v/950/depositphotos_5036848-stock-illustration-frame-with-birch-leaves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499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779912" y="911213"/>
            <a:ext cx="4608512" cy="1000132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Пути реализации: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755576" y="1556792"/>
            <a:ext cx="7632848" cy="456937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Три этапа работы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1. Информационно – педагогический блок.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2. Работа с детьми.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3. Работа с родителями.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Создание условий,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экологизации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развивающей среды, программное обеспечение.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Обновление содержания, форм и методов работы с детьми в соответствии с используемыми программами. Внесение регионального компонента.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Обеспечение непосредственного общения детей с живой природой, вовлечение в активную природоохранную деятельность.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Экологическое просвещение родителей, пропаганда экологических знаний, организация акций.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static3.depositphotos.com/1004507/249/i/950/depositphotos_2499231-stock-photo-green-grass-and-hearts-border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5572" y="95354"/>
            <a:ext cx="9169571" cy="6762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065" y="727628"/>
            <a:ext cx="8229600" cy="1214446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Предполагаемый результат:</a:t>
            </a:r>
            <a:b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827584" y="1628800"/>
            <a:ext cx="8064896" cy="468052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cs typeface="Times New Roman" pitchFamily="18" charset="0"/>
              </a:rPr>
              <a:t>Повышение экологической культуры воспитанников и их родителей.</a:t>
            </a:r>
          </a:p>
          <a:p>
            <a:r>
              <a:rPr lang="ru-RU" sz="2000" b="1" dirty="0" smtClean="0">
                <a:cs typeface="Times New Roman" pitchFamily="18" charset="0"/>
              </a:rPr>
              <a:t> Переоценка педагогических ценностей, своего профессионального назначения; желание улучшить образовательный процесс.</a:t>
            </a:r>
          </a:p>
          <a:p>
            <a:r>
              <a:rPr lang="ru-RU" sz="2000" b="1" dirty="0" smtClean="0">
                <a:cs typeface="Times New Roman" pitchFamily="18" charset="0"/>
              </a:rPr>
              <a:t> Воспитание защитников природы.</a:t>
            </a:r>
          </a:p>
          <a:p>
            <a:r>
              <a:rPr lang="ru-RU" sz="2000" b="1" dirty="0" smtClean="0">
                <a:cs typeface="Times New Roman" pitchFamily="18" charset="0"/>
              </a:rPr>
              <a:t>Творческая активность воспитанников. </a:t>
            </a:r>
          </a:p>
          <a:p>
            <a:r>
              <a:rPr lang="ru-RU" sz="2000" b="1" dirty="0" smtClean="0">
                <a:cs typeface="Times New Roman" pitchFamily="18" charset="0"/>
              </a:rPr>
              <a:t>Внедрение новых технологий воспитания, обучения, развития.</a:t>
            </a:r>
          </a:p>
          <a:p>
            <a:r>
              <a:rPr lang="ru-RU" sz="2000" b="1" dirty="0" smtClean="0"/>
              <a:t>Ребенок должен </a:t>
            </a:r>
            <a:r>
              <a:rPr lang="ru-RU" sz="2000" b="1" dirty="0"/>
              <a:t>знать и соблюдать элементарные правила поведения в природе (способе безопасного взаимодействия с растениями и животными)</a:t>
            </a:r>
          </a:p>
          <a:p>
            <a:r>
              <a:rPr lang="ru-RU" sz="2000" b="1" dirty="0" smtClean="0"/>
              <a:t>Проявление </a:t>
            </a:r>
            <a:r>
              <a:rPr lang="ru-RU" sz="2000" b="1" dirty="0"/>
              <a:t> интереса, доброты к природным явлениям и объектам;</a:t>
            </a:r>
          </a:p>
          <a:p>
            <a:r>
              <a:rPr lang="ru-RU" sz="2000" b="1" dirty="0" smtClean="0"/>
              <a:t>Помощь </a:t>
            </a:r>
            <a:r>
              <a:rPr lang="ru-RU" sz="2000" b="1" dirty="0"/>
              <a:t>друг другу, бережное, доброжелательное отношение к природе.</a:t>
            </a:r>
          </a:p>
          <a:p>
            <a:endParaRPr lang="ru-RU" sz="2000" dirty="0" smtClean="0"/>
          </a:p>
          <a:p>
            <a:endParaRPr lang="ru-RU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http://musafirova.ucoz.ru/Metod_kopilka/Pomosh/Dlja_prezent/Priroda/mir_prirody-1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0099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Растительный мир</a:t>
            </a:r>
            <a:endParaRPr lang="ru-RU" sz="36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54018" y="1052736"/>
            <a:ext cx="5572164" cy="3262754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Рассматривание иллюстраций, альбомов.</a:t>
            </a:r>
          </a:p>
          <a:p>
            <a:r>
              <a:rPr lang="ru-RU" dirty="0" smtClean="0"/>
              <a:t>Беседы</a:t>
            </a:r>
            <a:r>
              <a:rPr lang="ru-RU" dirty="0"/>
              <a:t>: «Деревья нашего двора»; «Во саду ли в огороде»; «Как мы грибы искали»</a:t>
            </a:r>
          </a:p>
          <a:p>
            <a:r>
              <a:rPr lang="ru-RU" dirty="0"/>
              <a:t>Рассказ по картине Левитан «Березовая роща» (описание берёзы).</a:t>
            </a:r>
          </a:p>
          <a:p>
            <a:r>
              <a:rPr lang="ru-RU" dirty="0"/>
              <a:t>Чтение художественной литературы по теме.</a:t>
            </a:r>
          </a:p>
          <a:p>
            <a:r>
              <a:rPr lang="ru-RU" dirty="0"/>
              <a:t>Загадывание загадок.</a:t>
            </a:r>
          </a:p>
          <a:p>
            <a:r>
              <a:rPr lang="ru-RU" dirty="0"/>
              <a:t>Д/И «Узнай и назови дерево»; «Что лишнее»; «Что в моей корзинке</a:t>
            </a:r>
            <a:r>
              <a:rPr lang="ru-RU" dirty="0" smtClean="0"/>
              <a:t>».</a:t>
            </a:r>
          </a:p>
          <a:p>
            <a:r>
              <a:rPr lang="ru-RU" dirty="0" smtClean="0"/>
              <a:t>Рисование «Овощи и фрукты»</a:t>
            </a:r>
          </a:p>
          <a:p>
            <a:r>
              <a:rPr lang="ru-RU" dirty="0" smtClean="0"/>
              <a:t>Огород на подоконнике.</a:t>
            </a:r>
          </a:p>
        </p:txBody>
      </p:sp>
      <p:pic>
        <p:nvPicPr>
          <p:cNvPr id="11266" name="Picture 2" descr="https://www.maam.ru/upload/blogs/96a23e67c3a604114a9524e14f4687b4.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51278" y="3874784"/>
            <a:ext cx="2257842" cy="30070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268" name="Picture 4" descr="https://ds04.infourok.ru/uploads/ex/134f/0007db7e-b4450b7b/hello_html_6038910b.png"/>
          <p:cNvPicPr>
            <a:picLocks noChangeAspect="1" noChangeArrowheads="1"/>
          </p:cNvPicPr>
          <p:nvPr/>
        </p:nvPicPr>
        <p:blipFill rotWithShape="1">
          <a:blip r:embed="rId4" cstate="print"/>
          <a:srcRect l="15151" r="14486"/>
          <a:stretch/>
        </p:blipFill>
        <p:spPr bwMode="auto">
          <a:xfrm>
            <a:off x="611560" y="4375943"/>
            <a:ext cx="2736304" cy="218731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387" y="1166224"/>
            <a:ext cx="3410013" cy="19747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http://musafirova.ucoz.ru/Metod_kopilka/Pomosh/Dlja_prezent/Priroda/mir_prirody-1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0099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138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Растительный мир</a:t>
            </a:r>
            <a:endParaRPr lang="ru-RU" sz="36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70" y="613726"/>
            <a:ext cx="2496315" cy="327066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61" r="22464"/>
          <a:stretch/>
        </p:blipFill>
        <p:spPr>
          <a:xfrm>
            <a:off x="3047285" y="820417"/>
            <a:ext cx="3143887" cy="252230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1" b="28722"/>
          <a:stretch/>
        </p:blipFill>
        <p:spPr>
          <a:xfrm>
            <a:off x="6338848" y="699765"/>
            <a:ext cx="2657475" cy="295232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68" b="11199"/>
          <a:stretch/>
        </p:blipFill>
        <p:spPr>
          <a:xfrm>
            <a:off x="3813828" y="3424118"/>
            <a:ext cx="2289477" cy="316386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" r="29974"/>
          <a:stretch/>
        </p:blipFill>
        <p:spPr>
          <a:xfrm>
            <a:off x="611560" y="4221088"/>
            <a:ext cx="3054592" cy="20766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90026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http://musafirova.ucoz.ru/Metod_kopilka/Pomosh/Dlja_prezent/Priroda/mir_prirody-1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0099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138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Растительный мир</a:t>
            </a:r>
            <a:endParaRPr lang="ru-RU" sz="36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345" y="3686564"/>
            <a:ext cx="2523336" cy="29536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70" y="5262212"/>
            <a:ext cx="3142458" cy="145156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915" y="3711157"/>
            <a:ext cx="2419885" cy="292907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903808"/>
            <a:ext cx="5753100" cy="26574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53" y="3679102"/>
            <a:ext cx="3136875" cy="14489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32335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http://musafirova.ucoz.ru/Metod_kopilka/Pomosh/Dlja_prezent/Priroda/mir_prirody-1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65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Животный мир</a:t>
            </a:r>
            <a:endParaRPr lang="ru-RU" sz="36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54018" y="1052736"/>
            <a:ext cx="5572164" cy="2786083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Беседы: «Обитатели скотного двора»; «Где живет медведь»; «Забавные истории о добрых животных»; «Охрана природы»</a:t>
            </a:r>
          </a:p>
          <a:p>
            <a:r>
              <a:rPr lang="ru-RU" dirty="0"/>
              <a:t>Чтение художественная и познавательная по теме,</a:t>
            </a:r>
          </a:p>
          <a:p>
            <a:r>
              <a:rPr lang="ru-RU" dirty="0"/>
              <a:t>Загадывание загадок</a:t>
            </a:r>
          </a:p>
          <a:p>
            <a:r>
              <a:rPr lang="ru-RU" dirty="0"/>
              <a:t>Оригами-животные.</a:t>
            </a:r>
          </a:p>
          <a:p>
            <a:r>
              <a:rPr lang="ru-RU" dirty="0"/>
              <a:t>Д/И «Мама, папа и ребенок»; «Загадки и отгадки»; «Кто где живет»; «Пищевые цепочки»</a:t>
            </a:r>
          </a:p>
          <a:p>
            <a:r>
              <a:rPr lang="ru-RU" dirty="0"/>
              <a:t>Речевые логические задачи «О чем рассказал ежик»; «Кто где зимует»</a:t>
            </a:r>
            <a:endParaRPr lang="ru-RU" dirty="0" smtClean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47150"/>
            <a:ext cx="2319431" cy="309257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02" y="4185533"/>
            <a:ext cx="4657462" cy="241516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066" y="3558382"/>
            <a:ext cx="3841232" cy="287717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62504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http://musafirova.ucoz.ru/Metod_kopilka/Pomosh/Dlja_prezent/Priroda/mir_prirody-1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65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4862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Животный мир</a:t>
            </a:r>
            <a:endParaRPr lang="ru-RU" sz="36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932078"/>
            <a:ext cx="5256583" cy="25199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8" r="6193"/>
          <a:stretch/>
        </p:blipFill>
        <p:spPr>
          <a:xfrm>
            <a:off x="4139952" y="1123260"/>
            <a:ext cx="4713960" cy="238315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8" t="-1226" r="13639" b="1226"/>
          <a:stretch/>
        </p:blipFill>
        <p:spPr>
          <a:xfrm>
            <a:off x="5686796" y="3861048"/>
            <a:ext cx="3247951" cy="24122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04" y="1336451"/>
            <a:ext cx="3153544" cy="236515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50164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http://musafirova.ucoz.ru/Metod_kopilka/Pomosh/Dlja_prezent/Priroda/mir_prirody-1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65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Мир птиц</a:t>
            </a:r>
            <a:endParaRPr lang="ru-RU" sz="36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54018" y="1052736"/>
            <a:ext cx="6650230" cy="3960440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Наблюдение за птицами на кормушке.</a:t>
            </a:r>
          </a:p>
          <a:p>
            <a:r>
              <a:rPr lang="ru-RU" dirty="0"/>
              <a:t>Рассматривание фотоиллюстраций с изображением птиц и их жизни.</a:t>
            </a:r>
          </a:p>
          <a:p>
            <a:r>
              <a:rPr lang="ru-RU" dirty="0"/>
              <a:t>Беседы: «Что ты знаешь о птицах</a:t>
            </a:r>
            <a:r>
              <a:rPr lang="ru-RU" dirty="0" smtClean="0"/>
              <a:t>?»; </a:t>
            </a:r>
            <a:r>
              <a:rPr lang="ru-RU" dirty="0"/>
              <a:t> «Зачем помогать птицам зимой</a:t>
            </a:r>
            <a:r>
              <a:rPr lang="ru-RU" dirty="0" smtClean="0"/>
              <a:t>»; «</a:t>
            </a:r>
            <a:r>
              <a:rPr lang="ru-RU" dirty="0"/>
              <a:t>Как живут наши пернатые друзья зимой»; «Пользу или вред приносят птицы?»; «Как дети с родителями заботятся о птицах зимой».</a:t>
            </a:r>
          </a:p>
          <a:p>
            <a:r>
              <a:rPr lang="ru-RU" dirty="0"/>
              <a:t>Чтение художественной </a:t>
            </a:r>
            <a:r>
              <a:rPr lang="ru-RU" dirty="0" smtClean="0"/>
              <a:t>литературы. Загадывание </a:t>
            </a:r>
            <a:r>
              <a:rPr lang="ru-RU" dirty="0"/>
              <a:t>загадок.</a:t>
            </a:r>
          </a:p>
          <a:p>
            <a:r>
              <a:rPr lang="ru-RU" dirty="0"/>
              <a:t>Рассказывание по картине «Грачи прилетели».</a:t>
            </a:r>
          </a:p>
          <a:p>
            <a:r>
              <a:rPr lang="ru-RU" dirty="0"/>
              <a:t>Дидактические игры: «Где чье гнездо?», «Подбери птице клюв и ноги», «Собери картинку».</a:t>
            </a:r>
          </a:p>
          <a:p>
            <a:r>
              <a:rPr lang="ru-RU" dirty="0" smtClean="0"/>
              <a:t>Лепка </a:t>
            </a:r>
            <a:r>
              <a:rPr lang="ru-RU" dirty="0"/>
              <a:t>«Птицы на кормушке</a:t>
            </a:r>
            <a:r>
              <a:rPr lang="ru-RU" dirty="0" smtClean="0"/>
              <a:t>»., аппликация </a:t>
            </a:r>
            <a:r>
              <a:rPr lang="ru-RU" dirty="0"/>
              <a:t>«Воробушки в луже», </a:t>
            </a:r>
            <a:r>
              <a:rPr lang="ru-RU" dirty="0" smtClean="0"/>
              <a:t>Рисование «Снегири»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801" y="2348880"/>
            <a:ext cx="2232247" cy="181760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5" r="13703"/>
          <a:stretch/>
        </p:blipFill>
        <p:spPr>
          <a:xfrm>
            <a:off x="154018" y="4293096"/>
            <a:ext cx="4188172" cy="245342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208" y="4466873"/>
            <a:ext cx="4548900" cy="225815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54175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http://musafirova.ucoz.ru/Metod_kopilka/Pomosh/Dlja_prezent/Priroda/mir_prirody-1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65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4474840" cy="77809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Мир птиц</a:t>
            </a:r>
            <a:endParaRPr lang="ru-RU" sz="36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44" y="1222490"/>
            <a:ext cx="4407956" cy="232804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45" y="3920450"/>
            <a:ext cx="4676750" cy="23888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1" r="7445"/>
          <a:stretch/>
        </p:blipFill>
        <p:spPr>
          <a:xfrm>
            <a:off x="4708852" y="185739"/>
            <a:ext cx="4176464" cy="35356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2" r="22464"/>
          <a:stretch/>
        </p:blipFill>
        <p:spPr>
          <a:xfrm>
            <a:off x="5183773" y="3970797"/>
            <a:ext cx="3672408" cy="26574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31947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http://musafirova.ucoz.ru/Metod_kopilka/Pomosh/Dlja_prezent/Priroda/mir_prirody-1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226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4474840" cy="77809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Мир птиц</a:t>
            </a:r>
            <a:endParaRPr lang="ru-RU" sz="36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678" y="371767"/>
            <a:ext cx="3816424" cy="288127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468" y="908720"/>
            <a:ext cx="2008278" cy="323466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678" y="3645024"/>
            <a:ext cx="3841232" cy="287717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98" y="3213142"/>
            <a:ext cx="3618909" cy="34383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415338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http://musafirova.ucoz.ru/Metod_kopilka/Pomosh/Dlja_prezent/Priroda/mir_prirody-1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35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835696" y="188640"/>
            <a:ext cx="6707088" cy="77809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Комнатные растения</a:t>
            </a:r>
            <a:endParaRPr lang="ru-RU" sz="36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966738"/>
            <a:ext cx="4572000" cy="26407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466090" marR="7112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Беседы о цветах: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340" marR="71120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«Кто живет на подоконнике?»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6090" marR="7112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Составление описательного рассказа на тему: «Комнатные растения».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6090" marR="7112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Дидактическая игра «Живая и неживая природа».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6090" marR="7112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Рисование «Комнатный цветок».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6090" marR="7112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Загадывание загадок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046" y="4170856"/>
            <a:ext cx="5059926" cy="233728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076" y="789646"/>
            <a:ext cx="2069689" cy="338121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61" y="3890088"/>
            <a:ext cx="2887222" cy="265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8003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http://musafirova.ucoz.ru/Metod_kopilka/Pomosh/Dlja_prezent/Priroda/mir_prirody-1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1074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3528" y="61998"/>
            <a:ext cx="6707088" cy="77809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Комнатные растения</a:t>
            </a:r>
            <a:endParaRPr lang="ru-RU" sz="36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67" b="13702"/>
          <a:stretch/>
        </p:blipFill>
        <p:spPr>
          <a:xfrm>
            <a:off x="2406876" y="3876275"/>
            <a:ext cx="2209154" cy="293314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92" b="33728"/>
          <a:stretch/>
        </p:blipFill>
        <p:spPr>
          <a:xfrm>
            <a:off x="149331" y="3816953"/>
            <a:ext cx="2257545" cy="293622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41" b="10007"/>
          <a:stretch/>
        </p:blipFill>
        <p:spPr>
          <a:xfrm>
            <a:off x="6300207" y="211454"/>
            <a:ext cx="2395904" cy="41549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7" r="14954"/>
          <a:stretch/>
        </p:blipFill>
        <p:spPr>
          <a:xfrm>
            <a:off x="433129" y="760856"/>
            <a:ext cx="4968553" cy="305609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9" t="3936" r="12451"/>
          <a:stretch/>
        </p:blipFill>
        <p:spPr>
          <a:xfrm>
            <a:off x="4806389" y="4357333"/>
            <a:ext cx="4115582" cy="23919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271756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td2.mycdn.me/image?id=837030925702&amp;t=20&amp;plc=WEB&amp;tkn=*Av89C-y8owiaLJE1pZ4BJEggf_8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16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Работа с родителями.</a:t>
            </a:r>
            <a:endParaRPr lang="ru-RU" sz="4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115616" y="1600200"/>
            <a:ext cx="7776864" cy="456510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Родители – полноправные участники образовательного процесса. Понимая это, стараюсь активней включать в образовательный процесс семьи своих воспитанников. Только опираясь на семью, совместными усилиями можно воспитать экологически грамотного человека. В работе с родителями в направлении экологического воспитания детей использую традиционные формы работы - консультации, участие в проектно-исследовательской деятельности. Также в моей методической копилке есть консультации для воспитателей и методические рекомендации по экологическому воспитанию дошкольников.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s://static3.depositphotos.com/1004507/249/i/950/depositphotos_2499231-stock-photo-green-grass-and-hearts-border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8903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Результаты проделанной работы:</a:t>
            </a:r>
            <a:br>
              <a:rPr lang="ru-RU" sz="3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755576" y="1600200"/>
            <a:ext cx="6912768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 детей появилось желание общаться с природой и отражать свои впечатления через различные виды деятельности.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• Сформировано осознанно-правильное отношение к объектам и явлениям природы.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• Сформированы начала экологической культуры детей.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• Дети получили практические знания по охране природы.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• Развиваются речевые навыки детей.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• Дети учатся экспериментировать, анализировать, делать выводы.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smartprogress.do/uploadImages/000236758_m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435771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Хочется верить, что любовь к родной природе останется в сердцах моих воспитанников на долгие годы и поможет им жить в гармонии с окружающим миром.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sz="53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Спасибо за вниманье!</a:t>
            </a:r>
            <a:r>
              <a:rPr lang="ru-RU" sz="5300" b="1" dirty="0" smtClean="0">
                <a:solidFill>
                  <a:srgbClr val="0070C0"/>
                </a:solidFill>
              </a:rPr>
              <a:t/>
            </a:r>
            <a:br>
              <a:rPr lang="ru-RU" sz="5300" b="1" dirty="0" smtClean="0">
                <a:solidFill>
                  <a:srgbClr val="0070C0"/>
                </a:solidFill>
              </a:rPr>
            </a:br>
            <a:endParaRPr lang="ru-RU" sz="53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533</TotalTime>
  <Words>608</Words>
  <Application>Microsoft Office PowerPoint</Application>
  <PresentationFormat>Экран (4:3)</PresentationFormat>
  <Paragraphs>96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Times New Roman</vt:lpstr>
      <vt:lpstr>Тема Office</vt:lpstr>
      <vt:lpstr>Творческий отчет по теме самообразования:   «Экологическое воспитание детей среднего возраста»</vt:lpstr>
      <vt:lpstr>Актуальность темы :</vt:lpstr>
      <vt:lpstr> Цель работы по самообразованию. </vt:lpstr>
      <vt:lpstr> В   процессе самообразования решала следующие задачи:</vt:lpstr>
      <vt:lpstr>Пути реализации: </vt:lpstr>
      <vt:lpstr>Предполагаемый результат: </vt:lpstr>
      <vt:lpstr>Растительный мир</vt:lpstr>
      <vt:lpstr>Растительный мир</vt:lpstr>
      <vt:lpstr>Растительный мир</vt:lpstr>
      <vt:lpstr>Животный мир</vt:lpstr>
      <vt:lpstr>Животный мир</vt:lpstr>
      <vt:lpstr>Мир птиц</vt:lpstr>
      <vt:lpstr>Мир птиц</vt:lpstr>
      <vt:lpstr>Мир птиц</vt:lpstr>
      <vt:lpstr>Комнатные растения</vt:lpstr>
      <vt:lpstr>Комнатные растения</vt:lpstr>
      <vt:lpstr>Работа с родителями.</vt:lpstr>
      <vt:lpstr>Результаты проделанной работы: </vt:lpstr>
      <vt:lpstr>Хочется верить, что любовь к родной природе останется в сердцах моих воспитанников на долгие годы и поможет им жить в гармонии с окружающим миром.   Спасибо за вниманье!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Творческий отчет по теме самообразования: «Экологическое воспитание дошкольников через дидактические игры и упражнения».</dc:title>
  <dc:creator>admin</dc:creator>
  <cp:lastModifiedBy>Татьяна</cp:lastModifiedBy>
  <cp:revision>63</cp:revision>
  <dcterms:created xsi:type="dcterms:W3CDTF">2019-02-17T03:36:23Z</dcterms:created>
  <dcterms:modified xsi:type="dcterms:W3CDTF">2023-06-01T17:06:25Z</dcterms:modified>
</cp:coreProperties>
</file>