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72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5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762000" y="838200"/>
            <a:ext cx="7315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NSimSun" pitchFamily="49" charset="-122"/>
                <a:cs typeface="Lucida Sans"/>
              </a:rPr>
              <a:t>Презентация </a:t>
            </a:r>
            <a:endParaRPr kumimoji="0" lang="ru-RU" altLang="zh-CN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NSimSun" pitchFamily="49" charset="-122"/>
                <a:cs typeface="Lucida Sans"/>
              </a:rPr>
              <a:t>«Любимый, ты наш край 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NSimSun" pitchFamily="49" charset="-122"/>
                <a:cs typeface="Lucida Sans"/>
              </a:rPr>
              <a:t>10 чудес Оренбургского</a:t>
            </a:r>
            <a:r>
              <a:rPr kumimoji="0" lang="ru-RU" altLang="zh-CN" sz="3200" b="1" i="0" u="none" strike="noStrike" cap="none" normalizeH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NSimSun" pitchFamily="49" charset="-122"/>
                <a:cs typeface="Lucida Sans"/>
              </a:rPr>
              <a:t> края</a:t>
            </a:r>
            <a:r>
              <a:rPr kumimoji="0" lang="ru-RU" altLang="zh-CN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omic Sans MS" pitchFamily="66" charset="0"/>
                <a:ea typeface="NSimSun" pitchFamily="49" charset="-122"/>
                <a:cs typeface="Lucida Sans"/>
              </a:rPr>
              <a:t>»</a:t>
            </a:r>
            <a:endParaRPr kumimoji="0" lang="ru-RU" altLang="zh-CN" sz="32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8" name="Изображение6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371600" y="2438400"/>
            <a:ext cx="28956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Изображение8"/>
          <p:cNvPicPr/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514600" y="4267200"/>
            <a:ext cx="25146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Изображение10"/>
          <p:cNvPicPr/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105400" y="2438400"/>
            <a:ext cx="24384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5029200" y="5029200"/>
            <a:ext cx="3048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NSimSun" pitchFamily="49" charset="-122"/>
                <a:cs typeface="Lucida Sans"/>
              </a:rPr>
              <a:t>Подготовила: Красикова Т,Л.</a:t>
            </a:r>
            <a:endParaRPr kumimoji="0" lang="ru-RU" altLang="zh-CN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16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NSimSun" pitchFamily="49" charset="-122"/>
                <a:cs typeface="Lucida Sans"/>
              </a:rPr>
              <a:t>воспитатель группы ОЗНР для детей 5-6, 6-7 лет №11 </a:t>
            </a:r>
            <a:endParaRPr kumimoji="0" lang="ru-RU" altLang="zh-CN" sz="16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pic>
        <p:nvPicPr>
          <p:cNvPr id="2055" name="Picture 7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228600" y="0"/>
            <a:ext cx="9372600" cy="6858000"/>
          </a:xfrm>
          <a:prstGeom prst="rect">
            <a:avLst/>
          </a:prstGeom>
          <a:noFill/>
        </p:spPr>
      </p:pic>
      <p:pic>
        <p:nvPicPr>
          <p:cNvPr id="1026" name="Picture 2" descr="C:\Users\Елена\Downloads\7d4dbfa26880ab9426ac8e8cb095cb28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304800" y="0"/>
            <a:ext cx="94488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12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600200" y="1143000"/>
            <a:ext cx="6019800" cy="43433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7" name="Picture 3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Елена\Downloads\95ee512ab828ca0083b581f7039bc12b-800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1648935154_11-vsegda-pomnim-com-p-buzulukskii-bor-osenyu-foto-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200400"/>
            <a:ext cx="3885214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220200" cy="6857999"/>
          </a:xfrm>
          <a:prstGeom prst="rect">
            <a:avLst/>
          </a:prstGeom>
          <a:noFill/>
        </p:spPr>
      </p:pic>
      <p:pic>
        <p:nvPicPr>
          <p:cNvPr id="2" name="Picture 2" descr="H:\город\imgpreview.jpg"/>
          <p:cNvPicPr>
            <a:picLocks noChangeAspect="1" noChangeArrowheads="1"/>
          </p:cNvPicPr>
          <p:nvPr/>
        </p:nvPicPr>
        <p:blipFill>
          <a:blip r:embed="rId5" cstate="print"/>
          <a:srcRect l="16875" r="8125"/>
          <a:stretch>
            <a:fillRect/>
          </a:stretch>
        </p:blipFill>
        <p:spPr bwMode="auto">
          <a:xfrm>
            <a:off x="5181600" y="838200"/>
            <a:ext cx="3048000" cy="304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C:\Users\Елена\Downloads\238812926788a2d618125311719bb2d2-800x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2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447800" y="1219200"/>
            <a:ext cx="6324600" cy="4495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C:\Users\Елена\Downloads\1494186189469640_b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Изображение9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90600" y="1371600"/>
            <a:ext cx="7086600" cy="4038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123" name="Picture 3" descr="C:\Users\Елена\Downloads\vechnyy-ogon-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3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371600" y="1066800"/>
            <a:ext cx="6477000" cy="4648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6" name="Picture 2" descr="C:\Users\Елена\Downloads\aeba39b3124f0c0302a5845bf8551a9f-800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70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6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1143000"/>
            <a:ext cx="6934200" cy="4419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170" name="Picture 2" descr="C:\Users\Елена\Downloads\2285747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7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0" y="1143000"/>
            <a:ext cx="5970624" cy="4343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60" name="Picture 4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194" name="Picture 2" descr="C:\Users\Елена\Downloads\202779-0c51691992fa0ea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Изображение10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0" y="1143000"/>
            <a:ext cx="6172200" cy="45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4" name="Picture 4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18" name="Picture 2" descr="C:\Users\Елена\Downloads\3205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11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66800" y="1676400"/>
            <a:ext cx="3505200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508" name="Picture 4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H:\город\kamen-yashm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1143000"/>
            <a:ext cx="2997200" cy="22479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 descr="H:\город\jashma-kamen-zhizn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657600"/>
            <a:ext cx="3456459" cy="23610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2" name="Picture 2" descr="C:\Users\Елена\Downloads\17817a1ea83b79b55d4301f1a70349c9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8"/>
          <p:cNvPicPr/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0" y="914400"/>
            <a:ext cx="5867400" cy="45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554" name="Picture 2" descr="H:\рамки\картинка веточ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V="1">
            <a:off x="7239000" y="6324600"/>
            <a:ext cx="76200" cy="57150"/>
          </a:xfrm>
          <a:prstGeom prst="rect">
            <a:avLst/>
          </a:prstGeom>
          <a:noFill/>
        </p:spPr>
      </p:pic>
      <p:pic>
        <p:nvPicPr>
          <p:cNvPr id="23556" name="Picture 4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266" name="Picture 2" descr="C:\Users\Елена\Downloads\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04800" y="0"/>
            <a:ext cx="9753600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5719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76400" y="2590801"/>
            <a:ext cx="6096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rgbClr val="7030A0"/>
                </a:solidFill>
                <a:latin typeface="Comic Sans MS" pitchFamily="66" charset="0"/>
              </a:rPr>
              <a:t>Спасибо за внимание! </a:t>
            </a:r>
            <a:endParaRPr lang="ru-RU" sz="4400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5122" name="Picture 2" descr="H:\рамки\1675243259_top-fon-com-p-ramochki-dlya-prezentatsii-s-prozrachnim-f-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2400" y="0"/>
            <a:ext cx="9296400" cy="6858000"/>
          </a:xfrm>
          <a:prstGeom prst="rect">
            <a:avLst/>
          </a:prstGeom>
          <a:noFill/>
        </p:spPr>
      </p:pic>
      <p:pic>
        <p:nvPicPr>
          <p:cNvPr id="4098" name="Picture 2" descr="H:\рамки\картинка веточ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657600"/>
            <a:ext cx="2642132" cy="1981599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53525" cy="723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53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487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8839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34</Words>
  <Application>Microsoft Office PowerPoint</Application>
  <PresentationFormat>Экран (4:3)</PresentationFormat>
  <Paragraphs>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   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Елена</cp:lastModifiedBy>
  <cp:revision>40</cp:revision>
  <dcterms:created xsi:type="dcterms:W3CDTF">2023-05-12T04:39:55Z</dcterms:created>
  <dcterms:modified xsi:type="dcterms:W3CDTF">2023-06-01T07:29:34Z</dcterms:modified>
</cp:coreProperties>
</file>