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57" r:id="rId4"/>
    <p:sldId id="263" r:id="rId5"/>
    <p:sldId id="262" r:id="rId6"/>
    <p:sldId id="258" r:id="rId7"/>
    <p:sldId id="259" r:id="rId8"/>
    <p:sldId id="264" r:id="rId9"/>
    <p:sldId id="260" r:id="rId10"/>
    <p:sldId id="261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3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40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807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4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58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459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7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28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86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3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0523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704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0455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06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306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071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22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znanio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7025" y="1628800"/>
            <a:ext cx="7704856" cy="2377955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Знакомство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 окружающим миром 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«Предметы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облегчающий труд человека в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быту»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озраст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детей 5-6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лет)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1316" y="332656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МАДОУ «Детский сад № 92 общеразвивающего вида» г. Сыктывкара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7944" y="4654285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Подготовила: Бута Н.В.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5877272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Сыктывкар, 2023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8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5400600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8034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представления детей о предметах, облегчающих труд человека в быту.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Учить устанавливать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причинно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следственные связи между трудовым процессом и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предметом, его облегчающим.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Развивать память, мышление, творческое воображение, интерес к разным видам бытовых приборов;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Развивать любознательность, внимание, мышление, память, творческое воображение.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Воспитывать у детей желание помогать своим близким, трудиться самостоятельно.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7856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Природные и рукотворные предметы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11411"/>
              </p:ext>
            </p:extLst>
          </p:nvPr>
        </p:nvGraphicFramePr>
        <p:xfrm>
          <a:off x="609600" y="2160588"/>
          <a:ext cx="7130752" cy="170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5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5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0460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Природные 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538" marR="70538"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Рукотворные 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538" marR="705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096" y="3532298"/>
            <a:ext cx="3599880" cy="3196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976" y="3556896"/>
            <a:ext cx="3565376" cy="268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83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6303" y="3721548"/>
            <a:ext cx="2468165" cy="246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743" y="736030"/>
            <a:ext cx="2828257" cy="2828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75" y="85533"/>
            <a:ext cx="2467044" cy="372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98" y="330620"/>
            <a:ext cx="3233667" cy="323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612" y="3933056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9" y="3363823"/>
            <a:ext cx="3113850" cy="311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32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1470" y="476672"/>
            <a:ext cx="796725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Предметы облегчающие труд человека в быту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543" y="2248510"/>
            <a:ext cx="5961112" cy="429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42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Загадки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Кормит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дом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Шкаф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льдом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91" y="1268760"/>
            <a:ext cx="4231488" cy="5408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200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1697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Стали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в нашем доме другом,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Стрелки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движутся по кругу,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Время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тикают, считают,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Сна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 отдыха не знают.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20888"/>
            <a:ext cx="4221088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34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глотает без разбора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Всё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что на пути лежит.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много пыли, сора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— </a:t>
            </a: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Весь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от радости дрожит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782" y="2751940"/>
            <a:ext cx="4077072" cy="4077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Вот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идет пароход —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назад, то вперед,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за ним такая гладь —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морщинки не видать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566004"/>
            <a:ext cx="4064968" cy="406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044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54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Игра «найди вещи облегчающие труд человека в быту»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2" t="14157" b="4215"/>
          <a:stretch/>
        </p:blipFill>
        <p:spPr bwMode="auto">
          <a:xfrm>
            <a:off x="7237142" y="5373216"/>
            <a:ext cx="143931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970" y="3455829"/>
            <a:ext cx="2244415" cy="259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08" b="12952"/>
          <a:stretch/>
        </p:blipFill>
        <p:spPr bwMode="auto">
          <a:xfrm>
            <a:off x="4819168" y="5318968"/>
            <a:ext cx="1985333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9" t="8688" r="24974" b="7179"/>
          <a:stretch/>
        </p:blipFill>
        <p:spPr bwMode="auto">
          <a:xfrm>
            <a:off x="457200" y="1619409"/>
            <a:ext cx="1810544" cy="22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7" r="5176" b="-2206"/>
          <a:stretch/>
        </p:blipFill>
        <p:spPr bwMode="auto">
          <a:xfrm>
            <a:off x="394970" y="4057267"/>
            <a:ext cx="2082441" cy="246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232" y="3455829"/>
            <a:ext cx="2361945" cy="1618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155" y="1779127"/>
            <a:ext cx="1878845" cy="126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247" y="3549269"/>
            <a:ext cx="1089215" cy="1431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15599"/>
          <a:stretch/>
        </p:blipFill>
        <p:spPr bwMode="auto">
          <a:xfrm>
            <a:off x="4877269" y="1936744"/>
            <a:ext cx="1368152" cy="1164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501" y="1733960"/>
            <a:ext cx="1621544" cy="1738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59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Советы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 подходить близко к работающей газовой плите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Быть осторожным с электроприборами и электропроводами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 трогать руками святящую лампочку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Перед уходом выключить все бытовые приборы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Не трогать руками работающие бытовые предметы</a:t>
            </a:r>
          </a:p>
        </p:txBody>
      </p:sp>
    </p:spTree>
    <p:extLst>
      <p:ext uri="{BB962C8B-B14F-4D97-AF65-F5344CB8AC3E}">
        <p14:creationId xmlns:p14="http://schemas.microsoft.com/office/powerpoint/2010/main" val="30521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Рефлексия «Закончи предложение»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Сегодня я узнал (а) …….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меня было трудно….</a:t>
            </a:r>
          </a:p>
          <a:p>
            <a:pPr marL="742950" indent="-742950">
              <a:buFont typeface="+mj-lt"/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Мне запомнилось….</a:t>
            </a:r>
          </a:p>
          <a:p>
            <a:endParaRPr lang="ru-RU" dirty="0" smtClean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220" y="3681919"/>
            <a:ext cx="5663952" cy="309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627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Znanio.ru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>
                <a:hlinkClick r:id="rId2"/>
              </a:rPr>
              <a:t>Скачано с </a:t>
            </a:r>
            <a:r>
              <a:rPr lang="en-US" smtClean="0">
                <a:hlinkClick r:id="rId2"/>
              </a:rPr>
              <a:t>www.znanio.ru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38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184</Words>
  <Application>Microsoft Office PowerPoint</Application>
  <PresentationFormat>Экран (4:3)</PresentationFormat>
  <Paragraphs>42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Аспект</vt:lpstr>
      <vt:lpstr>Знакомство с окружающим миром  «Предметы облегчающий труд человека в быту» (возраст детей 5-6 лет) </vt:lpstr>
      <vt:lpstr>Презентация PowerPoint</vt:lpstr>
      <vt:lpstr>Природные и рукотворные предметы </vt:lpstr>
      <vt:lpstr>Презентация PowerPoint</vt:lpstr>
      <vt:lpstr>Презентация PowerPoint</vt:lpstr>
      <vt:lpstr>Загадки</vt:lpstr>
      <vt:lpstr>Презентация PowerPoint</vt:lpstr>
      <vt:lpstr>Презентация PowerPoint</vt:lpstr>
      <vt:lpstr>Презентация PowerPoint</vt:lpstr>
      <vt:lpstr>Физкультминутка</vt:lpstr>
      <vt:lpstr>Игра «найди вещи облегчающие труд человека в быту»</vt:lpstr>
      <vt:lpstr>Советы</vt:lpstr>
      <vt:lpstr>Рефлексия «Закончи предложение»</vt:lpstr>
      <vt:lpstr>Скачано с www.znanio.ru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- знакомство с окружающим миром  Тема -  предметы облегчающий труд человека в быту      Возраст детей 5-6 лет Презентацию подготовила воспитатель МАДОУ «детский сад №92 общеразвивающего вида» – Виноградова Анна </dc:title>
  <dc:creator>Артур</dc:creator>
  <cp:lastModifiedBy>Надежда</cp:lastModifiedBy>
  <cp:revision>15</cp:revision>
  <dcterms:created xsi:type="dcterms:W3CDTF">2020-09-06T10:24:42Z</dcterms:created>
  <dcterms:modified xsi:type="dcterms:W3CDTF">2023-10-11T20:12:51Z</dcterms:modified>
</cp:coreProperties>
</file>