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68" r:id="rId2"/>
    <p:sldId id="267" r:id="rId3"/>
    <p:sldId id="266" r:id="rId4"/>
    <p:sldId id="269" r:id="rId5"/>
    <p:sldId id="259" r:id="rId6"/>
    <p:sldId id="270" r:id="rId7"/>
    <p:sldId id="257" r:id="rId8"/>
    <p:sldId id="260" r:id="rId9"/>
    <p:sldId id="265" r:id="rId10"/>
    <p:sldId id="263" r:id="rId11"/>
    <p:sldId id="264" r:id="rId12"/>
    <p:sldId id="271" r:id="rId13"/>
    <p:sldId id="272" r:id="rId14"/>
    <p:sldId id="273" r:id="rId15"/>
    <p:sldId id="274" r:id="rId16"/>
    <p:sldId id="275" r:id="rId17"/>
    <p:sldId id="276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2664" y="-8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13.05.2022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13.05.2022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13.05.2022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13.05.2022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13.05.2022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13.05.2022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13.05.2022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gif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Загрузки\Cwgf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861883" y="843677"/>
            <a:ext cx="7370929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Задание № 9</a:t>
            </a:r>
          </a:p>
          <a:p>
            <a:pPr algn="ctr"/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Математика профиль</a:t>
            </a:r>
          </a:p>
          <a:p>
            <a:pPr algn="ctr"/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2022 г.</a:t>
            </a:r>
            <a:endParaRPr lang="ru-RU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25046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D:\Загрузки\Cwgf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D:\Рабочий стол\6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8" y="4564"/>
            <a:ext cx="9134252" cy="4029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D:\Рабочий стол\6.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98" y="620688"/>
            <a:ext cx="9209159" cy="4104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24744"/>
            <a:ext cx="9217023" cy="5184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589" y="1575336"/>
            <a:ext cx="9098112" cy="487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757" y="2132855"/>
            <a:ext cx="8496944" cy="47795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85826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D:\Загрузки\Cwgf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1" name="Picture 3" descr="D:\Рабочий стол\7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645474" cy="4818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76672"/>
            <a:ext cx="8964488" cy="50425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954360"/>
            <a:ext cx="8879857" cy="4994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061" y="1412776"/>
            <a:ext cx="8448939" cy="4752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473" y="1844824"/>
            <a:ext cx="8423920" cy="4738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9" name="Picture 1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9" y="2176775"/>
            <a:ext cx="8322178" cy="4681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09329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:\Загрузки\Cwgf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512876" y="1196752"/>
            <a:ext cx="376898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шпаргалка</a:t>
            </a:r>
            <a:endParaRPr lang="ru-RU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57857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D:\Загрузки\Cwgf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D:\Рабочий стол\12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8" y="404664"/>
            <a:ext cx="9134872" cy="5470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3956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:\Загрузки\Cwgf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101767" y="1268760"/>
            <a:ext cx="295946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Задания</a:t>
            </a:r>
            <a:endParaRPr lang="ru-RU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06419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D:\Загрузки\Cwgf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Рабочий стол\2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061"/>
          <a:stretch/>
        </p:blipFill>
        <p:spPr bwMode="auto">
          <a:xfrm>
            <a:off x="1619673" y="836712"/>
            <a:ext cx="5328592" cy="3562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D:\Рабочий стол\2.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6" y="404664"/>
            <a:ext cx="9137644" cy="3977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4411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Загрузки\Cwgf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D:\Рабочий стол\1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844"/>
          <a:stretch/>
        </p:blipFill>
        <p:spPr bwMode="auto">
          <a:xfrm>
            <a:off x="1979712" y="692696"/>
            <a:ext cx="5254766" cy="4566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D:\Рабочий стол\1.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0" y="447080"/>
            <a:ext cx="9107160" cy="5214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1938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Загрузки\Cwgf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D:\Рабочий стол\5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589"/>
          <a:stretch/>
        </p:blipFill>
        <p:spPr bwMode="auto">
          <a:xfrm>
            <a:off x="1331641" y="692696"/>
            <a:ext cx="5450160" cy="4305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D:\Рабочий стол\11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6" y="692696"/>
            <a:ext cx="9153526" cy="464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D:\Загрузки\question.gif.crdownloa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3537" y="2512901"/>
            <a:ext cx="4374530" cy="4374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2333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D:\Загрузки\Cwgf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20688"/>
            <a:ext cx="8391525" cy="3343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 descr="D:\Рабочий стол\3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0" y="404664"/>
            <a:ext cx="9134500" cy="5229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0914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D:\Загрузки\Cwgf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544" y="548680"/>
            <a:ext cx="8401050" cy="3314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3" descr="D:\Рабочий стол\4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880" y="548680"/>
            <a:ext cx="8499476" cy="5106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D:\Рабочий стол\4.2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17" y="362744"/>
            <a:ext cx="8859001" cy="5323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6713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Загрузки\Cwgf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D:\Рабочий стол\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726480"/>
            <a:ext cx="8535988" cy="3438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Рабочий стол\1.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548680"/>
            <a:ext cx="8707525" cy="54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6307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Загрузки\Cwgf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D:\Рабочий стол\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052736"/>
            <a:ext cx="8402638" cy="3209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D:\Рабочий стол\3.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400" y="815256"/>
            <a:ext cx="8671345" cy="4845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7977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Загрузки\Cwgf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D:\Рабочий стол\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908720"/>
            <a:ext cx="8459788" cy="3390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D:\Рабочий стол\2.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692696"/>
            <a:ext cx="8964488" cy="4451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1932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D:\Загрузки\Cwgf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Группа 3"/>
          <p:cNvGrpSpPr/>
          <p:nvPr/>
        </p:nvGrpSpPr>
        <p:grpSpPr>
          <a:xfrm>
            <a:off x="21208" y="536015"/>
            <a:ext cx="9015288" cy="3696980"/>
            <a:chOff x="21208" y="536015"/>
            <a:chExt cx="9015288" cy="3696980"/>
          </a:xfrm>
        </p:grpSpPr>
        <p:pic>
          <p:nvPicPr>
            <p:cNvPr id="4098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625" t="43031" r="32407" b="35611"/>
            <a:stretch/>
          </p:blipFill>
          <p:spPr bwMode="auto">
            <a:xfrm>
              <a:off x="21208" y="536015"/>
              <a:ext cx="9015288" cy="29298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099" name="Picture 3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569" t="44691" r="22153" b="37284"/>
            <a:stretch/>
          </p:blipFill>
          <p:spPr bwMode="auto">
            <a:xfrm>
              <a:off x="2915816" y="1412776"/>
              <a:ext cx="2858852" cy="28202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4101" name="Picture 5" descr="D:\Рабочий стол\4.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24" y="404664"/>
            <a:ext cx="9006656" cy="5893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1759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D:\Загрузки\Cwgf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56" t="28148" r="22431" b="46979"/>
          <a:stretch/>
        </p:blipFill>
        <p:spPr bwMode="auto">
          <a:xfrm>
            <a:off x="323528" y="260648"/>
            <a:ext cx="8597900" cy="25587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 descr="D:\Рабочий стол\1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0" y="260647"/>
            <a:ext cx="9134500" cy="4516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4514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D:\Загрузки\Cwgf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6" y="0"/>
            <a:ext cx="9252520" cy="6939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511202" y="1196752"/>
            <a:ext cx="624494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Всем спасибо!</a:t>
            </a:r>
            <a:endParaRPr lang="ru-RU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09676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244</TotalTime>
  <Words>13</Words>
  <Application>Microsoft Office PowerPoint</Application>
  <PresentationFormat>Экран (4:3)</PresentationFormat>
  <Paragraphs>6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Иван</dc:creator>
  <cp:lastModifiedBy>Иван</cp:lastModifiedBy>
  <cp:revision>20</cp:revision>
  <dcterms:created xsi:type="dcterms:W3CDTF">2022-05-09T06:17:46Z</dcterms:created>
  <dcterms:modified xsi:type="dcterms:W3CDTF">2022-05-13T04:00:46Z</dcterms:modified>
</cp:coreProperties>
</file>