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84" r:id="rId2"/>
    <p:sldId id="256" r:id="rId3"/>
    <p:sldId id="257" r:id="rId4"/>
    <p:sldId id="258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59" r:id="rId22"/>
    <p:sldId id="260" r:id="rId23"/>
    <p:sldId id="261" r:id="rId24"/>
    <p:sldId id="262" r:id="rId25"/>
    <p:sldId id="263" r:id="rId26"/>
    <p:sldId id="265" r:id="rId27"/>
    <p:sldId id="264" r:id="rId28"/>
    <p:sldId id="266" r:id="rId29"/>
    <p:sldId id="283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184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921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914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7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743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393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969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94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8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82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9040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636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6764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978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110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25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5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F1EE9-9A49-4D3C-BB08-557F6C3DD844}" type="datetimeFigureOut">
              <a:rPr lang="ru-RU" smtClean="0"/>
              <a:t>17.10.2023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6A9A99B-3027-4F43-9D88-A01EFEF0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573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Relationship Id="rId4" Type="http://schemas.openxmlformats.org/officeDocument/2006/relationships/image" Target="../media/image4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Relationship Id="rId4" Type="http://schemas.openxmlformats.org/officeDocument/2006/relationships/image" Target="../media/image4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Relationship Id="rId4" Type="http://schemas.openxmlformats.org/officeDocument/2006/relationships/image" Target="../media/image4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6" Type="http://schemas.openxmlformats.org/officeDocument/2006/relationships/image" Target="../media/image49.jp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Relationship Id="rId5" Type="http://schemas.openxmlformats.org/officeDocument/2006/relationships/image" Target="../media/image54.jpeg"/><Relationship Id="rId4" Type="http://schemas.openxmlformats.org/officeDocument/2006/relationships/image" Target="../media/image5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eksikanskaya_muzyka_-_melodiya_gitary_(SongHouse.me)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56560" y="5867400"/>
            <a:ext cx="609600" cy="6211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41" y="1234440"/>
            <a:ext cx="9812972" cy="3542941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Презентация  по </a:t>
            </a:r>
            <a:r>
              <a:rPr lang="ru-RU"/>
              <a:t>окружающему социальному миру  «</a:t>
            </a:r>
            <a:r>
              <a:rPr lang="ru-RU" dirty="0"/>
              <a:t>Свойства дерева»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629002F0-2F66-1E45-F80B-1F48B5B748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4438474"/>
      </p:ext>
    </p:extLst>
  </p:cSld>
  <p:clrMapOvr>
    <a:masterClrMapping/>
  </p:clrMapOvr>
  <p:transition spd="slow" advTm="5826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  <p:extLst>
    <p:ext uri="{E180D4A7-C9FB-4DFB-919C-405C955672EB}">
      <p14:showEvtLst xmlns:p14="http://schemas.microsoft.com/office/powerpoint/2010/main">
        <p14:playEvt time="1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5911" y="641444"/>
            <a:ext cx="6161813" cy="1273789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7200" dirty="0"/>
              <a:t>Деревья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175" y="2039197"/>
            <a:ext cx="6861284" cy="451400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7961543"/>
      </p:ext>
    </p:extLst>
  </p:cSld>
  <p:clrMapOvr>
    <a:masterClrMapping/>
  </p:clrMapOvr>
  <p:transition spd="slow" advTm="592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  <p:extLst>
    <p:ext uri="{E180D4A7-C9FB-4DFB-919C-405C955672EB}">
      <p14:showEvtLst xmlns:p14="http://schemas.microsoft.com/office/powerpoint/2010/main">
        <p14:playEvt time="0" objId="6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74639" y="613032"/>
            <a:ext cx="8961120" cy="177040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dirty="0"/>
              <a:t>Значение деревьев в нашей жизни</a:t>
            </a:r>
          </a:p>
          <a:p>
            <a:pPr algn="ctr"/>
            <a:r>
              <a:rPr lang="ru-RU" dirty="0"/>
              <a:t>Деревья  играют  очень важную роль  для всех обитателей нашей планеты. Листья деревьев вырабатывают кислород, без которого мы не смогли бы дышать. Деревья служат домом и едой для насекомых, животных и птиц.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015" y="4441436"/>
            <a:ext cx="2880000" cy="226944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61" y="2759830"/>
            <a:ext cx="2880000" cy="22694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688" y="3972828"/>
            <a:ext cx="2880000" cy="19112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61" y="3664884"/>
            <a:ext cx="2880000" cy="19112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724625"/>
      </p:ext>
    </p:extLst>
  </p:cSld>
  <p:clrMapOvr>
    <a:masterClrMapping/>
  </p:clrMapOvr>
  <p:transition spd="slow" advTm="20758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9233" y="654590"/>
            <a:ext cx="8911687" cy="71701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Рост деревьев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5543" y="1920240"/>
            <a:ext cx="10319068" cy="333756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4000" dirty="0"/>
              <a:t>Деревья растут очень медленно. Размеры деревьев зависят от климата, осадков, количества света. Чем теплее климат, чем больше воды и солнца, тем сильнее деревья.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138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685">
        <p:split orient="vert"/>
      </p:transition>
    </mc:Choice>
    <mc:Fallback xmlns="">
      <p:transition spd="slow" advTm="968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7519" y="419725"/>
            <a:ext cx="8911687" cy="689548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Виды деревьев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8" y="2529311"/>
            <a:ext cx="4697360" cy="313157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528" y="1439056"/>
            <a:ext cx="6329577" cy="4221828"/>
          </a:xfrm>
        </p:spPr>
      </p:pic>
      <p:sp>
        <p:nvSpPr>
          <p:cNvPr id="7" name="Прямоугольник 6"/>
          <p:cNvSpPr/>
          <p:nvPr/>
        </p:nvSpPr>
        <p:spPr>
          <a:xfrm>
            <a:off x="1988937" y="1439056"/>
            <a:ext cx="2942827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Вишневое дерево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56921"/>
      </p:ext>
    </p:extLst>
  </p:cSld>
  <p:clrMapOvr>
    <a:masterClrMapping/>
  </p:clrMapOvr>
  <p:transition spd="med" advTm="561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2394" y="624110"/>
            <a:ext cx="5276912" cy="63506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Груша и яблоня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99" y="1504013"/>
            <a:ext cx="4138024" cy="377825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174" y="1504013"/>
            <a:ext cx="5190696" cy="377825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811" y="3722922"/>
            <a:ext cx="4313238" cy="287549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4419393"/>
      </p:ext>
    </p:extLst>
  </p:cSld>
  <p:clrMapOvr>
    <a:masterClrMapping/>
  </p:clrMapOvr>
  <p:transition spd="med" advTm="399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1245" y="1402721"/>
            <a:ext cx="3118328" cy="71001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dirty="0"/>
              <a:t>Рябина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842" y="2743200"/>
            <a:ext cx="4501135" cy="315000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863" y="1402721"/>
            <a:ext cx="5193754" cy="452375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4362230"/>
      </p:ext>
    </p:extLst>
  </p:cSld>
  <p:clrMapOvr>
    <a:masterClrMapping/>
  </p:clrMapOvr>
  <p:transition spd="med" advTm="336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6144" y="384267"/>
            <a:ext cx="3088348" cy="71001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Каштан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64" y="1177542"/>
            <a:ext cx="4313238" cy="3234928"/>
          </a:xfrm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7239" y="3188273"/>
            <a:ext cx="3743325" cy="304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032" y="1362336"/>
            <a:ext cx="4920436" cy="48343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2832577"/>
      </p:ext>
    </p:extLst>
  </p:cSld>
  <p:clrMapOvr>
    <a:masterClrMapping/>
  </p:clrMapOvr>
  <p:transition spd="med" advTm="564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758" y="2063165"/>
            <a:ext cx="3028387" cy="1009818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Береза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34" y="3694765"/>
            <a:ext cx="4313237" cy="287446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311" y="1193264"/>
            <a:ext cx="5375965" cy="537596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6786711"/>
      </p:ext>
    </p:extLst>
  </p:cSld>
  <p:clrMapOvr>
    <a:masterClrMapping/>
  </p:clrMapOvr>
  <p:transition spd="med" advTm="35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2187" y="1553500"/>
            <a:ext cx="2308860" cy="73999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тополь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21" y="2953062"/>
            <a:ext cx="4950112" cy="328992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730" y="1214203"/>
            <a:ext cx="5930706" cy="502877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9541415"/>
      </p:ext>
    </p:extLst>
  </p:cSld>
  <p:clrMapOvr>
    <a:masterClrMapping/>
  </p:clrMapOvr>
  <p:transition spd="med" advTm="268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3044" y="2243048"/>
            <a:ext cx="2893476" cy="76997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ДУБ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164" y="3724231"/>
            <a:ext cx="4313237" cy="287549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321" y="1394085"/>
            <a:ext cx="6475869" cy="5205637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2389588"/>
      </p:ext>
    </p:extLst>
  </p:cSld>
  <p:clrMapOvr>
    <a:masterClrMapping/>
  </p:clrMapOvr>
  <p:transition spd="med" advTm="573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7476" y="1178049"/>
            <a:ext cx="2821308" cy="775076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Клен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244" y="129896"/>
            <a:ext cx="4655448" cy="287138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19" y="2143594"/>
            <a:ext cx="5603822" cy="420286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720" y="3462728"/>
            <a:ext cx="4613971" cy="28837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134428"/>
      </p:ext>
    </p:extLst>
  </p:cSld>
  <p:clrMapOvr>
    <a:masterClrMapping/>
  </p:clrMapOvr>
  <p:transition spd="med" advTm="550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9170" y="1836747"/>
            <a:ext cx="2737310" cy="799956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Липа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251" y="3127004"/>
            <a:ext cx="3797149" cy="333375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203" y="792547"/>
            <a:ext cx="5342291" cy="5668214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8848844"/>
      </p:ext>
    </p:extLst>
  </p:cSld>
  <p:clrMapOvr>
    <a:masterClrMapping/>
  </p:clrMapOvr>
  <p:transition spd="med" advTm="478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1696" y="1633928"/>
            <a:ext cx="4092689" cy="60085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Осина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514" y="300582"/>
            <a:ext cx="4639116" cy="620617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190" y="2984292"/>
            <a:ext cx="5265703" cy="3522467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617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8"/>
    </mc:Choice>
    <mc:Fallback xmlns="">
      <p:transition spd="slow" advTm="65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642" y="1510898"/>
            <a:ext cx="3567660" cy="96062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Черемуха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61" y="884420"/>
            <a:ext cx="6330059" cy="556371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67" y="3312827"/>
            <a:ext cx="4702968" cy="313531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9466673"/>
      </p:ext>
    </p:extLst>
  </p:cSld>
  <p:clrMapOvr>
    <a:masterClrMapping/>
  </p:clrMapOvr>
  <p:transition spd="med" advTm="557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719" y="1626885"/>
            <a:ext cx="3196149" cy="74782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ЕЛЬ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707" y="2942109"/>
            <a:ext cx="4313237" cy="333180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020" y="271625"/>
            <a:ext cx="4939780" cy="658637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0333279"/>
      </p:ext>
    </p:extLst>
  </p:cSld>
  <p:clrMapOvr>
    <a:masterClrMapping/>
  </p:clrMapOvr>
  <p:transition spd="med" advTm="401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9115" y="1853303"/>
            <a:ext cx="3994358" cy="94985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СОСНА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36" y="3669214"/>
            <a:ext cx="4313237" cy="286560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907" y="1027953"/>
            <a:ext cx="6389439" cy="5506867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062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5"/>
    </mc:Choice>
    <mc:Fallback xmlns="">
      <p:transition spd="slow" advTm="53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3259" y="1673421"/>
            <a:ext cx="3005565" cy="1099759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Голубая Ель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889" y="515142"/>
            <a:ext cx="4897172" cy="5928781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251" y="3326714"/>
            <a:ext cx="4313238" cy="323492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4900942"/>
      </p:ext>
    </p:extLst>
  </p:cSld>
  <p:clrMapOvr>
    <a:masterClrMapping/>
  </p:clrMapOvr>
  <p:transition spd="med" advTm="439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144" y="354287"/>
            <a:ext cx="4527404" cy="63506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/>
              <a:t>СТРОЕНИЕ ДЕРЕВА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151" y="1139253"/>
            <a:ext cx="10073390" cy="5595356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02409675"/>
      </p:ext>
    </p:extLst>
  </p:cSld>
  <p:clrMapOvr>
    <a:masterClrMapping/>
  </p:clrMapOvr>
  <p:transition spd="slow" advTm="779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74233" y="89941"/>
            <a:ext cx="4497424" cy="779489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dirty="0"/>
              <a:t>Циклы роста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4" t="8654" r="10893" b="11715"/>
          <a:stretch/>
        </p:blipFill>
        <p:spPr>
          <a:xfrm>
            <a:off x="1521162" y="1101777"/>
            <a:ext cx="9803567" cy="5756223"/>
          </a:xfrm>
          <a:ln w="57150">
            <a:solidFill>
              <a:schemeClr val="accent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121256"/>
      </p:ext>
    </p:extLst>
  </p:cSld>
  <p:clrMapOvr>
    <a:masterClrMapping/>
  </p:clrMapOvr>
  <p:transition spd="slow" advTm="775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624110"/>
            <a:ext cx="9873931" cy="128089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/>
              <a:t>Секвойя. Самые большие деревья достигают 110 метров. Возраст более 2000 лет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33" y="2331721"/>
            <a:ext cx="5183452" cy="388758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065" y="2331721"/>
            <a:ext cx="5506073" cy="388758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3079168"/>
      </p:ext>
    </p:extLst>
  </p:cSld>
  <p:clrMapOvr>
    <a:masterClrMapping/>
  </p:clrMapOvr>
  <p:transition spd="slow" advTm="1105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60" y="624110"/>
            <a:ext cx="10180320" cy="137233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Карликовая ива - это и есть самое маленькое дерево в мире. В среднем его высота составляет всего два сантиметра. Но были найдены и "гигантские" карликовые ивы высотой целых семь сантиметров!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42" y="2334705"/>
            <a:ext cx="5192615" cy="389845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60" y="2334706"/>
            <a:ext cx="5311853" cy="3898454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6049255"/>
      </p:ext>
    </p:extLst>
  </p:cSld>
  <p:clrMapOvr>
    <a:masterClrMapping/>
  </p:clrMapOvr>
  <p:transition spd="slow" advTm="111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624110"/>
            <a:ext cx="9858691" cy="128089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800" dirty="0"/>
              <a:t>Как определить возраст дерева?</a:t>
            </a:r>
            <a:br>
              <a:rPr lang="ru-RU" sz="2800" dirty="0"/>
            </a:br>
            <a:r>
              <a:rPr lang="ru-RU" sz="2800" dirty="0"/>
              <a:t>Годичные кольца ствола нам расскажут о возрасте- сколько колец насчитаем, столько лет дереву.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492" y="2371859"/>
            <a:ext cx="5000307" cy="3901547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8" t="5391" r="34421"/>
          <a:stretch/>
        </p:blipFill>
        <p:spPr>
          <a:xfrm>
            <a:off x="6963093" y="2371859"/>
            <a:ext cx="4541518" cy="3925861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7280861"/>
      </p:ext>
    </p:extLst>
  </p:cSld>
  <p:clrMapOvr>
    <a:masterClrMapping/>
  </p:clrMapOvr>
  <p:transition spd="slow" advTm="810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76273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Как используют деревья люди?</a:t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83" y="1606237"/>
            <a:ext cx="3559100" cy="2520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58" y="3085634"/>
            <a:ext cx="3825911" cy="252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98" y="4126237"/>
            <a:ext cx="3627273" cy="25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123" y="1606237"/>
            <a:ext cx="3851463" cy="252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662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71"/>
    </mc:Choice>
    <mc:Fallback xmlns="">
      <p:transition spd="slow" advTm="10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4215" y="654590"/>
            <a:ext cx="8911687" cy="128089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dirty="0"/>
              <a:t>Бумагу и мебель делают на фабриках, но…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1" y="2565721"/>
            <a:ext cx="5287010" cy="352467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059" y="2565721"/>
            <a:ext cx="5004554" cy="352467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711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35"/>
    </mc:Choice>
    <mc:Fallback xmlns="">
      <p:transition spd="slow" advTm="65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3770" y="359764"/>
            <a:ext cx="9630841" cy="127416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dirty="0"/>
              <a:t>Фабрики загрязняют воздух землю и воду. Гибнут рыбы, птицы, насекомые и животные. Людям тоже вредны выбросы фабрик, поэтому  они так часто болеют.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66" y="1905000"/>
            <a:ext cx="4929129" cy="3240000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916" y="1905000"/>
            <a:ext cx="4866084" cy="3240000"/>
          </a:xfr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466" y="3525000"/>
            <a:ext cx="3417869" cy="324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3873982"/>
      </p:ext>
    </p:extLst>
  </p:cSld>
  <p:clrMapOvr>
    <a:masterClrMapping/>
  </p:clrMapOvr>
  <p:transition spd="slow" advTm="168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844" y="362418"/>
            <a:ext cx="9690516" cy="109162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dirty="0"/>
              <a:t>Вырубка лесов вредит нашей планете. Обитатели Земли лишаются своих домов и вынуждены искать новые места обитания. Но чистой земли все меньше.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22" y="1594339"/>
            <a:ext cx="4258723" cy="283456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559" y="1594339"/>
            <a:ext cx="4480463" cy="2939577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065" y="3389892"/>
            <a:ext cx="5019675" cy="334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85986"/>
      </p:ext>
    </p:extLst>
  </p:cSld>
  <p:clrMapOvr>
    <a:masterClrMapping/>
  </p:clrMapOvr>
  <p:transition spd="slow" advTm="15758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6280" y="414247"/>
            <a:ext cx="8911687" cy="78496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Как не вредить нашей планете?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" t="16892" b="27027"/>
          <a:stretch/>
        </p:blipFill>
        <p:spPr>
          <a:xfrm>
            <a:off x="1364103" y="1558976"/>
            <a:ext cx="9353864" cy="46611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579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2059">
        <p14:ripple/>
      </p:transition>
    </mc:Choice>
    <mc:Fallback xmlns="">
      <p:transition spd="slow" advTm="120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2323" y="2123767"/>
            <a:ext cx="8613057" cy="269895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6600" dirty="0"/>
              <a:t>Любите природу и берегите ее!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5603125"/>
      </p:ext>
    </p:extLst>
  </p:cSld>
  <p:clrMapOvr>
    <a:masterClrMapping/>
  </p:clrMapOvr>
  <p:transition spd="slow" advTm="1049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8|1.1|7|0.9|0.7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Легкий дым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223</TotalTime>
  <Words>257</Words>
  <Application>Microsoft Office PowerPoint</Application>
  <PresentationFormat>Широкоэкранный</PresentationFormat>
  <Paragraphs>32</Paragraphs>
  <Slides>29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Century Gothic</vt:lpstr>
      <vt:lpstr>Wingdings 3</vt:lpstr>
      <vt:lpstr>Легкий дым</vt:lpstr>
      <vt:lpstr>Презентация  по окружающему социальному миру  «Свойства дерева»</vt:lpstr>
      <vt:lpstr>Деревья</vt:lpstr>
      <vt:lpstr>Презентация PowerPoint</vt:lpstr>
      <vt:lpstr>Рост деревьев</vt:lpstr>
      <vt:lpstr>Виды деревьев </vt:lpstr>
      <vt:lpstr>Груша и яблоня</vt:lpstr>
      <vt:lpstr>Рябина</vt:lpstr>
      <vt:lpstr>Каштан</vt:lpstr>
      <vt:lpstr>Береза</vt:lpstr>
      <vt:lpstr>тополь</vt:lpstr>
      <vt:lpstr>ДУБ</vt:lpstr>
      <vt:lpstr>Клен</vt:lpstr>
      <vt:lpstr>Липа</vt:lpstr>
      <vt:lpstr>Осина</vt:lpstr>
      <vt:lpstr>Черемуха</vt:lpstr>
      <vt:lpstr>ЕЛЬ</vt:lpstr>
      <vt:lpstr>СОСНА</vt:lpstr>
      <vt:lpstr>Голубая Ель</vt:lpstr>
      <vt:lpstr>СТРОЕНИЕ ДЕРЕВА</vt:lpstr>
      <vt:lpstr>Циклы роста</vt:lpstr>
      <vt:lpstr>Секвойя. Самые большие деревья достигают 110 метров. Возраст более 2000 лет</vt:lpstr>
      <vt:lpstr>Карликовая ива - это и есть самое маленькое дерево в мире. В среднем его высота составляет всего два сантиметра. Но были найдены и "гигантские" карликовые ивы высотой целых семь сантиметров! </vt:lpstr>
      <vt:lpstr>Как определить возраст дерева? Годичные кольца ствола нам расскажут о возрасте- сколько колец насчитаем, столько лет дереву.</vt:lpstr>
      <vt:lpstr>Как используют деревья люди? </vt:lpstr>
      <vt:lpstr>Бумагу и мебель делают на фабриках, но…</vt:lpstr>
      <vt:lpstr>Фабрики загрязняют воздух землю и воду. Гибнут рыбы, птицы, насекомые и животные. Людям тоже вредны выбросы фабрик, поэтому  они так часто болеют.</vt:lpstr>
      <vt:lpstr>Вырубка лесов вредит нашей планете. Обитатели Земли лишаются своих домов и вынуждены искать новые места обитания. Но чистой земли все меньше.</vt:lpstr>
      <vt:lpstr>Как не вредить нашей планете? </vt:lpstr>
      <vt:lpstr>Любите природу и берегите ее!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Деревья</dc:title>
  <dc:creator>Тяпа</dc:creator>
  <cp:lastModifiedBy>Оксана Рауш</cp:lastModifiedBy>
  <cp:revision>42</cp:revision>
  <dcterms:created xsi:type="dcterms:W3CDTF">2018-10-28T15:39:36Z</dcterms:created>
  <dcterms:modified xsi:type="dcterms:W3CDTF">2023-10-17T20:48:57Z</dcterms:modified>
</cp:coreProperties>
</file>