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58" r:id="rId5"/>
    <p:sldId id="261" r:id="rId6"/>
    <p:sldId id="264" r:id="rId7"/>
    <p:sldId id="265" r:id="rId8"/>
    <p:sldId id="262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2520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5667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145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4319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957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46368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4346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21122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50744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100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6844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F4375C-9A72-478A-A45F-BD57A9A0796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2483157"/>
      </p:ext>
    </p:extLst>
  </p:cSld>
  <p:clrMapOvr>
    <a:masterClrMapping/>
  </p:clrMapOvr>
  <p:transition spd="slow" advClick="0" advTm="7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3F6CD-0C1F-455E-AE70-B28C65D3798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6631417"/>
      </p:ext>
    </p:extLst>
  </p:cSld>
  <p:clrMapOvr>
    <a:masterClrMapping/>
  </p:clrMapOvr>
  <p:transition spd="slow" advClick="0" advTm="7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60C71A-0914-45A8-9421-B9325BA4C2E6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0368466"/>
      </p:ext>
    </p:extLst>
  </p:cSld>
  <p:clrMapOvr>
    <a:masterClrMapping/>
  </p:clrMapOvr>
  <p:transition spd="slow" advClick="0" advTm="7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F4E42-C50C-4BF2-A8C6-83274C17ECA7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7741280"/>
      </p:ext>
    </p:extLst>
  </p:cSld>
  <p:clrMapOvr>
    <a:masterClrMapping/>
  </p:clrMapOvr>
  <p:transition spd="slow" advClick="0" advTm="7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349B7-7217-46E2-B6CE-E87B20F5C661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7405109"/>
      </p:ext>
    </p:extLst>
  </p:cSld>
  <p:clrMapOvr>
    <a:masterClrMapping/>
  </p:clrMapOvr>
  <p:transition spd="slow" advClick="0" advTm="7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8C05F2-674F-4AAF-9EC2-DAFAFC9103C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8475946"/>
      </p:ext>
    </p:extLst>
  </p:cSld>
  <p:clrMapOvr>
    <a:masterClrMapping/>
  </p:clrMapOvr>
  <p:transition spd="slow" advClick="0" advTm="7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9DBDD-1A70-4505-9BD9-C0A6CACF564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87873405"/>
      </p:ext>
    </p:extLst>
  </p:cSld>
  <p:clrMapOvr>
    <a:masterClrMapping/>
  </p:clrMapOvr>
  <p:transition spd="slow" advClick="0" advTm="7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C100D-3BD1-4753-9E54-927CA5A206E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3323704"/>
      </p:ext>
    </p:extLst>
  </p:cSld>
  <p:clrMapOvr>
    <a:masterClrMapping/>
  </p:clrMapOvr>
  <p:transition spd="slow" advClick="0" advTm="7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4CACF8-ADB6-4861-AF87-CC428EDF44D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0426832"/>
      </p:ext>
    </p:extLst>
  </p:cSld>
  <p:clrMapOvr>
    <a:masterClrMapping/>
  </p:clrMapOvr>
  <p:transition spd="slow" advClick="0" advTm="7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1FF55-118A-4574-909A-9E189366D0B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8505314"/>
      </p:ext>
    </p:extLst>
  </p:cSld>
  <p:clrMapOvr>
    <a:masterClrMapping/>
  </p:clrMapOvr>
  <p:transition spd="slow" advClick="0" advTm="7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B77B6-3B81-4E9B-BEFE-CE9DA665753B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38534649"/>
      </p:ext>
    </p:extLst>
  </p:cSld>
  <p:clrMapOvr>
    <a:masterClrMapping/>
  </p:clrMapOvr>
  <p:transition spd="slow" advClick="0" advTm="7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46D91-4597-426F-8B9A-14211F7A6C7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2975219"/>
      </p:ext>
    </p:extLst>
  </p:cSld>
  <p:clrMapOvr>
    <a:masterClrMapping/>
  </p:clrMapOvr>
  <p:transition spd="slow" advClick="0" advTm="7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FA2638-8802-4322-9146-A22A629B6EF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264462"/>
      </p:ext>
    </p:extLst>
  </p:cSld>
  <p:clrMapOvr>
    <a:masterClrMapping/>
  </p:clrMapOvr>
  <p:transition spd="slow" advClick="0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F5CED1-4474-4BF4-9B3D-C59716A1079E}" type="datetimeFigureOut">
              <a:rPr lang="ru-RU" smtClean="0"/>
              <a:pPr/>
              <a:t>05.10.2016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B1A94-02B0-4413-969D-D85572B6B3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5939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AF1B2F-2C44-47D3-9779-38971DC70ABB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8973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 advClick="0" advTm="7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076;&#1077;&#1085;&#1100;%20&#1091;&#1095;&#1080;&#1090;&#1077;&#1083;&#1103;\zvuk_-_skrip_dveri_(iPlayer.fm).mp3" TargetMode="Externa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&#1091;&#1095;&#1080;&#1090;&#1077;&#1083;&#1100;&#1089;&#1082;&#1080;&#1081;%20&#1075;&#1086;&#1088;&#1086;&#1089;&#1082;&#1086;&#1087;.ppt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&#1070;&#1083;&#1080;&#1103;%20&#1053;&#1080;&#1082;&#1086;&#1083;&#1072;&#1077;&#1074;&#1085;&#1072;\Desktop\&#1058;&#1088;&#1086;&#1092;&#1080;&#1084;_&#8212;_&#1044;&#1077;&#1085;&#1100;_&#1059;&#1095;&#1080;&#1090;&#1077;&#1083;&#1103;_(&#1042;&#1077;&#1090;&#1077;&#1088;_&#1074;_&#1075;&#1086;&#1083;&#1086;&#1074;&#1077;)_(Saving-Music.Ru).mp3" TargetMode="Externa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gif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Users\&#1070;&#1083;&#1080;&#1103;%20&#1053;&#1080;&#1082;&#1086;&#1083;&#1072;&#1077;&#1074;&#1085;&#1072;\Desktop\&#1064;&#1082;&#1086;&#1083;&#1100;&#1085;&#1099;&#1077;%20-%20&#1052;&#1099;%20&#1083;&#1102;&#1073;&#1080;&#1084;%20&#1074;&#1072;&#1089;,%20&#1088;&#1086;&#1076;&#1085;&#1099;&#1077;%20&#1074;&#1072;&#1096;&#1080;%20&#1083;&#1080;&#1094;&#1072;%20(minus).mp3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hyperlink" Target="P1020474.MOV" TargetMode="External"/><Relationship Id="rId10" Type="http://schemas.openxmlformats.org/officeDocument/2006/relationships/image" Target="../media/image22.jpeg"/><Relationship Id="rId4" Type="http://schemas.openxmlformats.org/officeDocument/2006/relationships/image" Target="../media/image18.gif"/><Relationship Id="rId9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8" descr="Gsy22b7PwW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Потзователь1\Мои документы\Загрузки\Презентации\День учителя Б\74649717_cd74e60cfa36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71480"/>
            <a:ext cx="2065432" cy="20654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5249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taraz.ekomissionka.kz/content/2015/20150923/visitor/images/201509/i20150923081818-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-35709"/>
            <a:ext cx="6344912" cy="6803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23kids.ru/wp-content/uploads/2016/08/tridevyatoe-carstv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8803800" cy="48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zvuk_-_skrip_dveri_(iPlayer.fm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858148" y="6000768"/>
            <a:ext cx="590552" cy="590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84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detskie-raskraski.ru/sites/default/files/raskraski_otkritki_den_uchitelya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8981669" cy="63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трелка вправо 2">
            <a:hlinkClick r:id="rId3" action="ppaction://hlinkpres?slideindex=1&amp;slidetitle="/>
          </p:cNvPr>
          <p:cNvSpPr/>
          <p:nvPr/>
        </p:nvSpPr>
        <p:spPr>
          <a:xfrm>
            <a:off x="7715272" y="6373368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shtosch.edumsko.ru/uploads/2000/1246/generalimage/.thumbs/200x150/f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4134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6a22176bdec65160c28b782c8608db9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692696"/>
            <a:ext cx="7260299" cy="54452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9552" y="5460326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>
                <a:solidFill>
                  <a:srgbClr val="FF0000"/>
                </a:solidFill>
                <a:latin typeface="Monotype Corsiva" pitchFamily="66" charset="0"/>
              </a:rPr>
              <a:t>Эти цветы для Вас!</a:t>
            </a:r>
          </a:p>
        </p:txBody>
      </p:sp>
    </p:spTree>
    <p:extLst>
      <p:ext uri="{BB962C8B-B14F-4D97-AF65-F5344CB8AC3E}">
        <p14:creationId xmlns:p14="http://schemas.microsoft.com/office/powerpoint/2010/main" xmlns="" val="321582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.sexytales.org/forum/proxy.php?image=http%3A%2F%2Ffoto.bigstatus.ru%2Ff22%2Fd2%2Fd2928ae071c6a93eca95b3645a5c6106.jpg&amp;hash=ef5e7e78c1ee5e93cfde99a329b468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52376"/>
            <a:ext cx="6705624" cy="6705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3" descr="http://offitecyg.ru/wp-content/uploads/2016/04/37398-otkrytki-kartinki-ko-dnyu-uchitel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721643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lifeandjoy.ru/uploads/posts/2015-06/1434371180_1336761017_288d377570b5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26758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7035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cs627230.vk.me/v627230449/1f199/IyLhlz7fO-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Трофим_—_День_Учителя_(Ветер_в_голове)_(Saving-Music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8001024" y="5857892"/>
            <a:ext cx="804866" cy="80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787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076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mama.ua/media/posts/2013060751b1a133c6c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297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56316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playcast.ru/uploads/2013/10/04/62402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4978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g2.searchmasterclass.net/uploads/posts/2013-06-29/image_35284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77229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CC"/>
            </a:gs>
            <a:gs pos="100000">
              <a:srgbClr val="FFCC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31557_140x199_b1_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505952">
            <a:off x="5765474" y="-72917"/>
            <a:ext cx="2684160" cy="3871370"/>
          </a:xfrm>
          <a:prstGeom prst="rect">
            <a:avLst/>
          </a:prstGeom>
        </p:spPr>
      </p:pic>
      <p:sp>
        <p:nvSpPr>
          <p:cNvPr id="2050" name="WordArt 1"/>
          <p:cNvSpPr>
            <a:spLocks noChangeArrowheads="1" noChangeShapeType="1" noTextEdit="1"/>
          </p:cNvSpPr>
          <p:nvPr/>
        </p:nvSpPr>
        <p:spPr bwMode="auto">
          <a:xfrm>
            <a:off x="2916238" y="1844675"/>
            <a:ext cx="5214937" cy="13573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4958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 dirty="0">
                <a:ln w="22225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С Днем</a:t>
            </a:r>
          </a:p>
        </p:txBody>
      </p:sp>
      <p:sp>
        <p:nvSpPr>
          <p:cNvPr id="2051" name="WordArt 2"/>
          <p:cNvSpPr>
            <a:spLocks noChangeArrowheads="1" noChangeShapeType="1" noTextEdit="1"/>
          </p:cNvSpPr>
          <p:nvPr/>
        </p:nvSpPr>
        <p:spPr bwMode="auto">
          <a:xfrm>
            <a:off x="2627313" y="3860800"/>
            <a:ext cx="5643562" cy="1357313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4569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600" kern="10" dirty="0">
                <a:ln w="22225" algn="ctr">
                  <a:solidFill>
                    <a:srgbClr val="99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Учителя!</a:t>
            </a:r>
          </a:p>
        </p:txBody>
      </p:sp>
      <p:pic>
        <p:nvPicPr>
          <p:cNvPr id="2052" name="Рисунок 6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6750844" y="2964657"/>
            <a:ext cx="6429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Рисунок 9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3464719" y="1321594"/>
            <a:ext cx="64293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Рисунок 11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2964656" y="2393157"/>
            <a:ext cx="6429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Рисунок 12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4179094" y="2893219"/>
            <a:ext cx="642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Рисунок 13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536406" y="2464594"/>
            <a:ext cx="642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Рисунок 14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6322219" y="1535907"/>
            <a:ext cx="642937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Рисунок 15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5036344" y="1178719"/>
            <a:ext cx="642938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Рисунок 16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400000">
            <a:off x="2714625" y="1071563"/>
            <a:ext cx="642938" cy="78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8" descr="http://s50.radikal.ru/i128/0808/6a/54815bbb96db.pn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750533">
            <a:off x="579438" y="3141663"/>
            <a:ext cx="1273175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8" descr="http://s50.radikal.ru/i128/0808/6a/54815bbb96db.pn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398182">
            <a:off x="811213" y="1662113"/>
            <a:ext cx="1568450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8" descr="http://s50.radikal.ru/i128/0808/6a/54815bbb96db.png">
            <a:hlinkClick r:id="rId5" action="ppaction://hlinkfile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11375">
            <a:off x="-6350" y="376238"/>
            <a:ext cx="2166938" cy="17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3" name="Рисунок 7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50" y="0"/>
            <a:ext cx="928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7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8344" y="404664"/>
            <a:ext cx="928688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Рисунок 7" descr="16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4035648" y="1966020"/>
            <a:ext cx="928688" cy="820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Потзователь1\Мои документы\Загрузки\Презентации\День учителя Б\74649717_cd74e60cfa36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28596" y="571480"/>
            <a:ext cx="2852936" cy="2852936"/>
          </a:xfrm>
          <a:prstGeom prst="rect">
            <a:avLst/>
          </a:prstGeom>
          <a:noFill/>
        </p:spPr>
      </p:pic>
      <p:pic>
        <p:nvPicPr>
          <p:cNvPr id="23" name="Рисунок 22" descr="leaf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81128"/>
            <a:ext cx="2051488" cy="1749896"/>
          </a:xfrm>
          <a:prstGeom prst="rect">
            <a:avLst/>
          </a:prstGeom>
        </p:spPr>
      </p:pic>
      <p:pic>
        <p:nvPicPr>
          <p:cNvPr id="22" name="Школьные - Мы любим вас, родные ваши лица (minus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1"/>
          <a:stretch>
            <a:fillRect/>
          </a:stretch>
        </p:blipFill>
        <p:spPr>
          <a:xfrm>
            <a:off x="8072462" y="5786454"/>
            <a:ext cx="733428" cy="73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2068006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2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2248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2050" grpId="0"/>
      <p:bldP spid="2051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Другая 95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00FF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9</Words>
  <Application>Microsoft Office PowerPoint</Application>
  <PresentationFormat>Экран (4:3)</PresentationFormat>
  <Paragraphs>3</Paragraphs>
  <Slides>14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www.PHILka.RU</dc:creator>
  <cp:lastModifiedBy>Юлия Николаевна</cp:lastModifiedBy>
  <cp:revision>17</cp:revision>
  <dcterms:created xsi:type="dcterms:W3CDTF">2016-10-03T19:45:17Z</dcterms:created>
  <dcterms:modified xsi:type="dcterms:W3CDTF">2016-10-05T06:11:16Z</dcterms:modified>
</cp:coreProperties>
</file>