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7" r:id="rId4"/>
    <p:sldId id="271" r:id="rId5"/>
    <p:sldId id="260" r:id="rId6"/>
    <p:sldId id="272" r:id="rId7"/>
    <p:sldId id="264" r:id="rId8"/>
    <p:sldId id="269" r:id="rId9"/>
    <p:sldId id="263" r:id="rId10"/>
    <p:sldId id="258" r:id="rId11"/>
    <p:sldId id="259" r:id="rId12"/>
    <p:sldId id="278" r:id="rId13"/>
    <p:sldId id="265" r:id="rId14"/>
    <p:sldId id="279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4" d="100"/>
          <a:sy n="94" d="100"/>
        </p:scale>
        <p:origin x="42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318DA03-96BC-42BF-A0A8-F8FB8D9C78A9}" type="datetimeFigureOut">
              <a:rPr lang="ru-RU" smtClean="0"/>
              <a:pPr/>
              <a:t>26.09.2021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F7A0429-9CED-4166-90D0-A2862C18BC7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otto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772400" cy="1470025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Constantia" pitchFamily="18" charset="0"/>
              </a:rPr>
              <a:t>Профессии в  детском саду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Constantia" pitchFamily="18" charset="0"/>
            </a:endParaRPr>
          </a:p>
        </p:txBody>
      </p:sp>
      <p:pic>
        <p:nvPicPr>
          <p:cNvPr id="4" name="Рисунок 3" descr="561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7984" y="1916832"/>
            <a:ext cx="5898232" cy="3929697"/>
          </a:xfrm>
          <a:prstGeom prst="rect">
            <a:avLst/>
          </a:prstGeom>
        </p:spPr>
      </p:pic>
      <p:pic>
        <p:nvPicPr>
          <p:cNvPr id="5" name="Рисунок 4" descr="4682571-e065edd399b43055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6516216" y="1052736"/>
            <a:ext cx="2411760" cy="207036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83768" y="3054079"/>
            <a:ext cx="259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rial Black" pitchFamily="34" charset="0"/>
              </a:rPr>
              <a:t>ЖЕМЧУЖИНА</a:t>
            </a:r>
            <a:endParaRPr lang="ru-RU" sz="2000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1" name="Picture 4" descr="http://stopautism.ru/wp-content/uploads/2016/06/horovod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6"/>
              </a:clrFrom>
              <a:clrTo>
                <a:srgbClr val="FFFFF6">
                  <a:alpha val="0"/>
                </a:srgbClr>
              </a:clrTo>
            </a:clrChange>
            <a:lum contrast="10000"/>
          </a:blip>
          <a:srcRect l="13090"/>
          <a:stretch>
            <a:fillRect/>
          </a:stretch>
        </p:blipFill>
        <p:spPr bwMode="auto">
          <a:xfrm>
            <a:off x="539552" y="5445224"/>
            <a:ext cx="8100392" cy="113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115616" y="476672"/>
            <a:ext cx="3203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04664"/>
            <a:ext cx="40324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Arial Black" pitchFamily="34" charset="0"/>
              </a:rPr>
              <a:t>Заведующая</a:t>
            </a:r>
          </a:p>
          <a:p>
            <a:pPr>
              <a:buNone/>
            </a:pPr>
            <a:endParaRPr lang="ru-RU" dirty="0" smtClean="0">
              <a:solidFill>
                <a:srgbClr val="FFC00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У заведующей заботы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Всех других важней забот.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Как приходит на работу,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Так пошел круговорот: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Заболела в группе няня,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Нужно кем-то заменить,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А энергии не станет -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В </a:t>
            </a:r>
            <a:r>
              <a:rPr lang="ru-RU" dirty="0" err="1" smtClean="0">
                <a:solidFill>
                  <a:srgbClr val="7030A0"/>
                </a:solidFill>
                <a:latin typeface="Arial Black" pitchFamily="34" charset="0"/>
              </a:rPr>
              <a:t>Горэнерго</a:t>
            </a: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 позвонить.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Подобрать специалистов,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Чтоб учебный год начать.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Пригласить в детсад артистов,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Детям сказку показать.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Записать детишек новых,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Педагогов похвалить,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И, конечно же, обновы</a:t>
            </a:r>
          </a:p>
          <a:p>
            <a:pPr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Для детсада закупить.</a:t>
            </a:r>
          </a:p>
        </p:txBody>
      </p:sp>
      <p:pic>
        <p:nvPicPr>
          <p:cNvPr id="11" name="Picture 2" descr="https://image.jimcdn.com/app/cms/image/transf/none/path/sfcfa796326372037/image/i080103c62c4e2031/version/1475853076/imag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58025" y="4591049"/>
            <a:ext cx="2085975" cy="2266951"/>
          </a:xfrm>
          <a:prstGeom prst="rect">
            <a:avLst/>
          </a:prstGeom>
          <a:noFill/>
        </p:spPr>
      </p:pic>
      <p:pic>
        <p:nvPicPr>
          <p:cNvPr id="13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5517232"/>
            <a:ext cx="2880320" cy="1012697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21386"/>
            <a:ext cx="3693746" cy="54187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620688"/>
            <a:ext cx="3384376" cy="5318051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sz="5200" dirty="0" smtClean="0">
                <a:solidFill>
                  <a:srgbClr val="FF0000"/>
                </a:solidFill>
                <a:latin typeface="Arial Black" pitchFamily="34" charset="0"/>
              </a:rPr>
              <a:t>Методист</a:t>
            </a:r>
          </a:p>
          <a:p>
            <a:pPr algn="ctr">
              <a:buNone/>
            </a:pPr>
            <a:endParaRPr lang="ru-RU" sz="52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Чтоб деток верно воспитать,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Необходимо много знать.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Знать нужно психологию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И знать физиологию.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Быть докой а педагогике,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Риторике и логике.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Но главное, чтоб методистом быть,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Детишек надобно любить. </a:t>
            </a:r>
            <a:b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900" dirty="0" smtClean="0">
                <a:solidFill>
                  <a:srgbClr val="7030A0"/>
                </a:solidFill>
                <a:latin typeface="Arial Black" pitchFamily="34" charset="0"/>
              </a:rPr>
              <a:t>  </a:t>
            </a:r>
          </a:p>
          <a:p>
            <a:pPr algn="ctr"/>
            <a:endParaRPr lang="ru-RU" dirty="0"/>
          </a:p>
        </p:txBody>
      </p:sp>
      <p:pic>
        <p:nvPicPr>
          <p:cNvPr id="7" name="Picture 6" descr="http://108.detirkutsk.ru/upload/108/17735_html_5e417a3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2524"/>
            <a:ext cx="2324100" cy="189547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03163"/>
            <a:ext cx="3838575" cy="575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&amp;Pcy;&amp;rcy;&amp;ocy;&amp;fcy;&amp;iecy;&amp;scy;&amp;scy;&amp;icy;&amp;icy; &amp;kcy;&amp;acy;&amp;rcy;&amp;tcy;&amp;icy;&amp;ncy;&amp;kcy;&amp;icy; &amp;dcy;&amp;lcy;&amp;yacy; &amp;dcy;&amp;iecy;&amp;tcy;&amp;scy;&amp;kcy;&amp;ocy;&amp;gcy;&amp;ocy; &amp;scy;&amp;acy;&amp;dcy;&amp;acy;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&amp;Pcy;&amp;rcy;&amp;ocy;&amp;fcy;&amp;iecy;&amp;scy;&amp;scy;&amp;icy;&amp;icy; &amp;kcy;&amp;acy;&amp;rcy;&amp;tcy;&amp;icy;&amp;ncy;&amp;kcy;&amp;icy; &amp;dcy;&amp;lcy;&amp;yacy; &amp;dcy;&amp;iecy;&amp;tcy;&amp;scy;&amp;kcy;&amp;ocy;&amp;gcy;&amp;ocy; &amp;scy;&amp;acy;&amp;dcy;&amp;acy;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&amp;Pcy;&amp;rcy;&amp;ocy;&amp;fcy;&amp;iecy;&amp;scy;&amp;scy;&amp;icy;&amp;icy; &amp;kcy;&amp;acy;&amp;rcy;&amp;tcy;&amp;icy;&amp;ncy;&amp;kcy;&amp;icy; &amp;dcy;&amp;lcy;&amp;yacy; &amp;dcy;&amp;iecy;&amp;tcy;&amp;scy;&amp;kcy;&amp;ocy;&amp;gcy;&amp;ocy; &amp;scy;&amp;acy;&amp;dcy;&amp;acy;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&amp;Pcy;&amp;rcy;&amp;ocy;&amp;fcy;&amp;iecy;&amp;scy;&amp;scy;&amp;icy;&amp;icy; &amp;kcy;&amp;acy;&amp;rcy;&amp;tcy;&amp;icy;&amp;ncy;&amp;kcy;&amp;icy; &amp;dcy;&amp;lcy;&amp;yacy; &amp;dcy;&amp;iecy;&amp;tcy;&amp;scy;&amp;kcy;&amp;ocy;&amp;gcy;&amp;ocy; &amp;scy;&amp;acy;&amp;dcy;&amp;acy;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404664"/>
            <a:ext cx="3312368" cy="5615136"/>
          </a:xfrm>
        </p:spPr>
        <p:txBody>
          <a:bodyPr>
            <a:normAutofit fontScale="925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Завхоз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40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Двери, лампочки, ковры,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И песок для детворы,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Занавески и игрушки,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Одеяла и подушки,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Мебель в садик наш привёз</a:t>
            </a:r>
            <a:b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7030A0"/>
                </a:solidFill>
                <a:latin typeface="Arial Black" pitchFamily="34" charset="0"/>
              </a:rPr>
              <a:t>Замечательный завхоз!</a:t>
            </a:r>
          </a:p>
        </p:txBody>
      </p:sp>
      <p:pic>
        <p:nvPicPr>
          <p:cNvPr id="10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5373216"/>
            <a:ext cx="3456384" cy="12152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60648"/>
            <a:ext cx="3425382" cy="52457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620688"/>
            <a:ext cx="388843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Кастелянша </a:t>
            </a:r>
          </a:p>
          <a:p>
            <a:pPr algn="ctr"/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Кто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артистов одевает</a:t>
            </a: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,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им костюмы </a:t>
            </a:r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примеряет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,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Шьет халаты</a:t>
            </a: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,</a:t>
            </a: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зашивает?</a:t>
            </a:r>
            <a:br>
              <a:rPr lang="ru-RU" sz="20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Это наша </a:t>
            </a:r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кастелянша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,</a:t>
            </a:r>
            <a:br>
              <a:rPr lang="ru-RU" sz="20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Её лучше не найти</a:t>
            </a:r>
            <a:br>
              <a:rPr lang="ru-RU" sz="20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Вам спасибо 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  <a:hlinkClick r:id="rId2"/>
              </a:rPr>
              <a:t>ото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 всех,</a:t>
            </a:r>
            <a:br>
              <a:rPr lang="ru-RU" sz="2000" dirty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За костюмы, </a:t>
            </a:r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за </a:t>
            </a:r>
            <a:r>
              <a:rPr lang="ru-RU" sz="2000" dirty="0">
                <a:solidFill>
                  <a:srgbClr val="7030A0"/>
                </a:solidFill>
                <a:latin typeface="Arial Black" pitchFamily="34" charset="0"/>
              </a:rPr>
              <a:t>успех.</a:t>
            </a:r>
          </a:p>
        </p:txBody>
      </p:sp>
      <p:pic>
        <p:nvPicPr>
          <p:cNvPr id="5122" name="Picture 2" descr="https://image.jimcdn.com/app/cms/image/transf/none/path/sfcfa796326372037/image/i080103c62c4e2031/version/1475853076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591049"/>
            <a:ext cx="2085975" cy="2266951"/>
          </a:xfrm>
          <a:prstGeom prst="rect">
            <a:avLst/>
          </a:prstGeom>
          <a:noFill/>
        </p:spPr>
      </p:pic>
      <p:pic>
        <p:nvPicPr>
          <p:cNvPr id="11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5085184"/>
            <a:ext cx="3456384" cy="1215236"/>
          </a:xfrm>
          <a:prstGeom prst="rect">
            <a:avLst/>
          </a:prstGeom>
          <a:noFill/>
        </p:spPr>
      </p:pic>
      <p:pic>
        <p:nvPicPr>
          <p:cNvPr id="3" name="Объект 2"/>
          <p:cNvPicPr>
            <a:picLocks noGrp="1" noChangeAspect="1"/>
          </p:cNvPicPr>
          <p:nvPr>
            <p:ph sz="quarter"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760" y="404664"/>
            <a:ext cx="4428258" cy="435906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5445224"/>
            <a:ext cx="3456384" cy="1215236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404664"/>
            <a:ext cx="3096344" cy="561513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dirty="0" smtClean="0"/>
              <a:t/>
            </a:r>
            <a:br>
              <a:rPr lang="ru-RU" sz="8000" dirty="0" smtClean="0"/>
            </a:br>
            <a:endParaRPr lang="ru-RU" sz="8000" dirty="0"/>
          </a:p>
        </p:txBody>
      </p:sp>
      <p:pic>
        <p:nvPicPr>
          <p:cNvPr id="7" name="Picture 2" descr="https://image.jimcdn.com/app/cms/image/transf/none/path/sfcfa796326372037/image/i080103c62c4e2031/version/1475853076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591049"/>
            <a:ext cx="2085975" cy="226695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6" y="372944"/>
            <a:ext cx="8924484" cy="50200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293096"/>
            <a:ext cx="3096344" cy="1088649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23528" y="404664"/>
            <a:ext cx="3312368" cy="56521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latin typeface="Arial Black" pitchFamily="34" charset="0"/>
              </a:rPr>
              <a:t>Повар</a:t>
            </a:r>
          </a:p>
          <a:p>
            <a:pPr algn="ctr">
              <a:buNone/>
            </a:pPr>
            <a:endParaRPr lang="ru-RU" sz="4000" b="1" dirty="0" smtClean="0">
              <a:solidFill>
                <a:srgbClr val="C0000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Приготовит она суп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Малышам из разных групп,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Ловко вылепит котлеты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И нарежет винегреты.</a:t>
            </a:r>
          </a:p>
        </p:txBody>
      </p:sp>
      <p:pic>
        <p:nvPicPr>
          <p:cNvPr id="6150" name="Picture 6" descr="http://108.detirkutsk.ru/upload/108/17735_html_5e417a3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962524"/>
            <a:ext cx="2324100" cy="189547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60648"/>
            <a:ext cx="2886478" cy="234347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370" y="2272086"/>
            <a:ext cx="2886478" cy="23625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362" y="4233233"/>
            <a:ext cx="2896004" cy="23244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260648"/>
            <a:ext cx="360040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solidFill>
                <a:srgbClr val="7030A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Arial Black" pitchFamily="34" charset="0"/>
              </a:rPr>
              <a:t>Врач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Arial Black" pitchFamily="34" charset="0"/>
              </a:rPr>
              <a:t>(медсестра)</a:t>
            </a:r>
          </a:p>
          <a:p>
            <a:pPr algn="ctr"/>
            <a:endParaRPr lang="ru-RU" sz="4000" b="1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Она может ставить банки,</a:t>
            </a:r>
            <a:b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Мазать ссадины и ранки.</a:t>
            </a:r>
            <a:b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Она лаской, добрым словом</a:t>
            </a:r>
            <a:b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b="1" dirty="0" smtClean="0">
                <a:solidFill>
                  <a:srgbClr val="7030A0"/>
                </a:solidFill>
                <a:latin typeface="Arial Black" pitchFamily="34" charset="0"/>
              </a:rPr>
              <a:t>Помогает стать здоровым!</a:t>
            </a:r>
          </a:p>
        </p:txBody>
      </p:sp>
      <p:pic>
        <p:nvPicPr>
          <p:cNvPr id="7172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229200"/>
            <a:ext cx="3456384" cy="1215236"/>
          </a:xfrm>
          <a:prstGeom prst="rect">
            <a:avLst/>
          </a:prstGeom>
          <a:noFill/>
        </p:spPr>
      </p:pic>
      <p:pic>
        <p:nvPicPr>
          <p:cNvPr id="8" name="Picture 2" descr="https://image.jimcdn.com/app/cms/image/transf/none/path/sfcfa796326372037/image/i080103c62c4e2031/version/1475853076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591049"/>
            <a:ext cx="2085975" cy="2266951"/>
          </a:xfrm>
          <a:prstGeom prst="rect">
            <a:avLst/>
          </a:prstGeom>
          <a:noFill/>
        </p:spPr>
      </p:pic>
      <p:pic>
        <p:nvPicPr>
          <p:cNvPr id="9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301208"/>
            <a:ext cx="3456384" cy="12152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512" y="492162"/>
            <a:ext cx="3022434" cy="5373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399567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3744416" cy="561513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 </a:t>
            </a:r>
          </a:p>
          <a:p>
            <a:pPr algn="ctr">
              <a:buNone/>
            </a:pP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1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013176"/>
            <a:ext cx="3456384" cy="1215236"/>
          </a:xfrm>
          <a:prstGeom prst="rect">
            <a:avLst/>
          </a:prstGeom>
          <a:noFill/>
        </p:spPr>
      </p:pic>
      <p:pic>
        <p:nvPicPr>
          <p:cNvPr id="13" name="Picture 2" descr="https://image.jimcdn.com/app/cms/image/transf/none/path/sfcfa796326372037/image/i080103c62c4e2031/version/1475853076/ima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58025" y="4591049"/>
            <a:ext cx="2085975" cy="2266951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8" y="404664"/>
            <a:ext cx="7596336" cy="6453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3528392" cy="5759152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16000" b="1" dirty="0" smtClean="0">
                <a:solidFill>
                  <a:srgbClr val="FF0000"/>
                </a:solidFill>
              </a:rPr>
              <a:t>Воспитатель</a:t>
            </a:r>
            <a:endParaRPr lang="ru-RU" sz="73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В детский сад приходят дети, чтобы дружными расти,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Чтобы знали всё на свете, и на свете всё смогли.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Кто же детям здесь поможет рисовать, лепить, играть?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Кто покормит и уложит на кроватке тихо спать?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С кем для мам подарки клеим, дружно встанем в хоровод?</a:t>
            </a:r>
          </a:p>
          <a:p>
            <a:pPr algn="ctr">
              <a:buNone/>
            </a:pPr>
            <a:r>
              <a:rPr lang="ru-RU" sz="8000" b="1" dirty="0" smtClean="0">
                <a:solidFill>
                  <a:srgbClr val="7030A0"/>
                </a:solidFill>
                <a:latin typeface="Arial Black" pitchFamily="34" charset="0"/>
              </a:rPr>
              <a:t>Кто заменит детям маму, пока мама не придёт?</a:t>
            </a:r>
          </a:p>
          <a:p>
            <a:pPr algn="ctr"/>
            <a:endParaRPr lang="ru-RU" sz="6200" b="1" dirty="0">
              <a:solidFill>
                <a:srgbClr val="FF0000"/>
              </a:solidFill>
            </a:endParaRPr>
          </a:p>
        </p:txBody>
      </p:sp>
      <p:pic>
        <p:nvPicPr>
          <p:cNvPr id="10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5373216"/>
            <a:ext cx="3456384" cy="12152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16632"/>
            <a:ext cx="2896004" cy="23339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700808"/>
            <a:ext cx="2816897" cy="37558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>
          <a:xfrm>
            <a:off x="323528" y="332656"/>
            <a:ext cx="3888432" cy="5687144"/>
          </a:xfrm>
        </p:spPr>
        <p:txBody>
          <a:bodyPr/>
          <a:lstStyle/>
          <a:p>
            <a:pPr algn="ctr"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Помощник 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4000" dirty="0" smtClean="0">
                <a:solidFill>
                  <a:srgbClr val="FF0000"/>
                </a:solidFill>
                <a:latin typeface="Arial Black" pitchFamily="34" charset="0"/>
              </a:rPr>
              <a:t>Воспитателя</a:t>
            </a:r>
          </a:p>
          <a:p>
            <a:pPr algn="ctr">
              <a:spcBef>
                <a:spcPts val="0"/>
              </a:spcBef>
              <a:buNone/>
            </a:pPr>
            <a:endParaRPr lang="ru-RU" sz="20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В детском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садике обед, </a:t>
            </a:r>
            <a:b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Но ведь мамы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рядом нет, </a:t>
            </a:r>
            <a:b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Кто ж на стол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 там накрывает? 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И за нами </a:t>
            </a:r>
          </a:p>
          <a:p>
            <a:pPr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rgbClr val="7030A0"/>
                </a:solidFill>
                <a:latin typeface="Arial Black" pitchFamily="34" charset="0"/>
              </a:rPr>
              <a:t>убирает?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" name="Picture 6" descr="http://108.detirkutsk.ru/upload/108/17735_html_5e417a3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2524"/>
            <a:ext cx="2324100" cy="1895476"/>
          </a:xfrm>
          <a:prstGeom prst="rect">
            <a:avLst/>
          </a:prstGeom>
          <a:noFill/>
        </p:spPr>
      </p:pic>
      <p:pic>
        <p:nvPicPr>
          <p:cNvPr id="12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373216"/>
            <a:ext cx="3456384" cy="12152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368" y="332656"/>
            <a:ext cx="3435846" cy="45811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88640"/>
            <a:ext cx="3866011" cy="37500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063655"/>
            <a:ext cx="6156176" cy="461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2582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251520" y="404664"/>
            <a:ext cx="4392488" cy="56151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Arial Black" pitchFamily="34" charset="0"/>
              </a:rPr>
              <a:t>Музыкальный руководитель</a:t>
            </a:r>
          </a:p>
          <a:p>
            <a:pPr algn="ctr">
              <a:buNone/>
            </a:pPr>
            <a:endParaRPr lang="ru-RU" sz="2200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Кто играет на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гармошке</a:t>
            </a:r>
            <a:b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Кроме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Гены-крокодила?</a:t>
            </a:r>
            <a:b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Пианино,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бубен, ложки,</a:t>
            </a:r>
            <a:b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</a:b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Даже флейта </a:t>
            </a:r>
          </a:p>
          <a:p>
            <a:pPr algn="ctr">
              <a:buNone/>
            </a:pPr>
            <a:r>
              <a:rPr lang="ru-RU" sz="2200" dirty="0" smtClean="0">
                <a:solidFill>
                  <a:srgbClr val="7030A0"/>
                </a:solidFill>
                <a:latin typeface="Arial Black" pitchFamily="34" charset="0"/>
              </a:rPr>
              <a:t>ей под силу!</a:t>
            </a:r>
            <a:endParaRPr lang="ru-RU" sz="22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4100" name="Picture 4" descr="http://school12.virtualtaganrog.ru/images/htgf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16632"/>
            <a:ext cx="1766637" cy="1019381"/>
          </a:xfrm>
          <a:prstGeom prst="rect">
            <a:avLst/>
          </a:prstGeom>
          <a:noFill/>
        </p:spPr>
      </p:pic>
      <p:pic>
        <p:nvPicPr>
          <p:cNvPr id="10" name="Picture 4" descr="http://school12.virtualtaganrog.ru/images/htgf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5373216"/>
            <a:ext cx="2160240" cy="1163397"/>
          </a:xfrm>
          <a:prstGeom prst="rect">
            <a:avLst/>
          </a:prstGeom>
          <a:noFill/>
        </p:spPr>
      </p:pic>
      <p:pic>
        <p:nvPicPr>
          <p:cNvPr id="11" name="Picture 4" descr="http://zotovaclinic.ru/wa-data/public/shop/img/HiRe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5373216"/>
            <a:ext cx="3456384" cy="1215236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323135"/>
            <a:ext cx="2376264" cy="37781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6672"/>
            <a:ext cx="5805264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154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2592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rgbClr val="FF0000"/>
                </a:solidFill>
                <a:latin typeface="Arial Black" pitchFamily="34" charset="0"/>
              </a:rPr>
              <a:t>Спасибо</a:t>
            </a:r>
          </a:p>
          <a:p>
            <a:pPr algn="ctr">
              <a:buNone/>
            </a:pPr>
            <a:r>
              <a:rPr lang="ru-RU" sz="6000" dirty="0" smtClean="0">
                <a:solidFill>
                  <a:srgbClr val="FF0000"/>
                </a:solidFill>
                <a:latin typeface="Arial Black" pitchFamily="34" charset="0"/>
              </a:rPr>
              <a:t> за внимание!</a:t>
            </a:r>
            <a:endParaRPr lang="ru-RU" sz="6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pic>
        <p:nvPicPr>
          <p:cNvPr id="5" name="Picture 2" descr="&amp;Kcy;&amp;acy;&amp;rcy;&amp;tcy;&amp;icy;&amp;ncy;&amp;kcy;&amp;icy; &amp;pcy;&amp;ocy; &amp;zcy;&amp;acy;&amp;pcy;&amp;rcy;&amp;ocy;&amp;scy;&amp;ucy; &amp;dcy;&amp;iecy;&amp;tcy;&amp;icy; &amp;rcy;&amp;icy;&amp;scy;&amp;ocy;&amp;vcy;&amp;acy;&amp;ncy;&amp;ycy;&amp;iecy; &amp;kcy;&amp;acy;&amp;rcy;&amp;tcy;&amp;icy;&amp;ncy;&amp;kcy;&amp;i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212976"/>
            <a:ext cx="5112568" cy="3320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7812</TotalTime>
  <Words>374</Words>
  <Application>Microsoft Office PowerPoint</Application>
  <PresentationFormat>Экран (4:3)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3" baseType="lpstr">
      <vt:lpstr>Arial Black</vt:lpstr>
      <vt:lpstr>Calibri</vt:lpstr>
      <vt:lpstr>Cambria</vt:lpstr>
      <vt:lpstr>Constantia</vt:lpstr>
      <vt:lpstr>Franklin Gothic Book</vt:lpstr>
      <vt:lpstr>Perpetua</vt:lpstr>
      <vt:lpstr>Wingdings 2</vt:lpstr>
      <vt:lpstr>Справедливость</vt:lpstr>
      <vt:lpstr>Профессии в  детском саду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Профессии в  детском саду</dc:title>
  <dc:creator>1</dc:creator>
  <cp:lastModifiedBy>Computer</cp:lastModifiedBy>
  <cp:revision>36</cp:revision>
  <dcterms:created xsi:type="dcterms:W3CDTF">2014-08-07T09:52:22Z</dcterms:created>
  <dcterms:modified xsi:type="dcterms:W3CDTF">2021-09-26T20:24:36Z</dcterms:modified>
</cp:coreProperties>
</file>