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map0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142984"/>
            <a:ext cx="4643470" cy="3271666"/>
          </a:xfrm>
          <a:prstGeom prst="round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285984" y="4429132"/>
            <a:ext cx="480907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 w="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Интересные</a:t>
            </a:r>
          </a:p>
          <a:p>
            <a:pPr algn="ctr"/>
            <a:r>
              <a:rPr lang="ru-RU" sz="3600" b="1" cap="all" spc="0" dirty="0" smtClean="0">
                <a:ln w="0"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факты о Евразии</a:t>
            </a:r>
            <a:endParaRPr lang="ru-RU" sz="3600" b="1" cap="all" spc="0" dirty="0">
              <a:ln w="0">
                <a:solidFill>
                  <a:srgbClr val="000099"/>
                </a:solidFill>
              </a:ln>
              <a:solidFill>
                <a:srgbClr val="000099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4282" y="285728"/>
            <a:ext cx="8715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Наибольшим материком на земном шаре по праву считается Евразия. Его площадь занимает практически третью часть земной суши. Кроме того, именно на материке Евразия проживает значительная часть населения Земли. В 1880 году появились первые данные об этом удивительном материке. С каждым годом проводятся исследования, чтобы узнать больше об особенностях и преимуществах материка.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avatars.mds.yandex.net/get-zen_doc/1352765/pub_5bcce54d3491a600a9657f2f_5bd898661aa96600aba0bd34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61406"/>
            <a:ext cx="1820240" cy="2081973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5124" name="Picture 4" descr="https://1.bp.blogspot.com/-8muQPqwEczI/VqnZ0IkjKTI/AAAAAAAAjIg/y_wrwidwtdE/s1600/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071679"/>
            <a:ext cx="3286148" cy="2028264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143108" y="2143116"/>
            <a:ext cx="3000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Древнегреческий ученый Эратосфен Киренский создал первую карту, где была изображена Евразия.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5984" y="3357562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Самым узким проливом в мире считается пролив Босфор.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4143380"/>
            <a:ext cx="507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Зондские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острова – самый большой в мире архипелаг.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Гималаи – высочайшая горная система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https://pbs.twimg.com/media/D7LqubZXsAEoAN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357693"/>
            <a:ext cx="3286148" cy="2188027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5128" name="Picture 8" descr="https://mtdata.ru/u16/photo2A93/20186719719-0/origin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5072074"/>
            <a:ext cx="2365360" cy="1572964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928926" y="571480"/>
            <a:ext cx="60722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Тибет – самая высокая точка мира, которая находится в Евразии.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Вулканы Камчатки являются крупнейшими в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kakdobratsyado.ru/wp-content/uploads/2015/09/gregg2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2571768" cy="178316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4100" name="Picture 4" descr="https://avatars.mds.yandex.net/get-pdb/750997/0584eaac-3b24-47d1-a88d-0b747655c6ab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357430"/>
            <a:ext cx="2714644" cy="1861457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928926" y="142852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1953 году впервые была покорена самая высокая гора Джомолунгма.</a:t>
            </a:r>
          </a:p>
        </p:txBody>
      </p:sp>
      <p:pic>
        <p:nvPicPr>
          <p:cNvPr id="4102" name="Picture 6" descr="https://b1.culture.ru/c/6945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2285992"/>
            <a:ext cx="2865685" cy="1857388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0" y="428625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Страной вымерших и действующих вулканов считается Исландия.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Турбины электростанций приводятся в движение с помощью исландских гейзеров.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8" descr="https://avatars.mds.yandex.net/get-pdb/215709/b32da1d4-0f5b-4781-a547-fc2d30a2f710/s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5214950"/>
            <a:ext cx="2222484" cy="1481656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4106" name="Picture 10" descr="https://st-gdefon.gallery.world/wallpapers_original/638845_gallery.worl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5214950"/>
            <a:ext cx="2214578" cy="1475462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857488" y="5429264"/>
            <a:ext cx="3357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Одним из наиболее чистых городов в мире считается Рейкьявик.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2844" y="285728"/>
            <a:ext cx="5214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территории Среднего Урала найден крупнейший в мире самородок платины.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Мьянме найден крупнейший в мире ювелирный сапфир.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Волга является самой длинной рекой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geo.web.ru/druza/m-Pt_7_Leiht_DSC01478_Mu-16_IL.JPG"/>
          <p:cNvPicPr>
            <a:picLocks noChangeAspect="1" noChangeArrowheads="1"/>
          </p:cNvPicPr>
          <p:nvPr/>
        </p:nvPicPr>
        <p:blipFill>
          <a:blip r:embed="rId2"/>
          <a:srcRect l="22054" t="38371" r="24479" b="6972"/>
          <a:stretch>
            <a:fillRect/>
          </a:stretch>
        </p:blipFill>
        <p:spPr bwMode="auto">
          <a:xfrm>
            <a:off x="6332814" y="142852"/>
            <a:ext cx="2607487" cy="1928826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3076" name="Picture 4" descr="http://ww1.prweb.com/prfiles/2014/06/30/11984564/Largest%20Faceted%20Sapphire%20Closeu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428868"/>
            <a:ext cx="2454113" cy="1928826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3078" name="Picture 6" descr="https://kazanreporter.ru/uploads/pictures/5989d65ba39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1" y="2428868"/>
            <a:ext cx="2893239" cy="1928826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14282" y="4643446"/>
            <a:ext cx="57864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Второй по длине рекой Евразии является река Дунай.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Столицы четырех государств расположены у берегов Дуная.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Финляндия и Швеция занимают первое место по количеству озер в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s://content-21.foto.my.mail.ru/community/amitrips/_groupsphoto/h-8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2428868"/>
            <a:ext cx="2579674" cy="1934756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3082" name="Picture 10" descr="http://static.sunday-travel.ru/photos/city/305/900_300/Vaasa_Kvarken-World-Heritage-Are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4714884"/>
            <a:ext cx="2595442" cy="1967191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072198" y="500042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полуострове Таймыр находится самый северный массив леса.</a:t>
            </a:r>
          </a:p>
        </p:txBody>
      </p:sp>
      <p:pic>
        <p:nvPicPr>
          <p:cNvPr id="2050" name="Picture 2" descr="https://i2.wp.com/img-fotki.yandex.ru/get/15541/137106206.5a4/0_14273b_8becd081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85728"/>
            <a:ext cx="2948222" cy="1928826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052" name="Picture 4" descr="https://24smi.org/public/media/resize/800x-/2017/5/15/04_RpMexd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428868"/>
            <a:ext cx="2500330" cy="2000264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42844" y="357166"/>
            <a:ext cx="2500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Большой Канал в Китае – самый длинный канал в Евразии.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8926" y="2428868"/>
            <a:ext cx="27146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Самое длинное растение в мире растет в лесах Азии. Это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лиановидная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пальма ротанг, длина ее достигает трехсот метров.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36" y="3500438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Береза Шмидт – наименьшее растение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http://s3.fotokto.ru/photo/full/565/56508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500174"/>
            <a:ext cx="2419829" cy="178595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056" name="Picture 8" descr="https://cdn-nus-1.pinme.ru/tumb/600/photo/83/ba/83bacf4c187d53e11c8211617c939a0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4572008"/>
            <a:ext cx="2389767" cy="1935201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85720" y="4572008"/>
            <a:ext cx="24288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азиатской тайге живут единственные в мире птицы, которые выводят птенцов зимой. Они называются клесты.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8" name="Picture 10" descr="https://birds.kz/photos/0121/001/012100048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4572008"/>
            <a:ext cx="3000394" cy="2000264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357554" y="142852"/>
            <a:ext cx="27860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Бамбуковый медведь панда — эмблема Всемирного фонда охраны природы.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Джомолунгма — самая высокая гора в Евразии.</a:t>
            </a:r>
          </a:p>
        </p:txBody>
      </p:sp>
      <p:pic>
        <p:nvPicPr>
          <p:cNvPr id="19458" name="Picture 2" descr="https://avatars.mds.yandex.net/get-pdb/1394998/b6725c3b-56d3-45e3-b4f5-f19c9d91fffc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2793988" cy="1746243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19460" name="Picture 4" descr="http://photosafari.kz/wp-content/uploads/2015/12/kaspiyskoe-more-1.jpg"/>
          <p:cNvPicPr>
            <a:picLocks noChangeAspect="1" noChangeArrowheads="1"/>
          </p:cNvPicPr>
          <p:nvPr/>
        </p:nvPicPr>
        <p:blipFill>
          <a:blip r:embed="rId3" cstate="print"/>
          <a:srcRect b="12682"/>
          <a:stretch>
            <a:fillRect/>
          </a:stretch>
        </p:blipFill>
        <p:spPr bwMode="auto">
          <a:xfrm>
            <a:off x="6286512" y="214290"/>
            <a:ext cx="2643206" cy="1714512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5720" y="2285992"/>
            <a:ext cx="285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Байкал – самое глубокое озеро Евразии.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Аравийский – крупнейший евразийский полуостров.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12" y="2214554"/>
            <a:ext cx="2643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Каспийское море – самый большой бессточный водоем, который может классифицироваться как озеро. Находится на стыке Европы и 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2" name="Picture 6" descr="https://u2land.ru/_nw/71/898790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285992"/>
            <a:ext cx="3210124" cy="1500198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19464" name="Picture 8" descr="https://bsabh.com/wp-content/uploads/2018/03/BSA-Saudi-Arab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286256"/>
            <a:ext cx="3551340" cy="2000264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714744" y="4357694"/>
            <a:ext cx="228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Сибирь – самая большая географическая область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6" name="Picture 10" descr="https://avatars.mds.yandex.net/get-pdb/27625/cc697d7b-a516-4707-a4ee-84d1104e211e/s1200?webp=fals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4500570"/>
            <a:ext cx="2936864" cy="1785949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7158" y="142852"/>
            <a:ext cx="5429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Впадина Мертвого моря – самая низкая точка суши.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Великобритания – крупнейший остров у берегов Евразии.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Абсолютный минимум температуры в селе Оймякон – 64,3°C. Климат резко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континетальный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летом температура в районе 15°C.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eurokurort.by/images/fotobank/kurort/665/3505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4427" y="285729"/>
            <a:ext cx="2981759" cy="1857387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0484" name="Picture 4" descr="https://bigpicture.ru/wp-content/uploads/2012/05/51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357430"/>
            <a:ext cx="3048834" cy="1993889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57158" y="3000372"/>
            <a:ext cx="5357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Средиземное море — по площади самое больше море Евразии.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Азовское-самое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маленькое море Евразии.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Бенгальский – самый большой залив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Picture 6" descr="https://avatars.mds.yandex.net/get-zen_doc/98844/pub_5b9529dd36233e00ad878240_5b954ec44e008900ad8d151d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4643446"/>
            <a:ext cx="3034255" cy="2000264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0488" name="Picture 8" descr="https://avatars.mds.yandex.net/get-zen_doc/56585/pub_5c38ca587c705800aa421288_5c38cb2ae9811200ae0bf7b4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857760"/>
            <a:ext cx="2651112" cy="176836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0490" name="Picture 10" descr="http://www.gogetnews.info/uploads/posts/2016-12/1481121086_bengalskiy-zali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3263" y="4857760"/>
            <a:ext cx="2578213" cy="178595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5720" y="285728"/>
            <a:ext cx="86439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«Цветные моря» Евразии — белое, желтое, красное и черное.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Родиной крупнейших цивилизаций является именно Евразия.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Самым большим континентом в мире является именно Евразия.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Более 4х миллиардов человек составляет население Евразии.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2357430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Южном полушарии живет большая часть Евразии.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восточному склону Уральских гор проводят линию границы между Азией и Европой.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s016.radikal.ru/i337/1507/c0/bc08c1ec92b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71876"/>
            <a:ext cx="4500461" cy="2998432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57158" y="142852"/>
            <a:ext cx="85011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природном отношении не существует четкой границы между Азией и Европой.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Четырьмя океанами омывается Евразия.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Несколько плит и платформ имеет континент Евразия.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кайнозойской эре была сформирована Евразия.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2428868"/>
            <a:ext cx="8572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Многим регионам Евразии присуща высокая сейсмичность.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островах Арктики сохранились современные ледники.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 климатические зоны расположены на этом материке.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nevseoboi.com.ua/uploads/posts/2011-08/1314031849_www.nevseoboi.com.ua_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14818"/>
            <a:ext cx="3286148" cy="2464611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  <p:pic>
        <p:nvPicPr>
          <p:cNvPr id="22532" name="Picture 4" descr="https://ds04.infourok.ru/uploads/ex/0351/0017e498-512999ad/img1.jpg"/>
          <p:cNvPicPr>
            <a:picLocks noChangeAspect="1" noChangeArrowheads="1"/>
          </p:cNvPicPr>
          <p:nvPr/>
        </p:nvPicPr>
        <p:blipFill>
          <a:blip r:embed="rId3" cstate="print"/>
          <a:srcRect l="2432" t="3243" r="2702" b="2702"/>
          <a:stretch>
            <a:fillRect/>
          </a:stretch>
        </p:blipFill>
        <p:spPr bwMode="auto">
          <a:xfrm>
            <a:off x="5352891" y="4143380"/>
            <a:ext cx="3362513" cy="2500330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512</Words>
  <PresentationFormat>Экран (4:3)</PresentationFormat>
  <Paragraphs>71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Техносклад</dc:creator>
  <cp:lastModifiedBy>1</cp:lastModifiedBy>
  <cp:revision>29</cp:revision>
  <dcterms:created xsi:type="dcterms:W3CDTF">2020-01-13T13:56:21Z</dcterms:created>
  <dcterms:modified xsi:type="dcterms:W3CDTF">2023-12-05T11:39:51Z</dcterms:modified>
</cp:coreProperties>
</file>