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2" r:id="rId2"/>
    <p:sldId id="263" r:id="rId3"/>
    <p:sldId id="264" r:id="rId4"/>
    <p:sldId id="265" r:id="rId5"/>
    <p:sldId id="267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691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514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900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902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144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151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028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817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627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608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6450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1736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6223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717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593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409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F75BA-5188-4731-A79D-6676900F5102}" type="datetimeFigureOut">
              <a:rPr lang="ru-RU" smtClean="0"/>
              <a:t>пн 11.12.23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065610B-A629-483F-9EBB-6EE2BDAEAB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28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116632"/>
            <a:ext cx="6347713" cy="360040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Биться как рыба об лед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059832" y="1170608"/>
            <a:ext cx="5625951" cy="890983"/>
          </a:xfrm>
        </p:spPr>
        <p:txBody>
          <a:bodyPr>
            <a:noAutofit/>
          </a:bodyPr>
          <a:lstStyle/>
          <a:p>
            <a:pPr algn="ctr"/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To pull devil by the 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дословно: «тянуть чёрта за хвост»)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_\_\1ae87e13722845.562776385366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4427984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_\_\Dp8JHDHXgAAXUm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76872"/>
            <a:ext cx="4716016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59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468424"/>
            <a:ext cx="6347713" cy="87234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big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fish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дословно: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большая рыба").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556793"/>
            <a:ext cx="3232727" cy="666356"/>
          </a:xfrm>
        </p:spPr>
        <p:txBody>
          <a:bodyPr>
            <a:noAutofit/>
          </a:bodyPr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Большая шишка; важная птица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556793"/>
            <a:ext cx="2241296" cy="308108"/>
          </a:xfrm>
        </p:spPr>
        <p:txBody>
          <a:bodyPr>
            <a:no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_\_\ZhmUnlglMB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16" y="2594687"/>
            <a:ext cx="3815840" cy="4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_\_\ryba-vekt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009" y="2223148"/>
            <a:ext cx="3707343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07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260647"/>
            <a:ext cx="6633784" cy="122010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 storm in a 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teacup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дословно: "буря в чашке чая").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2264" y="1762198"/>
            <a:ext cx="3090672" cy="576262"/>
          </a:xfrm>
        </p:spPr>
        <p:txBody>
          <a:bodyPr>
            <a:norm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Буря в стакане воды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_\_\ac1bd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59" y="2711932"/>
            <a:ext cx="4145136" cy="458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_\_\Storm-in-a-teacu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418" y="2050329"/>
            <a:ext cx="4322638" cy="445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34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Deep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down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(дословно: "глубоко внизу")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5" y="1196753"/>
            <a:ext cx="2944695" cy="576064"/>
          </a:xfrm>
        </p:spPr>
        <p:txBody>
          <a:bodyPr>
            <a:norm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 глубине души.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_\_\5071.jpg_wh8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247" y="2160983"/>
            <a:ext cx="3312368" cy="410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_\_\Art-1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4590"/>
            <a:ext cx="428396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12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Rolling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money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дословно: "кататься в деньгах").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412776"/>
            <a:ext cx="3448750" cy="1008111"/>
          </a:xfrm>
        </p:spPr>
        <p:txBody>
          <a:bodyPr>
            <a:no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Денег куры не клюют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_\_\10343490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496348"/>
            <a:ext cx="3304735" cy="378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_\_\depositphotos_165328310-stock-illustration-businessman-riding-mone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160" y="1593585"/>
            <a:ext cx="3984200" cy="444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33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399</TotalTime>
  <Words>45</Words>
  <Application>Microsoft Office PowerPoint</Application>
  <PresentationFormat>Экран (4:3)</PresentationFormat>
  <Paragraphs>12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Грань</vt:lpstr>
      <vt:lpstr> </vt:lpstr>
      <vt:lpstr>A big fish  (дословно: "большая рыба"). </vt:lpstr>
      <vt:lpstr>A storm in a teacup (дословно: "буря в чашке чая"). </vt:lpstr>
      <vt:lpstr>Deep down (дословно: "глубоко внизу") </vt:lpstr>
      <vt:lpstr>Rolling in money  (дословно: "кататься в деньгах").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1612918</dc:creator>
  <cp:lastModifiedBy>User</cp:lastModifiedBy>
  <cp:revision>32</cp:revision>
  <dcterms:created xsi:type="dcterms:W3CDTF">2021-02-22T08:30:35Z</dcterms:created>
  <dcterms:modified xsi:type="dcterms:W3CDTF">2023-12-11T16:23:28Z</dcterms:modified>
</cp:coreProperties>
</file>