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7" r:id="rId5"/>
    <p:sldId id="259" r:id="rId6"/>
    <p:sldId id="261" r:id="rId7"/>
    <p:sldId id="272" r:id="rId8"/>
    <p:sldId id="283" r:id="rId9"/>
    <p:sldId id="266" r:id="rId10"/>
    <p:sldId id="268" r:id="rId11"/>
    <p:sldId id="273" r:id="rId12"/>
    <p:sldId id="274" r:id="rId13"/>
    <p:sldId id="279" r:id="rId14"/>
    <p:sldId id="262" r:id="rId15"/>
    <p:sldId id="275" r:id="rId16"/>
    <p:sldId id="263" r:id="rId17"/>
    <p:sldId id="280" r:id="rId18"/>
    <p:sldId id="277" r:id="rId19"/>
    <p:sldId id="281" r:id="rId20"/>
    <p:sldId id="278" r:id="rId21"/>
    <p:sldId id="282" r:id="rId22"/>
    <p:sldId id="264" r:id="rId23"/>
    <p:sldId id="285" r:id="rId24"/>
    <p:sldId id="265" r:id="rId25"/>
    <p:sldId id="269" r:id="rId26"/>
    <p:sldId id="271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434" autoAdjust="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62BA9-2859-43B1-B001-09D9ABC82C0F}" type="datetimeFigureOut">
              <a:rPr lang="ru-RU" smtClean="0"/>
              <a:pPr/>
              <a:t>14.12.2023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0D256-D13F-467B-9D33-125BE243BB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5104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62BA9-2859-43B1-B001-09D9ABC82C0F}" type="datetimeFigureOut">
              <a:rPr lang="ru-RU" smtClean="0"/>
              <a:pPr/>
              <a:t>14.12.2023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0D256-D13F-467B-9D33-125BE243BB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8798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62BA9-2859-43B1-B001-09D9ABC82C0F}" type="datetimeFigureOut">
              <a:rPr lang="ru-RU" smtClean="0"/>
              <a:pPr/>
              <a:t>14.12.2023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0D256-D13F-467B-9D33-125BE243BB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6530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62BA9-2859-43B1-B001-09D9ABC82C0F}" type="datetimeFigureOut">
              <a:rPr lang="ru-RU" smtClean="0"/>
              <a:pPr/>
              <a:t>14.12.2023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0D256-D13F-467B-9D33-125BE243BB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2309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62BA9-2859-43B1-B001-09D9ABC82C0F}" type="datetimeFigureOut">
              <a:rPr lang="ru-RU" smtClean="0"/>
              <a:pPr/>
              <a:t>14.12.2023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0D256-D13F-467B-9D33-125BE243BB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1672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62BA9-2859-43B1-B001-09D9ABC82C0F}" type="datetimeFigureOut">
              <a:rPr lang="ru-RU" smtClean="0"/>
              <a:pPr/>
              <a:t>14.12.2023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0D256-D13F-467B-9D33-125BE243BB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4374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62BA9-2859-43B1-B001-09D9ABC82C0F}" type="datetimeFigureOut">
              <a:rPr lang="ru-RU" smtClean="0"/>
              <a:pPr/>
              <a:t>14.12.2023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0D256-D13F-467B-9D33-125BE243BB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049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62BA9-2859-43B1-B001-09D9ABC82C0F}" type="datetimeFigureOut">
              <a:rPr lang="ru-RU" smtClean="0"/>
              <a:pPr/>
              <a:t>14.12.2023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0D256-D13F-467B-9D33-125BE243BB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424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62BA9-2859-43B1-B001-09D9ABC82C0F}" type="datetimeFigureOut">
              <a:rPr lang="ru-RU" smtClean="0"/>
              <a:pPr/>
              <a:t>14.12.2023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0D256-D13F-467B-9D33-125BE243BB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246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62BA9-2859-43B1-B001-09D9ABC82C0F}" type="datetimeFigureOut">
              <a:rPr lang="ru-RU" smtClean="0"/>
              <a:pPr/>
              <a:t>14.12.2023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0D256-D13F-467B-9D33-125BE243BB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891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62BA9-2859-43B1-B001-09D9ABC82C0F}" type="datetimeFigureOut">
              <a:rPr lang="ru-RU" smtClean="0"/>
              <a:pPr/>
              <a:t>14.12.2023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0D256-D13F-467B-9D33-125BE243BB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0829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462BA9-2859-43B1-B001-09D9ABC82C0F}" type="datetimeFigureOut">
              <a:rPr lang="ru-RU" smtClean="0"/>
              <a:pPr/>
              <a:t>14.12.2023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0D256-D13F-467B-9D33-125BE243BB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700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9777" y="719526"/>
            <a:ext cx="9144000" cy="1184223"/>
          </a:xfrm>
        </p:spPr>
        <p:txBody>
          <a:bodyPr>
            <a:normAutofit/>
          </a:bodyPr>
          <a:lstStyle/>
          <a:p>
            <a:r>
              <a:rPr lang="ru-RU" sz="72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Новогодние традиции</a:t>
            </a:r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C13B6070-644E-EA15-8D04-3F84C009FF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203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>
            <a:lumMod val="75000"/>
            <a:alpha val="6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506828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>А вы знаете, что когда-то Новый год в России встречали 1 сентября? Сейчас это самый первый день школьных занятий и начало осени. А столетие назад наши предки праздновали в этот день Новый год, но никаких ёлок, Дедов Морозов тогда и в помине не было. Как же появился этот праздник?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05970" y="1637731"/>
            <a:ext cx="8830101" cy="477671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181195009"/>
      </p:ext>
    </p:extLst>
  </p:cSld>
  <p:clrMapOvr>
    <a:masterClrMapping/>
  </p:clrMapOvr>
  <p:transition advTm="100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>
          <a:xfrm>
            <a:off x="838199" y="274320"/>
            <a:ext cx="10515600" cy="1805940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/>
              <a:t>. 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Отмечать Новый год  зимой, как и весь мир, приказал царь Петр Первый. Он издал указ и повелел вести счёт времени с первого января. Петр Первый много бывал в других странах. В одном городе царь Пётр увидел, как к Новому году украшают ёлку. Эта традиция ему так понравилась, что Пётр Первый решил эту традицию ввести в России. 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346" y="2377440"/>
            <a:ext cx="4798453" cy="416012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8659" y="2377440"/>
            <a:ext cx="4453150" cy="416012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554506922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По царскому повелению люди в России стали в Новый год украшать дома ёлками.</a:t>
            </a:r>
            <a:b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</a:br>
            <a:endParaRPr lang="ru-RU" sz="32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44" y="1584101"/>
            <a:ext cx="5100033" cy="461063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527" y="1584101"/>
            <a:ext cx="5267460" cy="461063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514876199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8808" y="708660"/>
            <a:ext cx="10515600" cy="59436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В богатых домах по велению Петра устраивались новогодние балы.</a:t>
            </a:r>
            <a:br>
              <a:rPr lang="ru-RU" b="1" dirty="0">
                <a:solidFill>
                  <a:schemeClr val="accent6">
                    <a:lumMod val="50000"/>
                  </a:schemeClr>
                </a:solidFill>
              </a:rPr>
            </a:b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61536" y="1500188"/>
            <a:ext cx="3074945" cy="467677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847" y="1500188"/>
            <a:ext cx="6477000" cy="467677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99388351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838200" y="191069"/>
            <a:ext cx="10515600" cy="1249111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В России, в те далёкие времена, ёлку украшали свечами, пряниками, яблоками, сухими фруктами. Затем люди придумали украшать ёлку игрушками. 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448" y="1665027"/>
            <a:ext cx="4831307" cy="461294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9073" y="1665027"/>
            <a:ext cx="5332294" cy="461294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517098632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762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Это были игрушки из бересты, дерева, глины, ткани, бумаги. Шло время, человек научился получать разные материалы.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80" y="1690688"/>
            <a:ext cx="5209805" cy="454633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90688"/>
            <a:ext cx="5490949" cy="454633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258886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Появились стеклянные игрушки, игрушки из пластмассы. Так появилась традиция украшать ёлку к Новому году.</a:t>
            </a:r>
            <a:b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</a:br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1487605"/>
            <a:ext cx="4394578" cy="490850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46209" y="1487606"/>
            <a:ext cx="5007591" cy="490850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306232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1751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Прошло много лет. Первыми устраивать детские ёлки и праздники, дарить детям подарки стали в кругу русской царской семьи, в которой было пять детей.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68" y="1570858"/>
            <a:ext cx="5008728" cy="500872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9099" y="1570858"/>
            <a:ext cx="5336275" cy="500872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774048085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74321"/>
            <a:ext cx="10515600" cy="119963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Эти добрые традиции быстро появились  в богатых и бедных домах. Для детей стали устраивать новогодние карнавалы, ёлки, дарить подарки.</a:t>
            </a:r>
            <a:b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</a:br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083" y="1473958"/>
            <a:ext cx="5369351" cy="506332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97" y="1473958"/>
            <a:ext cx="5145206" cy="506332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779293594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9068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В царские времена была традиция дарить детям на Новый год театральные игрушки. Каждый ребёнок был очень рад её </a:t>
            </a:r>
            <a:r>
              <a:rPr lang="ru-RU" sz="2800" b="1" dirty="0" err="1">
                <a:solidFill>
                  <a:schemeClr val="accent6">
                    <a:lumMod val="50000"/>
                  </a:schemeClr>
                </a:solidFill>
              </a:rPr>
              <a:t>получить.Шло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 время. Менялись и подарки.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73" y="1554394"/>
            <a:ext cx="5277134" cy="494049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968" y="1580239"/>
            <a:ext cx="5503459" cy="488880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0342791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60021"/>
            <a:ext cx="10515600" cy="11774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Со временем в  городских театрах детям стали показывать новогодние спектакли. Эта традиция сохраняется и в наше время.</a:t>
            </a:r>
            <a:b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</a:br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833" y="1337481"/>
            <a:ext cx="9689909" cy="510426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9756546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100" b="1" dirty="0">
                <a:solidFill>
                  <a:schemeClr val="accent6">
                    <a:lumMod val="50000"/>
                  </a:schemeClr>
                </a:solidFill>
              </a:rPr>
              <a:t>Все театры приглашают посмотреть новогодние представления, спектакли,   детей и взрослых</a:t>
            </a:r>
            <a:r>
              <a:rPr lang="ru-RU" dirty="0"/>
              <a:t>.</a:t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07" y="1323833"/>
            <a:ext cx="5468203" cy="502237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06403" y="1323833"/>
            <a:ext cx="5427260" cy="502237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849158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2923"/>
          </a:xfrm>
        </p:spPr>
        <p:txBody>
          <a:bodyPr>
            <a:normAutofit/>
          </a:bodyPr>
          <a:lstStyle/>
          <a:p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35" y="1446663"/>
            <a:ext cx="5453176" cy="497595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084" y="1446664"/>
            <a:ext cx="5486400" cy="497595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261953599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0715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Новогодние представления для детей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4738" y="1487606"/>
            <a:ext cx="4749421" cy="47303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7551" y="1487606"/>
            <a:ext cx="6396819" cy="47303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7731924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94433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Сказка «</a:t>
            </a:r>
            <a:r>
              <a:rPr lang="ru-RU" sz="2800" b="1" dirty="0" err="1">
                <a:solidFill>
                  <a:schemeClr val="accent6">
                    <a:lumMod val="50000"/>
                  </a:schemeClr>
                </a:solidFill>
              </a:rPr>
              <a:t>Двеннадцать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 месяцев».</a:t>
            </a:r>
            <a:b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Балет «Щелкунчик».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025" y="955343"/>
            <a:ext cx="5295330" cy="542334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955343"/>
            <a:ext cx="5486400" cy="542334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856020356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573206"/>
            <a:ext cx="10515600" cy="582759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6814037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0833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Афиши театров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73458"/>
            <a:ext cx="4907506" cy="543180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982" y="873458"/>
            <a:ext cx="4667534" cy="552734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5766566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85" y="365125"/>
            <a:ext cx="4735772" cy="613120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335" y="365125"/>
            <a:ext cx="4985980" cy="613120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5474075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690689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Новый год в России стал считаться самых интересным и весёлым праздником. Как люди стали поздравлять друг друга? Появились праздничные новогодние открытки. Отправляли их по почте.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1690688"/>
            <a:ext cx="10515599" cy="4805646"/>
          </a:xfrm>
        </p:spPr>
      </p:pic>
    </p:spTree>
    <p:extLst>
      <p:ext uri="{BB962C8B-B14F-4D97-AF65-F5344CB8AC3E}">
        <p14:creationId xmlns:p14="http://schemas.microsoft.com/office/powerpoint/2010/main" val="17665057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4481" y="182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Писать друг другу поздравления – стало традицией. </a:t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99" y="1132764"/>
            <a:ext cx="5636525" cy="487566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46209" y="1132765"/>
            <a:ext cx="5459104" cy="4875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477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26445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Открытки прошлых лет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65" y="925855"/>
            <a:ext cx="3725696" cy="273174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167" y="3657599"/>
            <a:ext cx="3944203" cy="285238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807" y="2292824"/>
            <a:ext cx="3370996" cy="296156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658996151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27905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С тех пор как в России начали отмечать Новый год, в домах стал появляться  старый дед с бородой и валенках.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450" y="1027906"/>
            <a:ext cx="8880143" cy="5486399"/>
          </a:xfrm>
        </p:spPr>
      </p:pic>
    </p:spTree>
    <p:extLst>
      <p:ext uri="{BB962C8B-B14F-4D97-AF65-F5344CB8AC3E}">
        <p14:creationId xmlns:p14="http://schemas.microsoft.com/office/powerpoint/2010/main" val="21421631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36478"/>
            <a:ext cx="10515600" cy="1257981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В одной руке он нёс мешок с подарками, а в другой – палку. Тогда дед Мороз не был весёлым старичком, который распевал песенки. Подарки он конечно же дарил, но только умным и послушным детям, а озорников мог  «угостить» палкой.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458" y="1554480"/>
            <a:ext cx="5318545" cy="494185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051" y="1554480"/>
            <a:ext cx="4872250" cy="490318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469923113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12214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Сейчас дед Мороз уже никого не наказывает, а только поздравляет и веселит всех у новогодней ёлки. Палка превратилась в волшебный посох, который не только отогревает всё живое в лютые морозы, но и помогает дедушке Морозу играть с детишками в разные забавные игры. Потом у Дедушки появилась внучка Снегурочка, которая рассказывает сказки и играет с детьми.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8173" y="1760220"/>
            <a:ext cx="9908275" cy="473611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911467029"/>
      </p:ext>
    </p:extLst>
  </p:cSld>
  <p:clrMapOvr>
    <a:masterClrMapping/>
  </p:clrMapOvr>
  <p:transition spd="slow" advTm="0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39446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Ёлка стала символом семейного праздника, её сообща наряжают дети и взрослые, вокруг неё водят хороводы, читают стихи, поют песни. В новогодние праздники люди ходят в цирк и театры, на праздничные Ёлки и представления, посещают выставки и музеи, поздравляют друг друга с Новым годом!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21875" y="1737360"/>
            <a:ext cx="3507474" cy="464979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29" y="2217761"/>
            <a:ext cx="3940249" cy="301615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346" y="2217761"/>
            <a:ext cx="3761263" cy="311851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399350601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Молочное стекло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387</TotalTime>
  <Words>571</Words>
  <Application>Microsoft Office PowerPoint</Application>
  <PresentationFormat>Широкоэкранный</PresentationFormat>
  <Paragraphs>23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Тема Office</vt:lpstr>
      <vt:lpstr>Новогодние традиции</vt:lpstr>
      <vt:lpstr>А вы знаете, что когда-то Новый год в России встречали 1 сентября? Сейчас это самый первый день школьных занятий и начало осени. А столетие назад наши предки праздновали в этот день Новый год, но никаких ёлок, Дедов Морозов тогда и в помине не было. Как же появился этот праздник?</vt:lpstr>
      <vt:lpstr>.  Отмечать Новый год  зимой, как и весь мир, приказал царь Петр Первый. Он издал указ и повелел вести счёт времени с первого января. Петр Первый много бывал в других странах. В одном городе царь Пётр увидел, как к Новому году украшают ёлку. Эта традиция ему так понравилась, что Пётр Первый решил эту традицию ввести в России. </vt:lpstr>
      <vt:lpstr>По царскому повелению люди в России стали в Новый год украшать дома ёлками. </vt:lpstr>
      <vt:lpstr>В богатых домах по велению Петра устраивались новогодние балы. </vt:lpstr>
      <vt:lpstr>В России, в те далёкие времена, ёлку украшали свечами, пряниками, яблоками, сухими фруктами. Затем люди придумали украшать ёлку игрушками. </vt:lpstr>
      <vt:lpstr>Это были игрушки из бересты, дерева, глины, ткани, бумаги. Шло время, человек научился получать разные материалы. </vt:lpstr>
      <vt:lpstr>Появились стеклянные игрушки, игрушки из пластмассы. Так появилась традиция украшать ёлку к Новому году. </vt:lpstr>
      <vt:lpstr>Прошло много лет. Первыми устраивать детские ёлки и праздники, дарить детям подарки стали в кругу русской царской семьи, в которой было пять детей. </vt:lpstr>
      <vt:lpstr>Эти добрые традиции быстро появились  в богатых и бедных домах. Для детей стали устраивать новогодние карнавалы, ёлки, дарить подарки. </vt:lpstr>
      <vt:lpstr>В царские времена была традиция дарить детям на Новый год театральные игрушки. Каждый ребёнок был очень рад её получить.Шло время. Менялись и подарки.</vt:lpstr>
      <vt:lpstr>Со временем в  городских театрах детям стали показывать новогодние спектакли. Эта традиция сохраняется и в наше время. </vt:lpstr>
      <vt:lpstr>Все театры приглашают посмотреть новогодние представления, спектакли,   детей и взрослых. </vt:lpstr>
      <vt:lpstr>Презентация PowerPoint</vt:lpstr>
      <vt:lpstr>Новогодние представления для детей</vt:lpstr>
      <vt:lpstr>Сказка «Двеннадцать месяцев». Балет «Щелкунчик».</vt:lpstr>
      <vt:lpstr>Презентация PowerPoint</vt:lpstr>
      <vt:lpstr>Афиши театров</vt:lpstr>
      <vt:lpstr>Презентация PowerPoint</vt:lpstr>
      <vt:lpstr>Новый год в России стал считаться самых интересным и весёлым праздником. Как люди стали поздравлять друг друга? Появились праздничные новогодние открытки. Отправляли их по почте.</vt:lpstr>
      <vt:lpstr>Писать друг другу поздравления – стало традицией.  </vt:lpstr>
      <vt:lpstr>Открытки прошлых лет</vt:lpstr>
      <vt:lpstr>С тех пор как в России начали отмечать Новый год, в домах стал появляться  старый дед с бородой и валенках. </vt:lpstr>
      <vt:lpstr>В одной руке он нёс мешок с подарками, а в другой – палку. Тогда дед Мороз не был весёлым старичком, который распевал песенки. Подарки он конечно же дарил, но только умным и послушным детям, а озорников мог  «угостить» палкой. </vt:lpstr>
      <vt:lpstr>Сейчас дед Мороз уже никого не наказывает, а только поздравляет и веселит всех у новогодней ёлки. Палка превратилась в волшебный посох, который не только отогревает всё живое в лютые морозы, но и помогает дедушке Морозу играть с детишками в разные забавные игры. Потом у Дедушки появилась внучка Снегурочка, которая рассказывает сказки и играет с детьми.</vt:lpstr>
      <vt:lpstr>Ёлка стала символом семейного праздника, её сообща наряжают дети и взрослые, вокруг неё водят хороводы, читают стихи, поют песни. В новогодние праздники люди ходят в цирк и театры, на праздничные Ёлки и представления, посещают выставки и музеи, поздравляют друг друга с Новым годом!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Новый год</dc:title>
  <dc:creator>Светлана</dc:creator>
  <cp:lastModifiedBy>Оксана Рауш</cp:lastModifiedBy>
  <cp:revision>41</cp:revision>
  <dcterms:created xsi:type="dcterms:W3CDTF">2014-11-29T19:11:55Z</dcterms:created>
  <dcterms:modified xsi:type="dcterms:W3CDTF">2023-12-14T18:21:48Z</dcterms:modified>
</cp:coreProperties>
</file>