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319" r:id="rId4"/>
    <p:sldId id="372" r:id="rId5"/>
    <p:sldId id="371" r:id="rId6"/>
    <p:sldId id="370" r:id="rId7"/>
    <p:sldId id="369" r:id="rId8"/>
    <p:sldId id="373" r:id="rId9"/>
    <p:sldId id="377" r:id="rId10"/>
    <p:sldId id="376" r:id="rId11"/>
    <p:sldId id="375" r:id="rId12"/>
    <p:sldId id="374" r:id="rId13"/>
    <p:sldId id="378" r:id="rId14"/>
    <p:sldId id="382" r:id="rId15"/>
    <p:sldId id="381" r:id="rId16"/>
    <p:sldId id="380" r:id="rId17"/>
    <p:sldId id="379" r:id="rId18"/>
    <p:sldId id="383" r:id="rId19"/>
    <p:sldId id="387" r:id="rId20"/>
    <p:sldId id="386" r:id="rId21"/>
    <p:sldId id="385" r:id="rId22"/>
    <p:sldId id="384" r:id="rId23"/>
    <p:sldId id="388" r:id="rId24"/>
    <p:sldId id="392" r:id="rId25"/>
    <p:sldId id="391" r:id="rId26"/>
    <p:sldId id="390" r:id="rId27"/>
    <p:sldId id="389" r:id="rId28"/>
    <p:sldId id="284" r:id="rId29"/>
    <p:sldId id="34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3917"/>
    <a:srgbClr val="A50021"/>
    <a:srgbClr val="CC0000"/>
    <a:srgbClr val="007033"/>
    <a:srgbClr val="D4D3DF"/>
    <a:srgbClr val="642F04"/>
    <a:srgbClr val="351413"/>
    <a:srgbClr val="212911"/>
    <a:srgbClr val="1A210D"/>
    <a:srgbClr val="4600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3BEF-93B8-46E2-9E17-1E082CCA5161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637E2-DC3F-4D12-BC14-6992AC1D16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9413D5-C178-4D2A-87C4-B25D6DF7E349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15503-F96C-444A-9BF1-735A2AC34F68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21</a:t>
            </a:fld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22</a:t>
            </a:fld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23</a:t>
            </a:fld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24</a:t>
            </a:fld>
            <a:endParaRPr 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25</a:t>
            </a:fld>
            <a:endParaRPr 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26</a:t>
            </a:fld>
            <a:endParaRPr 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2C04-C30A-4CC7-ACC3-8D07A76C134E}" type="datetimeFigureOut">
              <a:rPr lang="ru-RU" smtClean="0"/>
              <a:pPr/>
              <a:t>07.01.2024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3.png"/><Relationship Id="rId4" Type="http://schemas.openxmlformats.org/officeDocument/2006/relationships/slide" Target="slide2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13" Type="http://schemas.openxmlformats.org/officeDocument/2006/relationships/slide" Target="slide11.xml"/><Relationship Id="rId18" Type="http://schemas.openxmlformats.org/officeDocument/2006/relationships/slide" Target="slide16.xml"/><Relationship Id="rId26" Type="http://schemas.openxmlformats.org/officeDocument/2006/relationships/slide" Target="slide24.xml"/><Relationship Id="rId3" Type="http://schemas.openxmlformats.org/officeDocument/2006/relationships/image" Target="../media/image5.jpeg"/><Relationship Id="rId21" Type="http://schemas.openxmlformats.org/officeDocument/2006/relationships/slide" Target="slide19.xml"/><Relationship Id="rId7" Type="http://schemas.openxmlformats.org/officeDocument/2006/relationships/slide" Target="slide5.xml"/><Relationship Id="rId12" Type="http://schemas.openxmlformats.org/officeDocument/2006/relationships/slide" Target="slide10.xml"/><Relationship Id="rId17" Type="http://schemas.openxmlformats.org/officeDocument/2006/relationships/slide" Target="slide15.xml"/><Relationship Id="rId25" Type="http://schemas.openxmlformats.org/officeDocument/2006/relationships/slide" Target="slide23.xml"/><Relationship Id="rId2" Type="http://schemas.openxmlformats.org/officeDocument/2006/relationships/notesSlide" Target="../notesSlides/notesSlide2.xml"/><Relationship Id="rId16" Type="http://schemas.openxmlformats.org/officeDocument/2006/relationships/slide" Target="slide14.xml"/><Relationship Id="rId20" Type="http://schemas.openxmlformats.org/officeDocument/2006/relationships/slide" Target="slide18.xml"/><Relationship Id="rId29" Type="http://schemas.openxmlformats.org/officeDocument/2006/relationships/slide" Target="slide2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4.xml"/><Relationship Id="rId11" Type="http://schemas.openxmlformats.org/officeDocument/2006/relationships/slide" Target="slide9.xml"/><Relationship Id="rId24" Type="http://schemas.openxmlformats.org/officeDocument/2006/relationships/slide" Target="slide22.xml"/><Relationship Id="rId32" Type="http://schemas.openxmlformats.org/officeDocument/2006/relationships/image" Target="../media/image9.png"/><Relationship Id="rId5" Type="http://schemas.openxmlformats.org/officeDocument/2006/relationships/slide" Target="slide3.xml"/><Relationship Id="rId15" Type="http://schemas.openxmlformats.org/officeDocument/2006/relationships/slide" Target="slide13.xml"/><Relationship Id="rId23" Type="http://schemas.openxmlformats.org/officeDocument/2006/relationships/slide" Target="slide21.xml"/><Relationship Id="rId28" Type="http://schemas.openxmlformats.org/officeDocument/2006/relationships/slide" Target="slide26.xml"/><Relationship Id="rId10" Type="http://schemas.openxmlformats.org/officeDocument/2006/relationships/slide" Target="slide8.xml"/><Relationship Id="rId19" Type="http://schemas.openxmlformats.org/officeDocument/2006/relationships/slide" Target="slide17.xml"/><Relationship Id="rId31" Type="http://schemas.openxmlformats.org/officeDocument/2006/relationships/image" Target="../media/image8.png"/><Relationship Id="rId4" Type="http://schemas.openxmlformats.org/officeDocument/2006/relationships/image" Target="../media/image6.png"/><Relationship Id="rId9" Type="http://schemas.openxmlformats.org/officeDocument/2006/relationships/slide" Target="slide7.xml"/><Relationship Id="rId14" Type="http://schemas.openxmlformats.org/officeDocument/2006/relationships/slide" Target="slide12.xml"/><Relationship Id="rId22" Type="http://schemas.openxmlformats.org/officeDocument/2006/relationships/slide" Target="slide20.xml"/><Relationship Id="rId27" Type="http://schemas.openxmlformats.org/officeDocument/2006/relationships/slide" Target="slide25.xml"/><Relationship Id="rId30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slide" Target="slide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hyperlink" Target="http://gifsgifsparavoce.files.wordpress.com/2012/02/abelhinha031.png?w=630" TargetMode="External"/><Relationship Id="rId3" Type="http://schemas.openxmlformats.org/officeDocument/2006/relationships/slide" Target="slide1.xml"/><Relationship Id="rId7" Type="http://schemas.openxmlformats.org/officeDocument/2006/relationships/hyperlink" Target="http://papus666.narod.ru/clipart/p/pods/pods04.png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orchel.ru/uploads/posts/2011-08/1312737308_5.jpg" TargetMode="External"/><Relationship Id="rId5" Type="http://schemas.openxmlformats.org/officeDocument/2006/relationships/hyperlink" Target="http://img-fotki.yandex.ru/get/9349/20573769.52/0_94204_946b02f5_L.png" TargetMode="External"/><Relationship Id="rId10" Type="http://schemas.openxmlformats.org/officeDocument/2006/relationships/hyperlink" Target="http://s008.radikal.ru/i306/1011/71/1a06c40bc806.jpg" TargetMode="External"/><Relationship Id="rId4" Type="http://schemas.openxmlformats.org/officeDocument/2006/relationships/image" Target="../media/image9.png"/><Relationship Id="rId9" Type="http://schemas.openxmlformats.org/officeDocument/2006/relationships/hyperlink" Target="http://img-fotki.yandex.ru/get/6306/162549541.6/0_744cd_83128e8d_XL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elenaranko.ucoz.ru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Рисунок18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323528" y="6165304"/>
            <a:ext cx="1606332" cy="360040"/>
          </a:xfrm>
          <a:prstGeom prst="rect">
            <a:avLst/>
          </a:prstGeom>
        </p:spPr>
      </p:pic>
      <p:pic>
        <p:nvPicPr>
          <p:cNvPr id="12" name="Рисунок 11" descr="Рисунок19.png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2555776" y="6165304"/>
            <a:ext cx="2808312" cy="37444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23528" y="836712"/>
            <a:ext cx="7848872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Интерактивная игра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043608" y="1844824"/>
            <a:ext cx="6382133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6600" b="1" dirty="0" smtClean="0">
                <a:ln w="38100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«Хочу всё знать»</a:t>
            </a:r>
            <a:endParaRPr lang="ru-RU" sz="6600" b="1" dirty="0">
              <a:ln w="38100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5536" y="3284984"/>
            <a:ext cx="78488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4149080"/>
            <a:ext cx="792088" cy="820127"/>
          </a:xfrm>
          <a:prstGeom prst="rect">
            <a:avLst/>
          </a:prstGeom>
          <a:noFill/>
        </p:spPr>
      </p:pic>
      <p:pic>
        <p:nvPicPr>
          <p:cNvPr id="62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4149080"/>
            <a:ext cx="792088" cy="820127"/>
          </a:xfrm>
          <a:prstGeom prst="rect">
            <a:avLst/>
          </a:prstGeom>
          <a:noFill/>
        </p:spPr>
      </p:pic>
      <p:pic>
        <p:nvPicPr>
          <p:cNvPr id="63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52120" y="4149080"/>
            <a:ext cx="792088" cy="820127"/>
          </a:xfrm>
          <a:prstGeom prst="rect">
            <a:avLst/>
          </a:prstGeom>
          <a:noFill/>
        </p:spPr>
      </p:pic>
      <p:pic>
        <p:nvPicPr>
          <p:cNvPr id="64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4149080"/>
            <a:ext cx="792088" cy="820127"/>
          </a:xfrm>
          <a:prstGeom prst="rect">
            <a:avLst/>
          </a:prstGeom>
          <a:noFill/>
        </p:spPr>
      </p:pic>
      <p:pic>
        <p:nvPicPr>
          <p:cNvPr id="65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92280" y="4149080"/>
            <a:ext cx="792088" cy="820127"/>
          </a:xfrm>
          <a:prstGeom prst="rect">
            <a:avLst/>
          </a:prstGeom>
          <a:noFill/>
        </p:spPr>
      </p:pic>
      <p:pic>
        <p:nvPicPr>
          <p:cNvPr id="56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3356992"/>
            <a:ext cx="792088" cy="820127"/>
          </a:xfrm>
          <a:prstGeom prst="rect">
            <a:avLst/>
          </a:prstGeom>
          <a:noFill/>
        </p:spPr>
      </p:pic>
      <p:pic>
        <p:nvPicPr>
          <p:cNvPr id="57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3356992"/>
            <a:ext cx="792088" cy="820127"/>
          </a:xfrm>
          <a:prstGeom prst="rect">
            <a:avLst/>
          </a:prstGeom>
          <a:noFill/>
        </p:spPr>
      </p:pic>
      <p:pic>
        <p:nvPicPr>
          <p:cNvPr id="5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52120" y="3356992"/>
            <a:ext cx="792088" cy="820127"/>
          </a:xfrm>
          <a:prstGeom prst="rect">
            <a:avLst/>
          </a:prstGeom>
          <a:noFill/>
        </p:spPr>
      </p:pic>
      <p:pic>
        <p:nvPicPr>
          <p:cNvPr id="59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3356992"/>
            <a:ext cx="792088" cy="820127"/>
          </a:xfrm>
          <a:prstGeom prst="rect">
            <a:avLst/>
          </a:prstGeom>
          <a:noFill/>
        </p:spPr>
      </p:pic>
      <p:pic>
        <p:nvPicPr>
          <p:cNvPr id="60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92280" y="3356992"/>
            <a:ext cx="792088" cy="820127"/>
          </a:xfrm>
          <a:prstGeom prst="rect">
            <a:avLst/>
          </a:prstGeom>
          <a:noFill/>
        </p:spPr>
      </p:pic>
      <p:pic>
        <p:nvPicPr>
          <p:cNvPr id="51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2636912"/>
            <a:ext cx="792088" cy="820127"/>
          </a:xfrm>
          <a:prstGeom prst="rect">
            <a:avLst/>
          </a:prstGeom>
          <a:noFill/>
        </p:spPr>
      </p:pic>
      <p:pic>
        <p:nvPicPr>
          <p:cNvPr id="52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2636912"/>
            <a:ext cx="792088" cy="820127"/>
          </a:xfrm>
          <a:prstGeom prst="rect">
            <a:avLst/>
          </a:prstGeom>
          <a:noFill/>
        </p:spPr>
      </p:pic>
      <p:pic>
        <p:nvPicPr>
          <p:cNvPr id="53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52120" y="2636912"/>
            <a:ext cx="792088" cy="820127"/>
          </a:xfrm>
          <a:prstGeom prst="rect">
            <a:avLst/>
          </a:prstGeom>
          <a:noFill/>
        </p:spPr>
      </p:pic>
      <p:pic>
        <p:nvPicPr>
          <p:cNvPr id="54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2636912"/>
            <a:ext cx="792088" cy="820127"/>
          </a:xfrm>
          <a:prstGeom prst="rect">
            <a:avLst/>
          </a:prstGeom>
          <a:noFill/>
        </p:spPr>
      </p:pic>
      <p:pic>
        <p:nvPicPr>
          <p:cNvPr id="55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92280" y="2636912"/>
            <a:ext cx="792088" cy="820127"/>
          </a:xfrm>
          <a:prstGeom prst="rect">
            <a:avLst/>
          </a:prstGeom>
          <a:noFill/>
        </p:spPr>
      </p:pic>
      <p:pic>
        <p:nvPicPr>
          <p:cNvPr id="46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1916832"/>
            <a:ext cx="792088" cy="820127"/>
          </a:xfrm>
          <a:prstGeom prst="rect">
            <a:avLst/>
          </a:prstGeom>
          <a:noFill/>
        </p:spPr>
      </p:pic>
      <p:pic>
        <p:nvPicPr>
          <p:cNvPr id="47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1916832"/>
            <a:ext cx="792088" cy="820127"/>
          </a:xfrm>
          <a:prstGeom prst="rect">
            <a:avLst/>
          </a:prstGeom>
          <a:noFill/>
        </p:spPr>
      </p:pic>
      <p:pic>
        <p:nvPicPr>
          <p:cNvPr id="4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52120" y="1916832"/>
            <a:ext cx="792088" cy="820127"/>
          </a:xfrm>
          <a:prstGeom prst="rect">
            <a:avLst/>
          </a:prstGeom>
          <a:noFill/>
        </p:spPr>
      </p:pic>
      <p:pic>
        <p:nvPicPr>
          <p:cNvPr id="49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1916832"/>
            <a:ext cx="792088" cy="820127"/>
          </a:xfrm>
          <a:prstGeom prst="rect">
            <a:avLst/>
          </a:prstGeom>
          <a:noFill/>
        </p:spPr>
      </p:pic>
      <p:pic>
        <p:nvPicPr>
          <p:cNvPr id="50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92280" y="1916832"/>
            <a:ext cx="792088" cy="820127"/>
          </a:xfrm>
          <a:prstGeom prst="rect">
            <a:avLst/>
          </a:prstGeom>
          <a:noFill/>
        </p:spPr>
      </p:pic>
      <p:pic>
        <p:nvPicPr>
          <p:cNvPr id="45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092280" y="1124744"/>
            <a:ext cx="792088" cy="820127"/>
          </a:xfrm>
          <a:prstGeom prst="rect">
            <a:avLst/>
          </a:prstGeom>
          <a:noFill/>
        </p:spPr>
      </p:pic>
      <p:pic>
        <p:nvPicPr>
          <p:cNvPr id="44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1124744"/>
            <a:ext cx="792088" cy="820127"/>
          </a:xfrm>
          <a:prstGeom prst="rect">
            <a:avLst/>
          </a:prstGeom>
          <a:noFill/>
        </p:spPr>
      </p:pic>
      <p:pic>
        <p:nvPicPr>
          <p:cNvPr id="43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652120" y="1124744"/>
            <a:ext cx="792088" cy="820127"/>
          </a:xfrm>
          <a:prstGeom prst="rect">
            <a:avLst/>
          </a:prstGeom>
          <a:noFill/>
        </p:spPr>
      </p:pic>
      <p:pic>
        <p:nvPicPr>
          <p:cNvPr id="42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932040" y="1124744"/>
            <a:ext cx="792088" cy="820127"/>
          </a:xfrm>
          <a:prstGeom prst="rect">
            <a:avLst/>
          </a:prstGeom>
          <a:noFill/>
        </p:spPr>
      </p:pic>
      <p:pic>
        <p:nvPicPr>
          <p:cNvPr id="41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211960" y="1124744"/>
            <a:ext cx="792088" cy="820127"/>
          </a:xfrm>
          <a:prstGeom prst="rect">
            <a:avLst/>
          </a:prstGeom>
          <a:noFill/>
        </p:spPr>
      </p:pic>
      <p:sp>
        <p:nvSpPr>
          <p:cNvPr id="3119" name="AutoShape 47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355976" y="1268760"/>
            <a:ext cx="503114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21" name="AutoShape 49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076056" y="1268760"/>
            <a:ext cx="503114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22" name="AutoShape 50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5796136" y="1268760"/>
            <a:ext cx="503114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30</a:t>
            </a:r>
          </a:p>
        </p:txBody>
      </p:sp>
      <p:sp>
        <p:nvSpPr>
          <p:cNvPr id="3123" name="AutoShape 51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6516216" y="1268760"/>
            <a:ext cx="503114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24" name="AutoShape 52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7236296" y="1268760"/>
            <a:ext cx="503114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25" name="AutoShape 53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355976" y="2060848"/>
            <a:ext cx="503114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26" name="AutoShape 54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076056" y="2060848"/>
            <a:ext cx="503114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20</a:t>
            </a:r>
          </a:p>
        </p:txBody>
      </p:sp>
      <p:sp>
        <p:nvSpPr>
          <p:cNvPr id="3127" name="AutoShape 55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5796708" y="2060848"/>
            <a:ext cx="503114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30</a:t>
            </a:r>
          </a:p>
        </p:txBody>
      </p:sp>
      <p:sp>
        <p:nvSpPr>
          <p:cNvPr id="3128" name="AutoShape 56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6516788" y="2060848"/>
            <a:ext cx="503114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29" name="AutoShape 57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7236296" y="2060848"/>
            <a:ext cx="503114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30" name="AutoShape 58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355976" y="2780928"/>
            <a:ext cx="503114" cy="50304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31" name="AutoShape 59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076056" y="2780928"/>
            <a:ext cx="503114" cy="50304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32" name="AutoShape 60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5796708" y="2780928"/>
            <a:ext cx="503114" cy="50304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30</a:t>
            </a:r>
          </a:p>
        </p:txBody>
      </p:sp>
      <p:sp>
        <p:nvSpPr>
          <p:cNvPr id="3133" name="AutoShape 61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6516788" y="2780928"/>
            <a:ext cx="503114" cy="50304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34" name="AutoShape 62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7236296" y="2780928"/>
            <a:ext cx="503114" cy="503040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35" name="AutoShape 63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4355976" y="3501008"/>
            <a:ext cx="503114" cy="503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36" name="AutoShape 64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076056" y="3501008"/>
            <a:ext cx="503114" cy="503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20</a:t>
            </a:r>
          </a:p>
        </p:txBody>
      </p:sp>
      <p:sp>
        <p:nvSpPr>
          <p:cNvPr id="3137" name="AutoShape 65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5796708" y="3501008"/>
            <a:ext cx="503114" cy="503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30</a:t>
            </a:r>
          </a:p>
        </p:txBody>
      </p:sp>
      <p:sp>
        <p:nvSpPr>
          <p:cNvPr id="3138" name="AutoShape 66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6516216" y="3501008"/>
            <a:ext cx="503114" cy="503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39" name="AutoShape 67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7236296" y="3501008"/>
            <a:ext cx="503114" cy="503040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40" name="AutoShape 68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356918" y="4294112"/>
            <a:ext cx="503114" cy="50304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42" name="AutoShape 70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5076998" y="4294112"/>
            <a:ext cx="503114" cy="50304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43" name="AutoShape 71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5796136" y="4294112"/>
            <a:ext cx="503114" cy="50304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30</a:t>
            </a:r>
          </a:p>
        </p:txBody>
      </p:sp>
      <p:sp>
        <p:nvSpPr>
          <p:cNvPr id="3144" name="AutoShape 72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6516216" y="4294112"/>
            <a:ext cx="503114" cy="50304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45" name="AutoShape 73">
            <a:hlinkClick r:id="rId29" action="ppaction://hlinksldjump"/>
          </p:cNvPr>
          <p:cNvSpPr>
            <a:spLocks noChangeArrowheads="1"/>
          </p:cNvSpPr>
          <p:nvPr/>
        </p:nvSpPr>
        <p:spPr bwMode="auto">
          <a:xfrm>
            <a:off x="7237238" y="4294112"/>
            <a:ext cx="503114" cy="50304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756345" y="1196752"/>
            <a:ext cx="2951559" cy="503040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цветы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8"/>
          <p:cNvSpPr>
            <a:spLocks noChangeArrowheads="1"/>
          </p:cNvSpPr>
          <p:nvPr/>
        </p:nvSpPr>
        <p:spPr bwMode="auto">
          <a:xfrm>
            <a:off x="756345" y="4149080"/>
            <a:ext cx="2951559" cy="504000"/>
          </a:xfrm>
          <a:prstGeom prst="ellipse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000" b="1" cap="all" dirty="0" smtClean="0">
                <a:latin typeface="Times New Roman" pitchFamily="18" charset="0"/>
                <a:cs typeface="Times New Roman" pitchFamily="18" charset="0"/>
              </a:rPr>
              <a:t>Хитрые  вопросы</a:t>
            </a:r>
            <a:endParaRPr lang="ru-RU" sz="20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47"/>
          <p:cNvSpPr>
            <a:spLocks noChangeArrowheads="1"/>
          </p:cNvSpPr>
          <p:nvPr/>
        </p:nvSpPr>
        <p:spPr bwMode="auto">
          <a:xfrm>
            <a:off x="756345" y="3429000"/>
            <a:ext cx="2951559" cy="503039"/>
          </a:xfrm>
          <a:prstGeom prst="ellipse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школа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756345" y="1916832"/>
            <a:ext cx="2951559" cy="503040"/>
          </a:xfrm>
          <a:prstGeom prst="ellipse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Погода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756345" y="2685979"/>
            <a:ext cx="2951559" cy="503039"/>
          </a:xfrm>
          <a:prstGeom prst="ellipse">
            <a:avLst/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ru-RU" sz="2400" b="1" cap="all" dirty="0" smtClean="0">
                <a:latin typeface="Times New Roman" pitchFamily="18" charset="0"/>
                <a:cs typeface="Times New Roman" pitchFamily="18" charset="0"/>
              </a:rPr>
              <a:t>сказки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" name="Рисунок 37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30" cstate="screen"/>
          <a:srcRect/>
          <a:stretch>
            <a:fillRect/>
          </a:stretch>
        </p:blipFill>
        <p:spPr>
          <a:xfrm>
            <a:off x="4644008" y="6485191"/>
            <a:ext cx="1512168" cy="372809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323528" y="260648"/>
            <a:ext cx="784887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Интерактивная игра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0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31" cstate="screen"/>
          <a:srcRect/>
          <a:stretch>
            <a:fillRect/>
          </a:stretch>
        </p:blipFill>
        <p:spPr bwMode="auto">
          <a:xfrm>
            <a:off x="324297" y="1124744"/>
            <a:ext cx="648072" cy="671013"/>
          </a:xfrm>
          <a:prstGeom prst="rect">
            <a:avLst/>
          </a:prstGeom>
          <a:noFill/>
        </p:spPr>
      </p:pic>
      <p:pic>
        <p:nvPicPr>
          <p:cNvPr id="76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31" cstate="screen"/>
          <a:srcRect/>
          <a:stretch>
            <a:fillRect/>
          </a:stretch>
        </p:blipFill>
        <p:spPr bwMode="auto">
          <a:xfrm>
            <a:off x="324297" y="1844824"/>
            <a:ext cx="648072" cy="671013"/>
          </a:xfrm>
          <a:prstGeom prst="rect">
            <a:avLst/>
          </a:prstGeom>
          <a:noFill/>
        </p:spPr>
      </p:pic>
      <p:pic>
        <p:nvPicPr>
          <p:cNvPr id="77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31" cstate="screen"/>
          <a:srcRect/>
          <a:stretch>
            <a:fillRect/>
          </a:stretch>
        </p:blipFill>
        <p:spPr bwMode="auto">
          <a:xfrm>
            <a:off x="324297" y="2613971"/>
            <a:ext cx="648072" cy="671013"/>
          </a:xfrm>
          <a:prstGeom prst="rect">
            <a:avLst/>
          </a:prstGeom>
          <a:noFill/>
        </p:spPr>
      </p:pic>
      <p:pic>
        <p:nvPicPr>
          <p:cNvPr id="7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31" cstate="screen"/>
          <a:srcRect/>
          <a:stretch>
            <a:fillRect/>
          </a:stretch>
        </p:blipFill>
        <p:spPr bwMode="auto">
          <a:xfrm>
            <a:off x="324297" y="3356992"/>
            <a:ext cx="648072" cy="671013"/>
          </a:xfrm>
          <a:prstGeom prst="rect">
            <a:avLst/>
          </a:prstGeom>
          <a:noFill/>
        </p:spPr>
      </p:pic>
      <p:pic>
        <p:nvPicPr>
          <p:cNvPr id="79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31" cstate="screen"/>
          <a:srcRect/>
          <a:stretch>
            <a:fillRect/>
          </a:stretch>
        </p:blipFill>
        <p:spPr bwMode="auto">
          <a:xfrm>
            <a:off x="324297" y="4077072"/>
            <a:ext cx="648072" cy="671013"/>
          </a:xfrm>
          <a:prstGeom prst="rect">
            <a:avLst/>
          </a:prstGeom>
          <a:noFill/>
        </p:spPr>
      </p:pic>
      <p:pic>
        <p:nvPicPr>
          <p:cNvPr id="66" name="Picture 4" descr="C:\Users\Елена\Pictures\klip_249_божьи коровки_adr\1 (10).png"/>
          <p:cNvPicPr>
            <a:picLocks noChangeAspect="1" noChangeArrowheads="1"/>
          </p:cNvPicPr>
          <p:nvPr/>
        </p:nvPicPr>
        <p:blipFill>
          <a:blip r:embed="rId32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7" dur="indefinite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9" dur="indefinite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45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1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  <p:bldP spid="3135" grpId="0" animBg="1"/>
      <p:bldP spid="3136" grpId="0" animBg="1"/>
      <p:bldP spid="3137" grpId="0" animBg="1"/>
      <p:bldP spid="3138" grpId="0" animBg="1"/>
      <p:bldP spid="3139" grpId="0" animBg="1"/>
      <p:bldP spid="3140" grpId="0" animBg="1"/>
      <p:bldP spid="3142" grpId="0" animBg="1"/>
      <p:bldP spid="3143" grpId="0" animBg="1"/>
      <p:bldP spid="3144" grpId="0" animBg="1"/>
      <p:bldP spid="31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Ландыши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На зеленом </a:t>
            </a:r>
            <a:r>
              <a:rPr lang="ru-RU" sz="2400" dirty="0" err="1" smtClean="0">
                <a:latin typeface="Georgia" pitchFamily="18" charset="0"/>
              </a:rPr>
              <a:t>шнурочке</a:t>
            </a:r>
            <a:endParaRPr lang="ru-RU" sz="2400" dirty="0" smtClean="0">
              <a:latin typeface="Georgia" pitchFamily="18" charset="0"/>
            </a:endParaRP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Белые звоночки.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Колокольчик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Ой, звоночки, синий цвет,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С язычком, а звону нет.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20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Одуванчик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37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numCol="2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Кто живет весною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С желтой головою?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Солнце ярче греет,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Голова белеет.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Ветер налетает, 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пух с него срывает.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30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7158" y="328612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Ромашка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7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Длинноногие сестрицы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Вышли стайкой на лужок.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Словно снег, у них ресницы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И, как солнышко глазок.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40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7158" y="3500438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Ирис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7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Я - травянистое растение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С цветком сиреневого цвета.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Но переставьте ударение,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И превращаюсь я в конфету.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50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Молния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Это что там за стрела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Небо черное зажгла?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10</a:t>
            </a:r>
            <a:endParaRPr lang="ru-RU" sz="32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2E3917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rgbClr val="2E3917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Ветер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34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numCol="2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Воет, свистит,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Ветки ломает,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Пыль поднимает.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С ног всех сбивает.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Слышно его,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Да не видно его.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20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2E3917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rgbClr val="2E3917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Облака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34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Без крыльев летят,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Без ног спешат,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Без паруса плывут.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30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2E3917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rgbClr val="2E3917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28596" y="3500438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Солнце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7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numCol="2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Всем оно нам нравится,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Без него мы плачемся. 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А едва проявится – 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взгляд отводим, прячемся.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Уж больно оно яркое,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И светлое и жаркое.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40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2E3917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rgbClr val="2E3917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7158" y="3429000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Туча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7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Толстая улитка,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Черная накидка,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По небу плывёт,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Воду везет.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50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rgbClr val="2E3917"/>
                  </a:solidFill>
                </a:ln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rgbClr val="2E3917"/>
                </a:solidFill>
              </a:ln>
              <a:solidFill>
                <a:schemeClr val="accent3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err="1" smtClean="0">
                <a:latin typeface="Georgia" pitchFamily="18" charset="0"/>
              </a:rPr>
              <a:t>Карлсон</a:t>
            </a:r>
            <a:endParaRPr lang="ru-RU" sz="24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Толстяк живет на крыше,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Летает он всех выше.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10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28596" y="3357562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Красная Шапочка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7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Бабушка девочку очень любила.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Шапочку красную ей подарила.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Девочка имя забыла свое.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А ну, подскажите имя ее.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20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7158" y="3357562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Баба Яга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7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Бабусю знает целый свет,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Ей от роду лишь триста лет.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Там, на неведомых дорожках,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Дом её на курьих ножках.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30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7158" y="3429000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Колобок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7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Был похож на мяч немножко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И катался по дорожкам.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Укатился ото всех,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Кроме рыжей — вот так смех!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40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28596" y="3429000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err="1" smtClean="0">
                <a:latin typeface="Georgia" pitchFamily="18" charset="0"/>
              </a:rPr>
              <a:t>Дюймовочка</a:t>
            </a:r>
            <a:endParaRPr lang="ru-RU" sz="24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7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Появилась девочка в чашечке цветка,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И была та девочка не больше ноготка.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Кто читал такую книжку,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Знает девочку-малышку.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50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28596" y="3500438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Тетрадь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7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Я в линейку, я и в клетку,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Жду хорошую отметку.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На уроках я молчу,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Быть отличницей хочу.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10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7158" y="3429000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Географическая карта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7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Дороги имеются – ехать нельзя,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Земля есть – пахать нельзя,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Луга есть – косить нельзя,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В реках, в морях воды нет.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20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Дневник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904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В школьной сумке я лежу,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Как ты учишься, скажу.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30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Школа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34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Стоит дом,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Кто в него войдет,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Тот ум приобретет.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40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7158" y="3429000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Школьный звонок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17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Кулик – не велик,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Целой сотне велит: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То сядь да учись,</a:t>
            </a:r>
          </a:p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 То встань, разойдись.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50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Май (всего 3 буквы)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Какой месяц короче всех?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10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Нет, так как он не умеет говорить.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Может ли страус назвать себя птицей?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20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Якорь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Что бросают, когда нуждаются в этом, и поднимают, когда в этом нет нужды?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30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Уроки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Что можно приготовить, но нельзя съесть?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40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://img-fotki.yandex.ru/get/6306/162549541.6/0_744cd_83128e8d_XL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948264" y="332656"/>
            <a:ext cx="1152128" cy="1192912"/>
          </a:xfrm>
          <a:prstGeom prst="rect">
            <a:avLst/>
          </a:prstGeom>
          <a:noFill/>
        </p:spPr>
      </p:pic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95536" y="2924944"/>
            <a:ext cx="777686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i="1" dirty="0" smtClean="0">
                <a:latin typeface="Georgia" pitchFamily="18" charset="0"/>
              </a:rPr>
              <a:t>Пух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5536" y="1268760"/>
            <a:ext cx="763284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400" dirty="0" smtClean="0">
                <a:latin typeface="Georgia" pitchFamily="18" charset="0"/>
              </a:rPr>
              <a:t>Что с земли легко поднимешь, но далеко не закинешь?</a:t>
            </a:r>
          </a:p>
        </p:txBody>
      </p:sp>
      <p:sp>
        <p:nvSpPr>
          <p:cNvPr id="10" name="AutoShape 47"/>
          <p:cNvSpPr>
            <a:spLocks noChangeArrowheads="1"/>
          </p:cNvSpPr>
          <p:nvPr/>
        </p:nvSpPr>
        <p:spPr bwMode="auto">
          <a:xfrm>
            <a:off x="7236296" y="620688"/>
            <a:ext cx="576064" cy="576064"/>
          </a:xfrm>
          <a:prstGeom prst="ellipse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3200" b="1" dirty="0" smtClean="0"/>
              <a:t>50</a:t>
            </a:r>
            <a:endParaRPr lang="ru-RU" sz="3200" b="1" dirty="0"/>
          </a:p>
        </p:txBody>
      </p:sp>
      <p:pic>
        <p:nvPicPr>
          <p:cNvPr id="14" name="Picture 2" descr="http://img-fotki.yandex.ru/get/9349/20573769.52/0_94204_946b02f5_L.p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44482"/>
            <a:ext cx="1403648" cy="1136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C:\Users\Елена\Pictures\klip_249_божьи коровки_adr\1 (10).png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755576" y="404664"/>
            <a:ext cx="6264696" cy="64633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НОМИНАЦИЯ</a:t>
            </a:r>
            <a:endParaRPr lang="ru-RU" sz="3600" b="1" spc="50" dirty="0">
              <a:ln w="11430">
                <a:solidFill>
                  <a:schemeClr val="accent2">
                    <a:lumMod val="50000"/>
                  </a:schemeClr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316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404664"/>
            <a:ext cx="78488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ИНТЕРНЕТ - РЕСУРСЫ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4" descr="C:\Users\Елена\Pictures\klip_249_божьи коровки_adr\1 (10).png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323528" y="1196752"/>
            <a:ext cx="7848872" cy="4431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5"/>
              </a:rPr>
              <a:t>http://img-fotki.yandex.ru/get/9349/20573769.52/0_94204_946b02f5_L.png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цветок с божьей коровкой в левом углу </a:t>
            </a:r>
          </a:p>
          <a:p>
            <a:pPr algn="ctr"/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6"/>
              </a:rPr>
              <a:t>http://forchel.ru/uploads/posts/2011-08/1312737308_5.jpg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забор с подсолнухами</a:t>
            </a:r>
          </a:p>
          <a:p>
            <a:pPr algn="ctr"/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7"/>
              </a:rPr>
              <a:t>http://papus666.narod.ru/clipart/p/pods/pods04.png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подсолнухи (цветок для божьей коровки)</a:t>
            </a:r>
          </a:p>
          <a:p>
            <a:pPr algn="ctr"/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8"/>
              </a:rPr>
              <a:t>http://gifsgifsparavoce.files.wordpress.com/2012/02/abelhinha031.png?w=630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божья коровка </a:t>
            </a:r>
          </a:p>
          <a:p>
            <a:pPr algn="ctr"/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9"/>
              </a:rPr>
              <a:t>http://img-fotki.yandex.ru/get/6306/162549541.6/0_744cd_83128e8d_XL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цветок подсолнуха</a:t>
            </a:r>
          </a:p>
          <a:p>
            <a:pPr algn="ctr"/>
            <a:endParaRPr lang="ru-RU" sz="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  <a:hlinkClick r:id="rId10"/>
              </a:rPr>
              <a:t>http://s008.radikal.ru/i306/1011/71/1a06c40bc806.jpg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</a:p>
          <a:p>
            <a:pPr algn="ctr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картинка для создания фона</a:t>
            </a:r>
          </a:p>
          <a:p>
            <a:pPr algn="ctr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/>
        </p:nvSpPr>
        <p:spPr>
          <a:xfrm>
            <a:off x="323528" y="548680"/>
            <a:ext cx="784887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АВТОР ШАБЛОНА: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5536" y="1484784"/>
            <a:ext cx="777686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Ранько Елена Алексеевна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МАОУ лицей №21</a:t>
            </a: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г. Иваново</a:t>
            </a: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http://elenaranko.ucoz.ru/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4" descr="C:\Users\Елена\Pictures\klip_249_божьи коровки_adr\1 (10).pn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012160" y="4869160"/>
            <a:ext cx="2702609" cy="182132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1273</TotalTime>
  <Words>677</Words>
  <Application>Microsoft Office PowerPoint</Application>
  <PresentationFormat>Экран (4:3)</PresentationFormat>
  <Paragraphs>239</Paragraphs>
  <Slides>29</Slides>
  <Notes>27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Georgia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Пользователь</cp:lastModifiedBy>
  <cp:revision>21</cp:revision>
  <dcterms:created xsi:type="dcterms:W3CDTF">2014-01-06T16:00:12Z</dcterms:created>
  <dcterms:modified xsi:type="dcterms:W3CDTF">2024-01-06T20:25:19Z</dcterms:modified>
</cp:coreProperties>
</file>