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A86EC4-C346-433E-ADDB-4E5B2F20F75E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2B3549-B87C-4F48-8BC9-504BDA2E1C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62F84-6E43-47D4-B21D-CEEF71016346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558C5-ACDD-4211-83C1-996B3C154C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F6DE84-DDEC-40BD-8BF4-F492FF4709A2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5F7E38-D4FC-49EA-B882-A964DF777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F0490-AB54-4FFE-A109-89047F4F0E4C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70025-497B-47C1-8F43-7939072A8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894D7-EBD0-403B-B234-CD8A5CE40624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FC5A-32BB-449D-9BAB-7F0888083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E46CF-ABAE-4570-9B5B-347A49F6D7BB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0FA2D-3D93-42AE-AE8D-AADFF09EB9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60C66-A219-45B7-8FFE-969184D7F6B6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16D3B-6036-4441-8008-E0F1B0443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F5677F-48B5-4480-8BBA-D02F33F14D1E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4A27CB-0122-461E-8317-FB6914E91A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069E99-B10C-4210-96CF-85016CE24450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1679C8-126F-46BB-AB33-503B7B674F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1837-D358-4372-AC24-D866CEBB1DEE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F75DC-27F4-4FC5-B78A-464425006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2DBA3-0F70-4A25-B43B-17B56E4B7CCA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DDD6D-0643-43A2-A603-26DB63B96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2"/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350551BA-380D-4099-A01C-ACB8F16042AA}" type="datetimeFigureOut">
              <a:rPr lang="ru-RU"/>
              <a:pPr>
                <a:defRPr/>
              </a:pPr>
              <a:t>17.01.2016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2"/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>
              <a:defRPr sz="1400" smtClean="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0028EE8-DCEB-496A-86FC-00B6FA0CAA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3" r:id="rId2"/>
    <p:sldLayoutId id="2147483741" r:id="rId3"/>
    <p:sldLayoutId id="2147483734" r:id="rId4"/>
    <p:sldLayoutId id="2147483735" r:id="rId5"/>
    <p:sldLayoutId id="2147483736" r:id="rId6"/>
    <p:sldLayoutId id="2147483737" r:id="rId7"/>
    <p:sldLayoutId id="2147483742" r:id="rId8"/>
    <p:sldLayoutId id="2147483743" r:id="rId9"/>
    <p:sldLayoutId id="2147483738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1463" indent="-271463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7013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0738" indent="-227013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7013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013" indent="-227013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285992"/>
            <a:ext cx="7772400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Литературное чтение</a:t>
            </a:r>
            <a:br>
              <a:rPr lang="ru-RU" sz="60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60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4 класс</a:t>
            </a:r>
            <a:r>
              <a:rPr lang="ru-RU" sz="6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6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УМК «Гармония»</a:t>
            </a:r>
            <a:r>
              <a:rPr lang="ru-RU" sz="6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6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60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38" y="3643313"/>
            <a:ext cx="7772400" cy="1214437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85786" y="4857760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 имени-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Без имени-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2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0"/>
            <a:ext cx="4805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285750"/>
            <a:ext cx="71040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63" y="357188"/>
            <a:ext cx="7159625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15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38" y="285750"/>
            <a:ext cx="6715125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17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813" y="0"/>
            <a:ext cx="5434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14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14563" y="0"/>
            <a:ext cx="4864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26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4438" y="357188"/>
            <a:ext cx="70008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5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71625" y="0"/>
            <a:ext cx="5807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13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43000" y="285750"/>
            <a:ext cx="7040563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8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1563" y="285750"/>
            <a:ext cx="7227887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500034" y="1643050"/>
            <a:ext cx="8286808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22 июня 1941 г. – 9 мая 1945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72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7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772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772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772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772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772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772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772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772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2" descr="Без имени-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3357554" y="214290"/>
            <a:ext cx="2786082" cy="1857388"/>
          </a:xfrm>
          <a:prstGeom prst="ellipse">
            <a:avLst/>
          </a:prstGeom>
          <a:blipFill>
            <a:blip r:embed="rId3" cstate="email">
              <a:lum bright="44000" contrast="-30000"/>
            </a:blip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ВОВ</a:t>
            </a:r>
          </a:p>
        </p:txBody>
      </p:sp>
      <p:sp>
        <p:nvSpPr>
          <p:cNvPr id="6" name="Овал 5"/>
          <p:cNvSpPr/>
          <p:nvPr/>
        </p:nvSpPr>
        <p:spPr>
          <a:xfrm>
            <a:off x="3500430" y="2571744"/>
            <a:ext cx="2571768" cy="100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мужчины</a:t>
            </a:r>
          </a:p>
        </p:txBody>
      </p:sp>
      <p:sp>
        <p:nvSpPr>
          <p:cNvPr id="7" name="Овал 6"/>
          <p:cNvSpPr/>
          <p:nvPr/>
        </p:nvSpPr>
        <p:spPr>
          <a:xfrm>
            <a:off x="6643702" y="3786190"/>
            <a:ext cx="2285984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на фронте</a:t>
            </a:r>
          </a:p>
        </p:txBody>
      </p:sp>
      <p:sp>
        <p:nvSpPr>
          <p:cNvPr id="8" name="Овал 7"/>
          <p:cNvSpPr/>
          <p:nvPr/>
        </p:nvSpPr>
        <p:spPr>
          <a:xfrm>
            <a:off x="2714612" y="4000504"/>
            <a:ext cx="3929090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в партизанских отрядах</a:t>
            </a:r>
          </a:p>
        </p:txBody>
      </p:sp>
      <p:sp>
        <p:nvSpPr>
          <p:cNvPr id="9" name="Овал 8"/>
          <p:cNvSpPr/>
          <p:nvPr/>
        </p:nvSpPr>
        <p:spPr>
          <a:xfrm>
            <a:off x="214282" y="3786190"/>
            <a:ext cx="2285984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в тылу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4572000" y="2286001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857875" y="3429000"/>
            <a:ext cx="1000125" cy="500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4572000" y="3786188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2357438" y="3429000"/>
            <a:ext cx="1285875" cy="500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Без имени-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85786" y="571480"/>
            <a:ext cx="7772400" cy="1470025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j-lt"/>
                <a:ea typeface="+mj-ea"/>
                <a:cs typeface="+mj-cs"/>
              </a:rPr>
              <a:t>Л . Кассиль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j-lt"/>
                <a:ea typeface="+mj-ea"/>
                <a:cs typeface="+mj-cs"/>
              </a:rPr>
              <a:t>«У классной доски»</a:t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50" y="2643182"/>
            <a:ext cx="2352675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6248" y="0"/>
            <a:ext cx="4286248" cy="3214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у доски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3662198" cy="5143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000232" y="3328912"/>
            <a:ext cx="2518887" cy="3529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33 п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786314" y="3448110"/>
            <a:ext cx="4357686" cy="3409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428596" y="4714884"/>
            <a:ext cx="114297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29322" y="2714620"/>
            <a:ext cx="114297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72264" y="6286496"/>
            <a:ext cx="114297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28662" y="6286496"/>
            <a:ext cx="114297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Без имени-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Рисунок 2" descr="29 п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3873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4" descr="31 п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0438"/>
            <a:ext cx="48006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Рисунок 5" descr="34 п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76688" y="0"/>
            <a:ext cx="5167312" cy="376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3" descr="32 п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63" y="3286125"/>
            <a:ext cx="521493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2" descr="Без имени-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3357554" y="214290"/>
            <a:ext cx="2786082" cy="1857388"/>
          </a:xfrm>
          <a:prstGeom prst="ellipse">
            <a:avLst/>
          </a:prstGeom>
          <a:blipFill>
            <a:blip r:embed="rId3" cstate="email">
              <a:lum bright="44000" contrast="-30000"/>
            </a:blip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ВОВ</a:t>
            </a:r>
          </a:p>
        </p:txBody>
      </p:sp>
      <p:sp>
        <p:nvSpPr>
          <p:cNvPr id="7" name="Овал 6"/>
          <p:cNvSpPr/>
          <p:nvPr/>
        </p:nvSpPr>
        <p:spPr>
          <a:xfrm>
            <a:off x="6643702" y="3786190"/>
            <a:ext cx="2285984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на фронте</a:t>
            </a:r>
          </a:p>
        </p:txBody>
      </p:sp>
      <p:sp>
        <p:nvSpPr>
          <p:cNvPr id="8" name="Овал 7"/>
          <p:cNvSpPr/>
          <p:nvPr/>
        </p:nvSpPr>
        <p:spPr>
          <a:xfrm>
            <a:off x="2714612" y="4000504"/>
            <a:ext cx="3929090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в партизанских отрядах</a:t>
            </a:r>
          </a:p>
        </p:txBody>
      </p:sp>
      <p:sp>
        <p:nvSpPr>
          <p:cNvPr id="9" name="Овал 8"/>
          <p:cNvSpPr/>
          <p:nvPr/>
        </p:nvSpPr>
        <p:spPr>
          <a:xfrm>
            <a:off x="214282" y="3786190"/>
            <a:ext cx="2285984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в тылу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4572000" y="2286001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857875" y="3429000"/>
            <a:ext cx="1000125" cy="500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4572000" y="3786188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2357438" y="3429000"/>
            <a:ext cx="1285875" cy="500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2286000" y="1785938"/>
            <a:ext cx="1285875" cy="5000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357158" y="2357430"/>
            <a:ext cx="2500330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женщины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6000750" y="1785938"/>
            <a:ext cx="1071563" cy="5715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859088" y="3071813"/>
            <a:ext cx="4356100" cy="714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215231" y="3571082"/>
            <a:ext cx="42862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7466012" y="3535363"/>
            <a:ext cx="50006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357438" y="3357563"/>
            <a:ext cx="1428750" cy="714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0800000" flipV="1">
            <a:off x="1928813" y="3143250"/>
            <a:ext cx="4359275" cy="714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 flipV="1">
            <a:off x="5500688" y="3429000"/>
            <a:ext cx="1357312" cy="6429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3500430" y="2571744"/>
            <a:ext cx="2571768" cy="100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мужчины</a:t>
            </a:r>
          </a:p>
        </p:txBody>
      </p:sp>
      <p:sp>
        <p:nvSpPr>
          <p:cNvPr id="15" name="Овал 14"/>
          <p:cNvSpPr/>
          <p:nvPr/>
        </p:nvSpPr>
        <p:spPr>
          <a:xfrm>
            <a:off x="6286512" y="2428868"/>
            <a:ext cx="2643206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дети, подростки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47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Литературное чтение 4 класс УМК «Гармония»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МОУ гимназия №1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Литературное чтение 4 класс</dc:title>
  <dc:creator>Понятовская Ю.Н.</dc:creator>
  <cp:lastModifiedBy>мы</cp:lastModifiedBy>
  <cp:revision>34</cp:revision>
  <dcterms:created xsi:type="dcterms:W3CDTF">2010-01-26T15:48:35Z</dcterms:created>
  <dcterms:modified xsi:type="dcterms:W3CDTF">2016-01-17T10:19:19Z</dcterms:modified>
</cp:coreProperties>
</file>