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7" r:id="rId11"/>
    <p:sldId id="272" r:id="rId12"/>
    <p:sldId id="265" r:id="rId13"/>
    <p:sldId id="266" r:id="rId14"/>
    <p:sldId id="269" r:id="rId15"/>
    <p:sldId id="270" r:id="rId16"/>
    <p:sldId id="271" r:id="rId17"/>
    <p:sldId id="268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47F7B-BAAC-467F-AAB6-FC1868E98853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45D44-64C9-406F-9985-123F307841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3606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47F7B-BAAC-467F-AAB6-FC1868E98853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45D44-64C9-406F-9985-123F307841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816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47F7B-BAAC-467F-AAB6-FC1868E98853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45D44-64C9-406F-9985-123F307841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8443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47F7B-BAAC-467F-AAB6-FC1868E98853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45D44-64C9-406F-9985-123F307841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8221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47F7B-BAAC-467F-AAB6-FC1868E98853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45D44-64C9-406F-9985-123F307841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7442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47F7B-BAAC-467F-AAB6-FC1868E98853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45D44-64C9-406F-9985-123F307841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70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47F7B-BAAC-467F-AAB6-FC1868E98853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45D44-64C9-406F-9985-123F307841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99733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47F7B-BAAC-467F-AAB6-FC1868E98853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45D44-64C9-406F-9985-123F307841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06816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47F7B-BAAC-467F-AAB6-FC1868E98853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45D44-64C9-406F-9985-123F307841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6901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47F7B-BAAC-467F-AAB6-FC1868E98853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45D44-64C9-406F-9985-123F307841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4483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47F7B-BAAC-467F-AAB6-FC1868E98853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45D44-64C9-406F-9985-123F307841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9015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847F7B-BAAC-467F-AAB6-FC1868E98853}" type="datetimeFigureOut">
              <a:rPr lang="ru-RU" smtClean="0"/>
              <a:t>04.10.2022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45D44-64C9-406F-9985-123F307841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311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04664"/>
            <a:ext cx="7158037" cy="1560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044" y="2204864"/>
            <a:ext cx="3361956" cy="3999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76" b="96594" l="2624" r="9883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483950"/>
            <a:ext cx="2872010" cy="3441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0055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593" y="35372"/>
            <a:ext cx="8754814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022" y="1492697"/>
            <a:ext cx="8898830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6672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1"/>
            <a:ext cx="9180512" cy="6885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-99392"/>
            <a:ext cx="8748464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5613" y="836712"/>
            <a:ext cx="3151187" cy="267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701925"/>
            <a:ext cx="3798887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441" y="3789040"/>
            <a:ext cx="4029075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3457" y="2835196"/>
            <a:ext cx="3798887" cy="950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5049238" y="4056037"/>
            <a:ext cx="3774353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22225">
                <a:solidFill>
                  <a:schemeClr val="tx2"/>
                </a:solidFill>
                <a:prstDash val="solid"/>
              </a:ln>
              <a:solidFill>
                <a:schemeClr val="tx2"/>
              </a:solidFill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574502" y="2865710"/>
            <a:ext cx="27238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З</a:t>
            </a:r>
            <a:r>
              <a:rPr lang="ru-RU" sz="54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вонкий</a:t>
            </a:r>
            <a:endParaRPr lang="ru-RU" sz="54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56378" y="4056037"/>
            <a:ext cx="36724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solidFill>
                  <a:schemeClr val="tx2">
                    <a:lumMod val="75000"/>
                  </a:schemeClr>
                </a:solidFill>
              </a:rPr>
              <a:t>  Глухой</a:t>
            </a:r>
            <a:endParaRPr lang="ru-RU" sz="5400" b="1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1451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011581"/>
            <a:ext cx="4430489" cy="53796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29666" y="88251"/>
            <a:ext cx="585066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7780" cmpd="sng">
                  <a:solidFill>
                    <a:schemeClr val="accent1">
                      <a:tint val="3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Прочитайте слоги</a:t>
            </a:r>
            <a:endParaRPr lang="ru-RU" sz="5400" b="1" cap="none" spc="0" dirty="0">
              <a:ln w="17780" cmpd="sng">
                <a:solidFill>
                  <a:schemeClr val="accent1">
                    <a:tint val="3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34611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48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51720" y="5733256"/>
            <a:ext cx="53285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solidFill>
                  <a:srgbClr val="C00000"/>
                </a:solidFill>
              </a:rPr>
              <a:t>Стр. 53 - 57</a:t>
            </a:r>
            <a:endParaRPr lang="ru-RU" sz="36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167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027"/>
            <a:ext cx="9144000" cy="6848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73" r="20619"/>
          <a:stretch/>
        </p:blipFill>
        <p:spPr bwMode="auto">
          <a:xfrm>
            <a:off x="1907704" y="-10622"/>
            <a:ext cx="54006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9742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197" y="-99392"/>
            <a:ext cx="8826822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043" y="1480425"/>
            <a:ext cx="3121025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539" y="1473994"/>
            <a:ext cx="8974137" cy="1957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253401"/>
            <a:ext cx="2768600" cy="3816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9016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452" y="-1"/>
            <a:ext cx="9158452" cy="6868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350" y="104775"/>
            <a:ext cx="9156700" cy="6651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5609127"/>
            <a:ext cx="3209801" cy="1365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7615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17" y="0"/>
            <a:ext cx="9146117" cy="6859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59" y="-99392"/>
            <a:ext cx="9156700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467" y="1124744"/>
            <a:ext cx="9132887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444016"/>
            <a:ext cx="6005513" cy="245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286742"/>
            <a:ext cx="1799655" cy="1401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2204244"/>
            <a:ext cx="1779587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286742"/>
            <a:ext cx="2541587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3057" y="4159250"/>
            <a:ext cx="1852613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2171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579" y="-99392"/>
            <a:ext cx="8893496" cy="21996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713486"/>
            <a:ext cx="6703342" cy="48926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827212"/>
            <a:ext cx="3560763" cy="160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490787"/>
            <a:ext cx="1609725" cy="93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7875" y="1786091"/>
            <a:ext cx="1682750" cy="93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6417" y="1914723"/>
            <a:ext cx="1470025" cy="93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0625" y="2529824"/>
            <a:ext cx="1646237" cy="938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Прямая со стрелкой 4"/>
          <p:cNvCxnSpPr/>
          <p:nvPr/>
        </p:nvCxnSpPr>
        <p:spPr>
          <a:xfrm flipH="1" flipV="1">
            <a:off x="1403648" y="3140968"/>
            <a:ext cx="644227" cy="65018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H="1" flipV="1">
            <a:off x="6156176" y="2527845"/>
            <a:ext cx="644227" cy="65018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H="1" flipV="1">
            <a:off x="4427985" y="3140969"/>
            <a:ext cx="418432" cy="629889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H="1" flipV="1">
            <a:off x="3060346" y="2405555"/>
            <a:ext cx="775492" cy="136530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3741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-612576" y="548680"/>
            <a:ext cx="10426851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Имена людей пишутся с большой буквы.</a:t>
            </a:r>
            <a:endParaRPr lang="ru-RU" sz="54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99743" l="0" r="99245">
                        <a14:foregroundMark x1="39426" y1="36118" x2="37915" y2="37661"/>
                        <a14:foregroundMark x1="63746" y1="38303" x2="61178" y2="4370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1987749"/>
            <a:ext cx="4035425" cy="474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7055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1275"/>
            <a:ext cx="8785225" cy="6778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58555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43850"/>
            <a:ext cx="8457557" cy="6167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4074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3375" y="293688"/>
            <a:ext cx="5937250" cy="627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76296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54" y="0"/>
            <a:ext cx="9147053" cy="6860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3763" y="169863"/>
            <a:ext cx="4816475" cy="6523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3757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0113" y="176213"/>
            <a:ext cx="4803775" cy="6510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2760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268760"/>
            <a:ext cx="6529387" cy="4164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860699" y="345430"/>
            <a:ext cx="342260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Итог урока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97042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19</Words>
  <Application>Microsoft Office PowerPoint</Application>
  <PresentationFormat>Экран (4:3)</PresentationFormat>
  <Paragraphs>6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9</cp:revision>
  <dcterms:created xsi:type="dcterms:W3CDTF">2022-10-04T15:09:45Z</dcterms:created>
  <dcterms:modified xsi:type="dcterms:W3CDTF">2022-10-04T17:08:05Z</dcterms:modified>
</cp:coreProperties>
</file>